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7C76C-67CE-4D8A-849F-87BEBC93C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AD914-F578-48E6-B9B1-BB0FB56FD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22BAF-BA50-4D17-A99A-93DA74E30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816209-E953-450B-A28A-BA4485EFF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0C13F1-89BB-4A82-B1FD-C8596AA23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860F00-C02E-4461-8544-DF5B4E4BB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50DE3A-0FD7-4C00-B17E-676808BE5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4A22D4-8A12-4CD9-8DA5-75605598C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450B45-9C9F-42A1-B024-13C10F115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30EE1-97C4-47F3-9D73-B26A5824D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477C0-E5C3-40F0-A50F-5A8040B74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37077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电子商务行业2024年数字化营销方案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数字化营销策略制定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内容创意与传播途径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数据驱动精准营销实践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跨境电商挑战与机遇探讨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供应链协同优化提升竞争力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市场规模持续扩大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随着互联网的普及和消费者购物习惯的改变，电子商务市场规模不断扩大，成为全球零售业的重要组成部分。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多元化竞争格局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电子商务市场呈现多元化竞争格局，包括综合电商平台、垂直电商、社交电商等多种形态。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技术创新驱动发展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人工智能、大数据、云计算等新技术在电子商务领域的应用不断推动行业创新和发展。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电子商务行业发展概况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购物体验升级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消费者对购物体验的要求不断提高，包括页面设计、商品详情、物流配送等方面。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社交媒体影响购买决策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社交媒体在消费者购买决策中扮演越来越重要的角色，消费者更倾向于购买受到社交媒体推荐的商品。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消费者需求个性化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消费者对商品的需求越来越个性化，对定制化、独特性的商品有更高的接受度。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消费者行为与市场需求变化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82" r="1428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智能化、数字化趋势明显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人工智能、大数据等技术在电子商务领域的应用将推动行业向智能化、数字化方向发展，提高营销效率和用户体验。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竞争日益激烈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随着市场进入者的增多和消费者需求的多样化，电子商务行业竞争日益激烈。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跨境电商成为新增长点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随着全球化的加速和消费者对海外商品的需求增加，跨境电商成为电子商务行业的新增长点。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行业竞争格局与未来趋势预测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数字化营销策略制定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确定目标受众的年龄范围，以便针对不同年龄段制定相应的营销策略。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了解目标受众的性别比例，有助于制定更精准的营销策略。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分析目标受众的地域分布特点，为制定地域性营销策略提供依据。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研究目标受众的兴趣爱好和消费习惯，以便制定更符合其需求的营销策略。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明确目标受众群体特征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88" r="1508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根据目标受众的需求和喜好，对产品进行精准定位，打造独特卖点。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通过优质的内容创作和传播，吸引目标受众的关注，提高品牌知名度。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利用社交媒体平台，与目标受众进行互动，提升品牌影响力和用户黏性。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运用大数据和人工智能技术，对营销策略进行持续优化和调整，提高营销效果。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数据驱动营销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制定个性化营销策略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通过优化网站结构和内容，提高网站在搜索引擎中的排名，增加曝光率。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搜索引擎营销（SEM）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社交媒体广告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合作伙伴推广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利用搜索引擎广告平台进行投放，快速吸引目标受众的关注。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在社交媒体平台上投放广告，实现精准定向和高效转化。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与相关行业的合作伙伴进行联合推广，扩大品牌覆盖面和影响力。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选择合适渠道进行推广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内容创意与传播途径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深入了解目标受众，明确内容创作方向，确保信息传达准确有效。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精准定位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注重内容创新，打造独特视角和表达方式，吸引受众关注。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创意独特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注重内容品质，包括文字、图片、视频等多媒体元素的精细制作，提升用户体验。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高质量制作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根据数据反馈和受众需求，不断优化内容，提升传播效果。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持续优化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优质内容创作原则及技巧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根据目标受众特征和内容类型，选择合适的社交媒体平台进行推广。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082" r="90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互动增强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8" r="17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积极与受众互动，回应评论和私信，提升用户参与感和忠诚度。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定期分析社交媒体平台数据，了解受众喜好和行为习惯，优化内容策略。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社交媒体平台运用策略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KOL选择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根据目标受众和内容需求，选择合适的KOL进行合作，提升品牌曝光度和影响力。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合作方式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与KOL协商合作方式，包括内容共创、直播推广、线下活动等多种形式。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定期评估KOL合作效果，包括曝光量、互动量、转化率等指标，为后续合作提供参考。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KOL合作与网红经济利用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数据驱动精准营销实践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https://d.book118.com/758037077020006027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2024-09-04T18:24:46.611</cp:lastPrinted>
  <dcterms:created xsi:type="dcterms:W3CDTF">2024-09-04T10:24:46Z</dcterms:created>
  <dcterms:modified xsi:type="dcterms:W3CDTF">2024-09-04T10:24:48Z</dcterms:modified>
</cp:coreProperties>
</file>