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F5AC3A-A850-4A80-8A01-4A98BAA460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912973-1483-4249-B90D-ABEC3C8FE5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29E9A0-9A8B-4892-B25A-27EC393B39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69ECDA-2CF2-451C-BA0F-0A56D38E80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B7F9F97-088F-4C45-BE86-910E4FF874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A328A92-1213-4070-B3AE-12AB5C6D2A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3D5B050-1A1E-4F34-9621-217891691F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E75C0E-21F0-4609-B6E9-12C2532297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984140-986E-49A8-B52D-1F1F881EA0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E42CB6-0289-4237-930F-7CBF55F08E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3F514A-F69E-40D2-BACF-249D30C5E8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8037133017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公司司机个人工作总结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工作职责与任务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工作成绩与亮点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工作中遇到的问题与解决方案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自我评估与反思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对公司的建议与展望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通过总结过去一年的工作，回顾自己的表现，明确个人在公司中所处的位置。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回顾工作表现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展望未来发展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改进与提升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基于过去的表现和市场趋势，为未来的工作制定计划，提升个人职业发展。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识别自身在工作中存在的问题和不足，提出改进措施，提升工作效率和质量。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重点成果展示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问题与挑战分析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自我评估/反思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8721" b="8721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3768" r="3768"/>
          <a:stretch>
            <a:fillRect/>
          </a:stretch>
        </p:blipFill>
        <p:spPr>
          <a:xfrm>
            <a:off x="6248978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6102" b="6102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简要介绍作为公司司机的主要工作内容和职责，包括接送客户、维护车辆等。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详细阐述在过去一年中取得的重要成果，如安全驾驶记录、客户满意度等。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诚实面对工作中遇到的问题和挑战，如交通拥堵、客户需求多变等，并提出解决方案。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对自己的工作表现进行客观评估，识别优点和不足，并思考如何改进。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工作职责与任务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遵守交通规则，确保行车安全，降低交通事故风险。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333" r="1833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500" r="16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安全驾驶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为乘客提供舒适、安全的乘车环境，及时响应乘客需求。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乘客服务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负责车辆的日常检查、保养和维修，确保车辆处于良好状态。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车辆管理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司机岗位职责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日常出车任务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出车前准备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检查车辆油、水、电等基本情况，确保车辆正常运行。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接送乘客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按照安排接送乘客，确保乘客安全、准时到达目的地。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行车过程中的服务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为乘客提供饮用水、纸巾等用品，协助乘客搬运行李等。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按照公司规定对车辆进行定期检查，包括发动机、刹车系统、轮胎等。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对车辆进行定期保养，如更换机油、清洗空气滤清器等，确保车辆性能良好。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保养维修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708" r="14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发现车辆故障时及时报修，并协助维修人员进行维修工作。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故障处理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车辆维护保养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工作成绩与亮点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预见性驾驶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通过不断学习和实践，提高预见性驾驶能力，能够提前判断路况和潜在危险，采取相应措施避免事故发生。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严格遵守交通规则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在行驶过程中，始终遵守道路交通规则，不超速、不闯红灯、不逆行等，确保行车安全。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车辆维护保养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定期对车辆进行维护保养，确保车辆处于良好状态，减少因车辆故障引发的事故风险。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3417" r="2341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208" r="220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安全驾驶无事故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在接到出车任务后，根据目的地和路况合理规划行程，选择最佳路线，确保准时到达目的地。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合理安排行程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保持与调度的紧密沟通，随时了解任务变更情况，能够快速响应并调整行程安排。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快速响应调度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通过不断熟悉城市道路和交通状况，提高行车效率，减少在途时间，为公司节省成本。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提高行车效率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高效完成出车任务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主动协助客户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在客户需要帮助时，主动提供协助，如搬运行李、指引路线等，让客户感受到贴心服务。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保持车内整洁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注意保持车内清洁和整洁，为客户提供舒适的乘车环境。同时，定期清洗车辆外观，保持公司形象。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文明礼貌待客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始终保持文明礼貌的态度，对待客户热情周到，提供高品质的服务体验。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941" r="14941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优质客户服务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https://d.book118.com/758037133017006025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2024-09-01T14:39:17.029</cp:lastPrinted>
  <dcterms:created xsi:type="dcterms:W3CDTF">2024-09-01T06:39:17Z</dcterms:created>
  <dcterms:modified xsi:type="dcterms:W3CDTF">2024-09-01T06:39:19Z</dcterms:modified>
</cp:coreProperties>
</file>