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EC215-9B82-49E5-9CD9-04A097B1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1BABE-10D7-4A33-9168-883EEA07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08CB9-6E54-4942-A960-56702FEB8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85391-B3B2-4F89-8E21-A71FC268D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ED39D-FDA8-4E37-B081-D7118662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22E43-FB01-4C6B-A6D5-C1E92311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EC288-66DD-465E-8C1B-60A3C928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3CA5B-7646-4088-AB4E-36803FBF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6EC0C-4297-41BA-8963-4DB2E99A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461EB-9418-401B-BF31-2C1D7C75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1E56F-FD0E-4221-92DC-AC824022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005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97教师培训中的学科教学与学科整合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学科整合的理念与实践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教师培训中的学科教学与学科整合策略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案例分析：成功的学科教学与学科整合实践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14" r="81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提高教师教育教学能力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适应教育改革和发展需要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通过培训，使教师掌握先进的教育教学理念和方法，提高教育教学能力。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培训是教师专业发展的重要途径，有助于教师不断更新知识、提高技能，实现自我发展。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教育改革和发展对教师素质提出了更高的要求，教师培训是适应这一需要的重要举措。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学科教学是学校教育的核心，是教师必须掌握的基本技能，是提高学生学科素养的重要途径。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学科教学是基础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随着知识经济的发展和课程改革的深入，学科整合已成为教育改革的趋势，有助于打破学科壁垒，促进知识融合。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学科整合是趋势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学科教学是学科整合的基础，学科整合则是学科教学的拓展和深化，二者相互促进，有助于提高教学效果和学生综合素质。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学科教学与学科整合相互促进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学科教学与学科整合的重要性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学科教学内容与方法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精选教学内容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组织教学内容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教学内容的选择与组织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按照学生的认知规律和学科知识的逻辑结构，合理组织教学内容，形成系统化的教学方案。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及时关注学科领域的最新发展动态，不断更新教学内容，保持教学内容的时代性和先进性。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选择符合课程目标、学生需求和实际教学条件的内容，注重内容的科学性、前沿性和实用性。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教学方法的探讨与实践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讲授法、讨论法、演示法等，注重知识的传递和学生的接受。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案例教学法、项目式教学法、探究式教学法等，强调学生的主动参与和合作学习。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结合学科特点和教学目标，探索新的教学方法，如线上线下混合式教学、翻转课堂等。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现代教学方法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教学方法的创新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制定科学合理的评价标准，采用多元化的评价方式，全面评价学生的知识掌握、能力提升和素质发展。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及时收集学生的反馈意见，分析教学中存在的问题和不足，为改进教学提供依据。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教师应对自己的教学过程进行深入的反思和总结，不断提高教学水平和能力。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学科整合的理念与实践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学科整合的定义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学科整合的意义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学科整合的概念与意义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学科整合是指在教学过程中，将不同学科的知识、技能、方法和价值观进行有机融合，形成具有内在联系和综合效应的教学体系。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通过学科整合，可以打破传统分科教学的局限性，促进学生全面发展；同时，也有助于提高教学效果，培养具有创新精神和实践能力的人才。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05" b="167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学科整合的实践探索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跨学科教学设计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教师可以根据不同学科的特点和内在联系，设计跨学科的教学方案，引导学生从不同角度探究问题，提高解决问题的能力。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综合性实践活动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通过开展综合性实践活动，如课题研究、社会实践等，让学生在实际操作中体验不同学科知识的融合与应用。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合作式学习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鼓励学生进行小组合作式学习，通过讨论、交流等方式分享不同学科的知识和方法，促进彼此之间的互相启发和共同进步。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https://d.book118.com/758040056053006045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2024-09-25T20:39:25.010</cp:lastPrinted>
  <dcterms:created xsi:type="dcterms:W3CDTF">2024-09-25T12:39:25Z</dcterms:created>
  <dcterms:modified xsi:type="dcterms:W3CDTF">2024-09-25T12:39:27Z</dcterms:modified>
</cp:coreProperties>
</file>