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6C927-5A95-491B-9422-0CAEA1D48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AEC8D-8160-44B2-A05A-17BDF9FE7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0B73D-7143-4855-AB2F-3EEAEA434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C5E12-1422-4B91-9A84-E82B1B7CF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A5096-BE50-4720-95D2-80FEEEB6F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CE2BE7-7414-4190-945F-DDBD3E0E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FE00E-54D0-4D4A-BF0F-4B26B6D64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E7B78-4730-4ED4-831B-28FA5EBA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AF446-48C9-4D33-9300-2F7BE2858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AB50E-A5D8-45E3-8CC1-1E3D24AF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059A1-7727-47B5-AEA1-A5AF72CFE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30" Type="http://schemas.openxmlformats.org/officeDocument/2006/relationships/tags" Target="../tags/tag245.xml" /><Relationship Id="rId31" Type="http://schemas.openxmlformats.org/officeDocument/2006/relationships/tags" Target="../tags/tag246.xml" /><Relationship Id="rId32" Type="http://schemas.openxmlformats.org/officeDocument/2006/relationships/tags" Target="../tags/tag247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31" Type="http://schemas.openxmlformats.org/officeDocument/2006/relationships/tags" Target="../tags/tag277.xml" /><Relationship Id="rId32" Type="http://schemas.openxmlformats.org/officeDocument/2006/relationships/tags" Target="../tags/tag278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0126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文本占位符 6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vert="horz" wrap="square" lIns="91440" tIns="45720" rIns="144145" bIns="45720" rtlCol="0" anchor="t">
            <a:normAutofit/>
          </a:bodyPr>
          <a:lstStyle>
            <a:defPPr>
              <a:defRPr lang="zh-CN"/>
            </a:defPPr>
            <a:lvl1pPr marL="0" marR="0" lvl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7200"/>
              <a:t>社交媒体在员工招聘和员工关系管理中的应用研究</a:t>
            </a:r>
            <a:endParaRPr lang="zh-CN" altLang="en-US" sz="72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6" name="标题 1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9" name="圆角矩形 18"/>
          <p:cNvSpPr/>
          <p:nvPr>
            <p:custDataLst>
              <p:tags r:id="rId4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5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6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社交媒体在员工招聘中的作用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24" name="圆角矩形 23"/>
          <p:cNvSpPr/>
          <p:nvPr>
            <p:custDataLst>
              <p:tags r:id="rId7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5" name="序号"/>
          <p:cNvSpPr txBox="1"/>
          <p:nvPr>
            <p:custDataLst>
              <p:tags r:id="rId8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6" name="标题"/>
          <p:cNvSpPr txBox="1"/>
          <p:nvPr>
            <p:custDataLst>
              <p:tags r:id="rId9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社交媒体在员工关系管理中的价值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27" name="圆角矩形 26"/>
          <p:cNvSpPr/>
          <p:nvPr>
            <p:custDataLst>
              <p:tags r:id="rId10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序号"/>
          <p:cNvSpPr txBox="1"/>
          <p:nvPr>
            <p:custDataLst>
              <p:tags r:id="rId11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9" name="标题"/>
          <p:cNvSpPr txBox="1"/>
          <p:nvPr>
            <p:custDataLst>
              <p:tags r:id="rId12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社交媒体在员工招聘和员工关系管理中的具体应用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30" name="圆角矩形 29"/>
          <p:cNvSpPr/>
          <p:nvPr>
            <p:custDataLst>
              <p:tags r:id="rId13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1" name="序号"/>
          <p:cNvSpPr txBox="1"/>
          <p:nvPr>
            <p:custDataLst>
              <p:tags r:id="rId14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2" name="标题"/>
          <p:cNvSpPr txBox="1"/>
          <p:nvPr>
            <p:custDataLst>
              <p:tags r:id="rId15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社交媒体在员工招聘和员工关系管理中的挑战与对策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33" name="圆角矩形 32"/>
          <p:cNvSpPr/>
          <p:nvPr>
            <p:custDataLst>
              <p:tags r:id="rId16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序号"/>
          <p:cNvSpPr txBox="1"/>
          <p:nvPr>
            <p:custDataLst>
              <p:tags r:id="rId17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5" name="标题"/>
          <p:cNvSpPr txBox="1"/>
          <p:nvPr>
            <p:custDataLst>
              <p:tags r:id="rId18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社交媒体在员工招聘和员工关系管理中的发展趋势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社交媒体在员工招聘中的作用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扩大招聘范围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3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7" name="对角圆角矩形 16"/>
          <p:cNvSpPr/>
          <p:nvPr>
            <p:custDataLst>
              <p:tags r:id="rId4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直角三角形 17"/>
          <p:cNvSpPr/>
          <p:nvPr>
            <p:custDataLst>
              <p:tags r:id="rId5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社交媒体可以提供更广泛的信息传播渠道，提高招聘信息的曝光度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3" name="对角圆角矩形 52"/>
          <p:cNvSpPr/>
          <p:nvPr>
            <p:custDataLst>
              <p:tags r:id="rId7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4" name="对角圆角矩形 53"/>
          <p:cNvSpPr/>
          <p:nvPr>
            <p:custDataLst>
              <p:tags r:id="rId8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5" name="直角三角形 54"/>
          <p:cNvSpPr/>
          <p:nvPr>
            <p:custDataLst>
              <p:tags r:id="rId9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7" name="文本框 56"/>
          <p:cNvSpPr txBox="1"/>
          <p:nvPr>
            <p:custDataLst>
              <p:tags r:id="rId10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社交媒体可以覆盖全球，不受地域限制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对角圆角矩形 5"/>
          <p:cNvSpPr/>
          <p:nvPr>
            <p:custDataLst>
              <p:tags r:id="rId11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对角圆角矩形 6"/>
          <p:cNvSpPr/>
          <p:nvPr>
            <p:custDataLst>
              <p:tags r:id="rId12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直角三角形 7"/>
          <p:cNvSpPr/>
          <p:nvPr>
            <p:custDataLst>
              <p:tags r:id="rId13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通过社交媒体，企业可以接触到更多的潜在候选人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对角圆角矩形 9"/>
          <p:cNvSpPr/>
          <p:nvPr>
            <p:custDataLst>
              <p:tags r:id="rId15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对角圆角矩形 10"/>
          <p:cNvSpPr/>
          <p:nvPr>
            <p:custDataLst>
              <p:tags r:id="rId16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直角三角形 11"/>
          <p:cNvSpPr/>
          <p:nvPr>
            <p:custDataLst>
              <p:tags r:id="rId17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社交媒体可以帮助企业更好地了解候选人的背景和经验，提高招聘效率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提升招聘效率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3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6" name="矩形 65"/>
          <p:cNvSpPr/>
          <p:nvPr>
            <p:custDataLst>
              <p:tags r:id="rId4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7" name="文本框 66"/>
          <p:cNvSpPr txBox="1"/>
          <p:nvPr>
            <p:custDataLst>
              <p:tags r:id="rId5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社交媒体可以扩大招聘范围，接触到更多的潜在候选人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69" name="任意多边形: 形状 68"/>
          <p:cNvSpPr/>
          <p:nvPr>
            <p:custDataLst>
              <p:tags r:id="rId6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0" name="矩形 69"/>
          <p:cNvSpPr/>
          <p:nvPr>
            <p:custDataLst>
              <p:tags r:id="rId7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1" name="文本框 70"/>
          <p:cNvSpPr txBox="1"/>
          <p:nvPr>
            <p:custDataLst>
              <p:tags r:id="rId8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通过社交媒体，企业可以更准确地了解候选人的背景和经验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3" name="任意多边形: 形状 72"/>
          <p:cNvSpPr/>
          <p:nvPr>
            <p:custDataLst>
              <p:tags r:id="rId9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社交媒体可以降低招聘成本，减少招聘过程中的时间和金钱投入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4" name="矩形 73"/>
          <p:cNvSpPr/>
          <p:nvPr>
            <p:custDataLst>
              <p:tags r:id="rId11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4" name="任意多边形: 形状 83"/>
          <p:cNvSpPr/>
          <p:nvPr>
            <p:custDataLst>
              <p:tags r:id="rId12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5" name="矩形 84"/>
          <p:cNvSpPr/>
          <p:nvPr>
            <p:custDataLst>
              <p:tags r:id="rId13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6" name="文本框 85"/>
          <p:cNvSpPr txBox="1"/>
          <p:nvPr>
            <p:custDataLst>
              <p:tags r:id="rId14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社交媒体可以提高招聘效率，更快地找到合适的候选人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降低招聘成本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3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7" name="燕尾形 36"/>
          <p:cNvSpPr/>
          <p:nvPr>
            <p:custDataLst>
              <p:tags r:id="rId4"/>
            </p:custDataLst>
          </p:nvPr>
        </p:nvSpPr>
        <p:spPr>
          <a:xfrm>
            <a:off x="3434139" y="3333723"/>
            <a:ext cx="2692576" cy="1094496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8" name="燕尾形 37"/>
          <p:cNvSpPr/>
          <p:nvPr>
            <p:custDataLst>
              <p:tags r:id="rId5"/>
            </p:custDataLst>
          </p:nvPr>
        </p:nvSpPr>
        <p:spPr>
          <a:xfrm>
            <a:off x="8272450" y="3333723"/>
            <a:ext cx="2692576" cy="1094496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9" name="燕尾形 38"/>
          <p:cNvSpPr/>
          <p:nvPr>
            <p:custDataLst>
              <p:tags r:id="rId6"/>
            </p:custDataLst>
          </p:nvPr>
        </p:nvSpPr>
        <p:spPr>
          <a:xfrm>
            <a:off x="5853295" y="3333723"/>
            <a:ext cx="2692576" cy="1094496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通过社交媒体可以更广泛地传播招聘信息，提高招聘效率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社交媒体平台可以免费发布招聘信息，降低招聘广告费用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社交媒体平台可以实时更新招聘信息，减少招聘过程中的沟通成本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社交媒体平台可以提供更多的候选人信息，降低筛选成本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优化招聘流程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3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5" name="五边形 17"/>
          <p:cNvSpPr/>
          <p:nvPr>
            <p:custDataLst>
              <p:tags r:id="rId4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6" name="任意多边形 18"/>
          <p:cNvSpPr/>
          <p:nvPr>
            <p:custDataLst>
              <p:tags r:id="rId5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7" name="任意多边形 19"/>
          <p:cNvSpPr/>
          <p:nvPr>
            <p:custDataLst>
              <p:tags r:id="rId6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五边形 2"/>
          <p:cNvSpPr/>
          <p:nvPr>
            <p:custDataLst>
              <p:tags r:id="rId7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五边形 3"/>
          <p:cNvSpPr/>
          <p:nvPr>
            <p:custDataLst>
              <p:tags r:id="rId8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任意多边形 4"/>
          <p:cNvSpPr/>
          <p:nvPr>
            <p:custDataLst>
              <p:tags r:id="rId9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1" name="任意多边形 5"/>
          <p:cNvSpPr/>
          <p:nvPr>
            <p:custDataLst>
              <p:tags r:id="rId10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社交媒体可以扩大招聘范围，接触到更多的潜在候选人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社交媒体可以降低招聘成本，减少传统招聘渠道的费用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5" name="五边形 9"/>
          <p:cNvSpPr/>
          <p:nvPr>
            <p:custDataLst>
              <p:tags r:id="rId13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6" name="五边形 10"/>
          <p:cNvSpPr/>
          <p:nvPr>
            <p:custDataLst>
              <p:tags r:id="rId14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7" name="任意多边形 11"/>
          <p:cNvSpPr/>
          <p:nvPr>
            <p:custDataLst>
              <p:tags r:id="rId15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8" name="任意多边形 12"/>
          <p:cNvSpPr/>
          <p:nvPr>
            <p:custDataLst>
              <p:tags r:id="rId16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五边形 23"/>
          <p:cNvSpPr/>
          <p:nvPr>
            <p:custDataLst>
              <p:tags r:id="rId17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五边形 24"/>
          <p:cNvSpPr/>
          <p:nvPr>
            <p:custDataLst>
              <p:tags r:id="rId18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3" name="任意多边形 25"/>
          <p:cNvSpPr/>
          <p:nvPr>
            <p:custDataLst>
              <p:tags r:id="rId19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4" name="任意多边形 26"/>
          <p:cNvSpPr/>
          <p:nvPr>
            <p:custDataLst>
              <p:tags r:id="rId20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社交媒体可以提升招聘效率，快速筛选出符合条件的候选人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通过社交媒体，企业可以更准确地了解候选人的背景和经验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社交媒体在员工关系管理中的价值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增强员工沟通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3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7" name="燕尾形 36"/>
          <p:cNvSpPr/>
          <p:nvPr>
            <p:custDataLst>
              <p:tags r:id="rId4"/>
            </p:custDataLst>
          </p:nvPr>
        </p:nvSpPr>
        <p:spPr>
          <a:xfrm>
            <a:off x="3434139" y="3333723"/>
            <a:ext cx="2692576" cy="1094496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8" name="燕尾形 37"/>
          <p:cNvSpPr/>
          <p:nvPr>
            <p:custDataLst>
              <p:tags r:id="rId5"/>
            </p:custDataLst>
          </p:nvPr>
        </p:nvSpPr>
        <p:spPr>
          <a:xfrm>
            <a:off x="8272450" y="3333723"/>
            <a:ext cx="2692576" cy="1094496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9" name="燕尾形 38"/>
          <p:cNvSpPr/>
          <p:nvPr>
            <p:custDataLst>
              <p:tags r:id="rId6"/>
            </p:custDataLst>
          </p:nvPr>
        </p:nvSpPr>
        <p:spPr>
          <a:xfrm>
            <a:off x="5853295" y="3333723"/>
            <a:ext cx="2692576" cy="1094496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员工可以通过社交媒体分享工作心得、交流经验，提高团队协作效率。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社交媒体为员工提供了一个便捷的沟通平台，打破了时间和空间的限制。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社交媒体可以帮助员工及时了解公司动态、政策变化，增强员工的归属感和参与感。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社交媒体还可以促进员工之间的非正式交流，增进员工之间的了解和友谊。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提升员工满意度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社交媒体可以提高员工之间的沟通效率，增强团队协作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0" name="矩形 39"/>
          <p:cNvSpPr/>
          <p:nvPr>
            <p:custDataLst>
              <p:tags r:id="rId6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文本框 41"/>
          <p:cNvSpPr txBox="1"/>
          <p:nvPr>
            <p:custDataLst>
              <p:tags r:id="rId8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社交媒体可以提供员工反馈和意见的渠道，帮助管理层更好地了解员工的需求和期望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社交媒体可以促进员工之间的互动和交流，增强员工的归属感和认同感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7" name="矩形 26"/>
          <p:cNvSpPr/>
          <p:nvPr>
            <p:custDataLst>
              <p:tags r:id="rId13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社交媒体可以提供员工学习和成长的机会，提高员工的工作满意度和忠诚度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促进员工参与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3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4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5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6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7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8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9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10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1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2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3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4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5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6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7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8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9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20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1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2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3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4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5" name="图形 19"/>
          <p:cNvSpPr/>
          <p:nvPr>
            <p:custDataLst>
              <p:tags r:id="rId25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6" name="图形 27"/>
          <p:cNvSpPr/>
          <p:nvPr>
            <p:custDataLst>
              <p:tags r:id="rId26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7" name="任意多边形: 形状 286"/>
          <p:cNvSpPr/>
          <p:nvPr>
            <p:custDataLst>
              <p:tags r:id="rId27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0" name="正文"/>
          <p:cNvSpPr txBox="1"/>
          <p:nvPr>
            <p:custDataLst>
              <p:tags r:id="rId28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社交媒体可以提高员工参与度，增强员工归属感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" name="正文"/>
          <p:cNvSpPr txBox="1"/>
          <p:nvPr>
            <p:custDataLst>
              <p:tags r:id="rId29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社交媒体可以促进员工对企业文化的认同和传承，增强企业的凝聚力和向心力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正文"/>
          <p:cNvSpPr txBox="1"/>
          <p:nvPr>
            <p:custDataLst>
              <p:tags r:id="rId30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社交媒体可以提供员工反馈和意见的渠道，帮助管理层更好地了解员工需求和意见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社交媒体可以促进员工之间的交流与合作，提高团队凝聚力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优化员工培训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3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4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5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6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7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8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9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10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1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2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3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4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5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6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7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8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9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20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1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2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3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4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5" name="图形 19"/>
          <p:cNvSpPr/>
          <p:nvPr>
            <p:custDataLst>
              <p:tags r:id="rId25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6" name="图形 27"/>
          <p:cNvSpPr/>
          <p:nvPr>
            <p:custDataLst>
              <p:tags r:id="rId26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7" name="任意多边形: 形状 286"/>
          <p:cNvSpPr/>
          <p:nvPr>
            <p:custDataLst>
              <p:tags r:id="rId27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0" name="正文"/>
          <p:cNvSpPr txBox="1"/>
          <p:nvPr>
            <p:custDataLst>
              <p:tags r:id="rId28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社交媒体可以帮助企业更好地了解员工的需求和反馈，从而优化培训内容和方式。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" name="正文"/>
          <p:cNvSpPr txBox="1"/>
          <p:nvPr>
            <p:custDataLst>
              <p:tags r:id="rId29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社交媒体可以提供丰富的学习资源和工具，使员工在培训过程中更加高效和便捷。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正文"/>
          <p:cNvSpPr txBox="1"/>
          <p:nvPr>
            <p:custDataLst>
              <p:tags r:id="rId30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社交媒体可以帮助企业更好地跟踪和评估培训效果，从而不断改进培训质量。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社交媒体可以提供实时的互动和反馈，使员工在培训过程中更加积极主动。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社交媒体在员工招聘和员工关系管理中的具体应用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社交媒体招聘平台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3"/>
            </p:custDataLst>
          </p:nvPr>
        </p:nvSpPr>
        <p:spPr>
          <a:xfrm>
            <a:off x="2863958" y="1773936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社交媒体招聘平台的特点：便捷、高效、成本低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0" name="正文"/>
          <p:cNvSpPr txBox="1"/>
          <p:nvPr>
            <p:custDataLst>
              <p:tags r:id="rId4"/>
            </p:custDataLst>
          </p:nvPr>
        </p:nvSpPr>
        <p:spPr>
          <a:xfrm>
            <a:off x="2863958" y="2885205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社交媒体招聘平台的优势：覆盖面广、信息传播速度快、互动性强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1" name="正文"/>
          <p:cNvSpPr txBox="1"/>
          <p:nvPr>
            <p:custDataLst>
              <p:tags r:id="rId5"/>
            </p:custDataLst>
          </p:nvPr>
        </p:nvSpPr>
        <p:spPr>
          <a:xfrm>
            <a:off x="2863958" y="3996473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社交媒体招聘平台的应用：发布招聘信息、筛选简历、在线面试、员工推荐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" name="正文"/>
          <p:cNvSpPr txBox="1"/>
          <p:nvPr>
            <p:custDataLst>
              <p:tags r:id="rId6"/>
            </p:custDataLst>
          </p:nvPr>
        </p:nvSpPr>
        <p:spPr>
          <a:xfrm>
            <a:off x="2863958" y="5107742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社交媒体招聘平台的影响：提高招聘效率、降低招聘成本、增强企业形象和知名度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https://d.book118.com/758040126106006043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HEME_ID" val="3303413"/>
  <p:tag name="KSO_WM_SLIDE_THEME_NAME" val="蓝色极简几何图形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HEME_ID" val="3303413"/>
  <p:tag name="KSO_WM_SLIDE_THEME_NAME" val="蓝色极简几何图形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418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7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7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418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6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8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7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418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社交媒体在员工招聘和员工关系管理中的应用研究</vt:lpstr>
      <vt:lpstr>目录</vt:lpstr>
      <vt:lpstr>社交媒体在员工招聘中的作用</vt:lpstr>
      <vt:lpstr>扩大招聘范围</vt:lpstr>
      <vt:lpstr>提升招聘效率</vt:lpstr>
      <vt:lpstr>降低招聘成本</vt:lpstr>
      <vt:lpstr>优化招聘流程</vt:lpstr>
      <vt:lpstr>社交媒体在员工关系管理中的价值</vt:lpstr>
      <vt:lpstr>增强员工沟通</vt:lpstr>
      <vt:lpstr>提升员工满意度</vt:lpstr>
      <vt:lpstr>促进员工参与</vt:lpstr>
      <vt:lpstr>优化员工培训</vt:lpstr>
      <vt:lpstr>社交媒体在员工招聘和员工关系管理中的具体应用</vt:lpstr>
      <vt:lpstr>社交媒体招聘平台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2024-09-23T07:30:49.123</cp:lastPrinted>
  <dcterms:created xsi:type="dcterms:W3CDTF">2024-09-22T23:30:49Z</dcterms:created>
  <dcterms:modified xsi:type="dcterms:W3CDTF">2024-09-22T23:30:51Z</dcterms:modified>
</cp:coreProperties>
</file>