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347DF2-1672-41B9-84F8-F3763D9AA0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847DD-781B-4FAD-A02D-2E69F78593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FBDB17-9417-4C02-A123-E4D087238D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2D2D35-12B4-40F5-BFCD-BDCF8B3A3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4287C0-1613-4203-B7C9-D2F88C2B81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7157C6-F495-4CAF-9479-A9A3499C17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51818D-52E3-4925-8901-F53CFCC87F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44447F-B502-4381-83AC-C54ED31211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544601-6A83-4BB3-9E8B-1CD015F1A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6D15D8-0426-4AC5-B2C2-17E0BAD1C8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FD7080-1406-4326-814A-9143E80AB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4100101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通信原理中的随机过程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随机过程基本概念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随机过程基本性质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通信中常见随机过程分析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随机过程在通信中应用举例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随机过程在通信领域发展趋势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随机过程基本概念</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918" r="1391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292" r="3429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随机过程是一族随机变量的集合，其中每个随机变量都与时间或空间的一个点相关联。</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随机过程定义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根据随机过程的统计特性，可以将其分为平稳随机过程、非平稳随机过程、马尔可夫过程等。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随机过程分类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随机过程定义及分类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随机变量是定义在样本空间上的实值函数，用于描述随机试验的结果。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随机变量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随机过程是随机变量的延伸和推广，它将随机变量的概念扩展到时间或空间的维度上。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随机过程与随机变量关系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随机变量与随机过程关系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496" b="1749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样本函数是随机过程的一个实现，即在给定时间或空间点上随机过程所取的值。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样本空间是随机过程中所有可能样本函数的集合。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样本函数与样本空间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样本空间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样本函数</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概率空间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概率空间是一个包含样本空间、事件域和概率测度的三元组，用于描述随机过程的概率特性。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概率测度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概率测度是定义在事件域上的一个非负实值函数，用于度量事件发生的可能性大小。在随机过程中，概率测度用于描述随机变量或随机过程的概率分布和统计特性。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50" r="21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概率空间与概率测度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随机过程基本性质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695" r="2469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数学期望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描述随机过程所有可能取值的平均水平，反映随机过程的“中心位置”。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描述随机过程取值与其数学期望的偏离程度，反映随机过程的波动范围。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数学期望与方差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相关函数与协方差函数</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相关函数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描述随机过程在两个不同时刻取值之间的关联程度，反映随机过程的“记忆性”。</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协方差函数</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描述随机过程在两个不同时刻取值与其各自数学期望偏离程度的关联程度，反映随机过程的波动范围及波动之间的关联。</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平稳随机过程的性质</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数学期望和方差与时间无关；</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具有各态历经性。</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相关函数和协方差函数仅与时间间隔有关，而与具体时刻无关；</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平稳随机过程定义：若一个随机过程的统计特性不随时间推移而改变，则称该随机过程为平稳随机过程。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平稳随机过程定义及性质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在通信系统中，各态历经性保证了信号在传输过程中的稳定性和可靠性。</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简化了随机过程的测量和计算；</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可以用一个足够长的时间段内的样本函数来代替整个随机过程进行统计分析；</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各态历经性定义：若一个平稳随机过程的任意一个实现都经历了该过程的所有可能状态，则称该平稳随机过程具有各态历经性。</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各态历经性的意义</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各态历经性及其意义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通信中常见随机过程分析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高斯随机过程是一种重要的随机过程，其任意时刻的状态都服从高斯分布。它具有许多重要性质，如平稳性、各态历经性等。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定义与性质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高斯随机过程在通信领域有着广泛的应用，例如在信道噪声建模、信号检测与估计等方面。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通信中的应用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高斯随机过程的相关函数和功率谱密度是描述其统计特性的重要工具，它们在分析和设计通信系统时发挥着关键作用。</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相关函数与功率谱密度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高斯随机过程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定义与性质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泊松随机过程是一种计数过程，用于描述随机事件在连续时间或空间内发生的次数。它具有无记忆性、独立增量性等性质。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通信中的应用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泊松随机过程在通信中常用于描述信道中的粒子到达过程，如光子计数、电子计数等。它在光通信、无线通信等领域有着广泛的应用。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到达率与平均等待时间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泊松随机过程的到达率和平均等待时间是描述其统计特性的重要参数，它们在分析和优化通信系统性能时具有重要意义。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泊松随机过程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https://d.book118.com/758041001015006036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2024-09-15T05:53:02.361</cp:lastPrinted>
  <dcterms:created xsi:type="dcterms:W3CDTF">2024-09-14T21:53:02Z</dcterms:created>
  <dcterms:modified xsi:type="dcterms:W3CDTF">2024-09-14T21:53:04Z</dcterms:modified>
</cp:coreProperties>
</file>