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5FBC99-F644-4CE9-9D95-C823E3CD2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6D0B17-497C-4045-8826-A3930A493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8D41C1-A763-493B-A9E8-42484D22E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D89CBA-C08F-4B00-9BCE-98CCE966A4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AAE066-AF88-4174-9191-6CFB00D408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D531DC-EF13-43CC-9660-2882FD5D1F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350715-45A9-4AAC-A52D-07A4760E36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42D38E-9566-4D09-B28B-DC34F03B0F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DDF95B-43C4-450D-9467-A72C29EDAB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37E1E9-EA3B-462A-8C0E-F323CEF8E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6F04AC-3079-4B8E-AA15-BD040B5CCF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42054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护理科研教学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护理科研概述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护理科研方法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护理科研选题与设计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护理科研的实施与质量控制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护理科研的成果评价与推广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护理科研教学中的问题与对策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护理科研概述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护理科研是对护理领域中的现象、问题、理论和假设进行系统、科学的研究，以揭示其内在规律和机制，进而指导护理实践的过程。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通过护理科研，可以深入了解护理领域的内在规律，推动护理理论的发展，提高护理实践的科学性和有效性，促进护理学科的进步。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护理科研的定义与重要性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护理科研的重要性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护理科研的定义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护理科研的历史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护理科研的历史可以追溯到20世纪初，随着医学和护理学的发展，护理科研逐渐受到重视，并经历了从简单观察、经验总结到科学实验、系统研究的发展过程。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护理科研的发展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随着医学和护理学的不断进步，护理科研也在不断发展，研究领域不断扩大，研究方法不断更新和完善，对护理实践的指导作用也越来越重要。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护理科研的历史与发展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688" r="216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护理科研的分类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根据研究目的、对象和方法的不同，护理科研可以分为基础研究、应用研究和开发研究等类型。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护理科研的特点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护理科研具有实践性、综合性、动态性和创新性等特点，需要结合实际情况，综合运用多种学科知识，不断更新和完善研究方法和理论。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护理科研的分类与特点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护理科研方法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观察法是一种通过直接观察和记录研究对象的行为、反应和表现来收集数据的方法。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观察法在护理科研中常用于研究护理实践、护理过程和护理效果等方面。研究者通过观察患者的行为、体征和反应，收集关于患者护理需求、护理效果和护理质量等方面的数据。观察法需要事先设计观察表，明确观察内容和指标，以确保观察的准确性和可靠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调查法是一种通过问卷、访谈等方式收集研究对象关于特定主题的意见、态度和行为等数据的方法。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法在护理科研中常用于了解患者和护士的满意度、需求和行为等方面。研究者通过设计问卷或访谈提纲，向研究对象发放并收集数据，以评估护理服务的满意度、服务质量、护理效果等方面。调查法需要注意样本的代表性和广泛性，以确保结果的可靠性和有效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实验法是一种通过控制实验条件来观察不同干预措施对研究对象的影响，从而得出因果关系结论的方法。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实验法在护理科研中常用于评估不同护理干预措施的效果。研究者通过设立对照组和实验组，对两组研究对象施加不同的干预措施，以观察不同干预措施对护理效果的影响。实验法需要严格控制实验条件，以确保结果的准确性和可靠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文献研究法是一种通过查阅和分析已有文献来了解研究主题的历史、现状和发展趋势，从而得出结论的方法。</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献研究法在护理科研中常用于综述性研究和元分析等。研究者通过查阅和分析已有文献，了解研究主题的相关理论和研究进展，从而为进一步的研究提供理论依据和指导。文献研究法需要注意文献的代表性和权威性，以确保结果的可靠性和有效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文献研究法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护理科研选题与设计</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重要性</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关注前沿护理理念和技术，提出新的研究问题和假设。</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创新性</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可行性</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科学性</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基于科学理论和实践经验，确保研究的科学性和可靠性。</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选择对护理实践有重要影响的课题，提高护理质量和患者安全。</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考虑研究资源和条件，确保研究能够顺利实施。</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选题原则与技巧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https://d.book118.com/758042054012006044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2024-09-23T21:59:43.554</cp:lastPrinted>
  <dcterms:created xsi:type="dcterms:W3CDTF">2024-09-23T13:59:43Z</dcterms:created>
  <dcterms:modified xsi:type="dcterms:W3CDTF">2024-09-23T13:59:45Z</dcterms:modified>
</cp:coreProperties>
</file>