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B4A14-26A0-41EB-962A-2731E9BA3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03111-CA39-42E7-9150-53C29A0A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C3606-BDF6-49CB-8604-97D52F72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B9370-3040-41B2-BCA4-61F452B74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9CE61-46E0-4735-AAA8-A88DBD6E7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9DD6F-88A1-4532-BD30-EF1F7C56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F8DE2-ACF3-48D0-9B17-DC405BC9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82F2B-D8F4-4AD4-B988-535FD405E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A6AE0-528A-41C6-94CD-515DE1707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F8E21-7F4D-4119-99F0-7C93065E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5BA7B-01DC-4F70-B350-6A1D8329C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300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中国微型潜水泵行业市场现状分析及竞争格局与投资发展研究报告(2024-2029版)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中国微型潜水泵行业投资机会分析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水资源日益紧缺，潜水泵作为一种重要的水利设备，在农田灌溉、城市供水、工业水处理等领域发挥着越来越重要的作用。中国作为全球最大的潜水泵生产国，其微型潜水泵行业市场具有巨大的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本报告旨在对中国微型潜水泵行业市场进行深入分析，探讨行业发展趋势、竞争格局以及投资机会，为投资者、企业和政府相关部门提供决策参考。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本报告涵盖了中国微型潜水泵行业的整体市场情况，包括市场规模、产业链结构、主要产品类型、应用领域等。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报告将重点关注微型潜水泵行业的市场现状、竞争格局、技术创新、政策环境以及未来发展趋势等方面，深入分析行业的机遇与挑战，为投资者提供有价值的参考信息。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中国微型潜水泵行业市场现状分析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微型潜水泵是一种小型、轻便的水泵，广泛应用于家庭、农业、工业等领域。它具有体积小、重量轻、功率大、效率高等特点，深受用户喜爱。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中国微型潜水泵行业经历了从引进技术到自主研发的发展历程。近年来，随着技术的不断进步和市场需求的不断增长，微型潜水泵行业得到了快速发展。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6" r="22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中国微型潜水泵市场规模庞大，已经成为全球最大的微型潜水泵市场之一。随着国内市场的不断扩大和出口市场的增加，市场规模将持续增长。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预计未来几年，中国微型潜水泵市场将继续保持快速增长态势。随着技术的不断创新和产品升级换代，市场需求将不断增加。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消费者对微型潜水泵的需求呈现多样化特点，包括不同功率、不同扬程、不同流量等。同时，消费者对产品的品质和性能要求也越来越高。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随着环保意识的提高，消费者对微型潜水泵的节能环保性能要求也越来越高。高效、低能耗、低噪音的微型潜水泵更受消费者青睐。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中国微型潜水泵行业企业数量众多，但大多数企业规模较小，技术水平相对较低。少数大型企业拥有较强的研发实力和市场竞争力。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微型潜水泵品牌竞争激烈，国内外知名品牌在市场上占据主导地位。国内企业需要加强品牌建设和技术创新，提高市场竞争力。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企业数量众多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中国微型潜水泵行业主要厂商分析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作为国内微型潜水泵行业的领军企业，具有多年的生产经验和技术积累，产品覆盖面广，市场占有率高。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专注于高端微型潜水泵的研发和生产，产品质量和技术水平在行业内处于领先地位。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近年来快速崛起的微型潜水泵生产企业，以创新的产品设计和优秀的性价比赢得了市场份额。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产品设计新颖，体积小巧、重量轻，便于携带和安装，且价格实惠，性价比高。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产品种类齐全，从家用到工业用微型潜水泵均有涉足，且性能稳定、耐用，深受用户好评。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注重技术研发和创新，其高端微型潜水泵具有低噪音、高效率、长寿命等显著特点。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市场占有率与销售额排名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根据最新市场调查数据显示，厂商一在微型潜水泵市场的占有率达到30%，销售额稳居行业第一。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厂商二和厂商三的市场占有率分别为20%和15%，销售额分别位列第二和第三。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随着环保意识的提高和清洁能源的普及，微型潜水泵行业将迎来更大的发展机遇。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未来几年，微型潜水泵产品将朝着更加智能化、节能化、环保化的方向发展。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同时，行业内竞争将更加激烈，企业需要不断提高产品质量和技术水平以保持竞争优势。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中国微型潜水泵行业投资机会分析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随着农业、工业、市政等领域对排水和供水需求的增加，微型潜水泵市场规模将持续扩大。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新材料、新工艺、智能制造等技术的不断创新和应用，将提高微型潜水泵的性能和降低成本，为行业发展提供新的动力。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政策支持助力行业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政府对水利、环保、新能源等领域的投资和政策支持，将为微型潜水泵行业带来更多的市场机遇。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行业投资前景展望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https://d.book118.com/758043003034006030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2024-09-06T14:08:37.819</cp:lastPrinted>
  <dcterms:created xsi:type="dcterms:W3CDTF">2024-09-06T06:08:37Z</dcterms:created>
  <dcterms:modified xsi:type="dcterms:W3CDTF">2024-09-06T06:08:39Z</dcterms:modified>
</cp:coreProperties>
</file>