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96D07-341D-4D88-BBFE-B431BFA0419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0F9D-3357-4A94-85C8-3B842B870DC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www.33ppt.com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www.33ppt.com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www.33ppt.com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www.33ppt.com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image" Target="../media/image2.emf" /><Relationship Id="rId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image" Target="../media/image2.emf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4B7D9-9541-4F4B-8E8A-6F74575D2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66653-947A-4121-9E12-16D13EAAF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E12C35-FAA1-43A0-908A-2A07F08EE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4C92FD-83A8-478F-8C36-C14FDDFBB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647FBE-E8C8-42BC-8FCB-7CEE17A47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857A72-9041-47CF-BEB4-CFC16BFE6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888D46-6800-4BC3-9ADF-E39B0C440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176074-7024-4C9A-8B77-649E12E0F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4FC5A-A733-4DE7-908B-2EF07B871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250DB-3BFC-4D9A-8510-251B1D78D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3BDA3-0AF8-439C-8680-399838A65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3450" b="28878"/>
          <a:stretch>
            <a:fillRect/>
          </a:stretch>
        </p:blipFill>
        <p:spPr>
          <a:xfrm>
            <a:off x="-42530" y="-27384"/>
            <a:ext cx="12252388" cy="69127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530" y="-34445"/>
            <a:ext cx="12414988" cy="6919829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47" name="图片 146"/>
          <p:cNvPicPr>
            <a:picLocks noChangeAspect="1"/>
          </p:cNvPicPr>
          <p:nvPr/>
        </p:nvPicPr>
        <p:blipFill>
          <a:blip r:embed="rId1"/>
          <a:srcRect t="3450" b="28878"/>
          <a:stretch>
            <a:fillRect/>
          </a:stretch>
        </p:blipFill>
        <p:spPr>
          <a:xfrm flipH="1">
            <a:off x="-30194" y="-33039"/>
            <a:ext cx="12252388" cy="6912768"/>
          </a:xfrm>
          <a:prstGeom prst="rect">
            <a:avLst/>
          </a:prstGeom>
        </p:spPr>
      </p:pic>
      <p:pic>
        <p:nvPicPr>
          <p:cNvPr id="148" name="图片 147"/>
          <p:cNvPicPr>
            <a:picLocks noChangeAspect="1"/>
          </p:cNvPicPr>
          <p:nvPr/>
        </p:nvPicPr>
        <p:blipFill>
          <a:blip r:embed="rId2"/>
          <a:srcRect t="94797"/>
          <a:stretch>
            <a:fillRect/>
          </a:stretch>
        </p:blipFill>
        <p:spPr>
          <a:xfrm>
            <a:off x="-42530" y="6525344"/>
            <a:ext cx="12414988" cy="360040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 userDrawn="1"/>
        </p:nvPicPr>
        <p:blipFill>
          <a:blip r:embed="rId2"/>
          <a:srcRect t="94797"/>
          <a:stretch>
            <a:fillRect/>
          </a:stretch>
        </p:blipFill>
        <p:spPr>
          <a:xfrm>
            <a:off x="-42530" y="759727"/>
            <a:ext cx="12414988" cy="36004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CCEC7-3A54-47D1-BB25-17A0FDA63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495661-81B6-46E9-A91E-889569155CC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3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43064047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" name="文本框 45" title=""/>
          <p:cNvSpPr txBox="1"/>
          <p:nvPr/>
        </p:nvSpPr>
        <p:spPr>
          <a:xfrm>
            <a:off x="2178064" y="902330"/>
            <a:ext cx="7691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8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成语的运用</a:t>
            </a:r>
            <a:endParaRPr lang="zh-CN" altLang="en-US" sz="8800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0" name="图片 49" title=""/>
          <p:cNvPicPr>
            <a:picLocks noChangeAspect="1"/>
          </p:cNvPicPr>
          <p:nvPr/>
        </p:nvPicPr>
        <p:blipFill>
          <a:blip r:embed="rId3"/>
          <a:srcRect l="11138" r="7322"/>
          <a:stretch>
            <a:fillRect/>
          </a:stretch>
        </p:blipFill>
        <p:spPr>
          <a:xfrm>
            <a:off x="-96688" y="2865745"/>
            <a:ext cx="12241360" cy="2140642"/>
          </a:xfrm>
          <a:prstGeom prst="rect">
            <a:avLst/>
          </a:prstGeom>
        </p:spPr>
      </p:pic>
      <p:sp>
        <p:nvSpPr>
          <p:cNvPr id="52" name="Freeform 5" title=""/>
          <p:cNvSpPr>
            <a:spLocks noEditPoints="1"/>
          </p:cNvSpPr>
          <p:nvPr/>
        </p:nvSpPr>
        <p:spPr bwMode="auto">
          <a:xfrm>
            <a:off x="503246" y="2564904"/>
            <a:ext cx="2089042" cy="3052619"/>
          </a:xfrm>
          <a:custGeom>
            <a:gdLst>
              <a:gd name="T0" fmla="*/ 216 w 346"/>
              <a:gd name="T1" fmla="*/ 18 h 507"/>
              <a:gd name="T2" fmla="*/ 189 w 346"/>
              <a:gd name="T3" fmla="*/ 122 h 507"/>
              <a:gd name="T4" fmla="*/ 88 w 346"/>
              <a:gd name="T5" fmla="*/ 246 h 507"/>
              <a:gd name="T6" fmla="*/ 48 w 346"/>
              <a:gd name="T7" fmla="*/ 243 h 507"/>
              <a:gd name="T8" fmla="*/ 6 w 346"/>
              <a:gd name="T9" fmla="*/ 301 h 507"/>
              <a:gd name="T10" fmla="*/ 89 w 346"/>
              <a:gd name="T11" fmla="*/ 346 h 507"/>
              <a:gd name="T12" fmla="*/ 120 w 346"/>
              <a:gd name="T13" fmla="*/ 307 h 507"/>
              <a:gd name="T14" fmla="*/ 104 w 346"/>
              <a:gd name="T15" fmla="*/ 263 h 507"/>
              <a:gd name="T16" fmla="*/ 173 w 346"/>
              <a:gd name="T17" fmla="*/ 158 h 507"/>
              <a:gd name="T18" fmla="*/ 150 w 346"/>
              <a:gd name="T19" fmla="*/ 298 h 507"/>
              <a:gd name="T20" fmla="*/ 117 w 346"/>
              <a:gd name="T21" fmla="*/ 464 h 507"/>
              <a:gd name="T22" fmla="*/ 143 w 346"/>
              <a:gd name="T23" fmla="*/ 506 h 507"/>
              <a:gd name="T24" fmla="*/ 143 w 346"/>
              <a:gd name="T25" fmla="*/ 438 h 507"/>
              <a:gd name="T26" fmla="*/ 176 w 346"/>
              <a:gd name="T27" fmla="*/ 380 h 507"/>
              <a:gd name="T28" fmla="*/ 203 w 346"/>
              <a:gd name="T29" fmla="*/ 503 h 507"/>
              <a:gd name="T30" fmla="*/ 250 w 346"/>
              <a:gd name="T31" fmla="*/ 482 h 507"/>
              <a:gd name="T32" fmla="*/ 199 w 346"/>
              <a:gd name="T33" fmla="*/ 405 h 507"/>
              <a:gd name="T34" fmla="*/ 188 w 346"/>
              <a:gd name="T35" fmla="*/ 175 h 507"/>
              <a:gd name="T36" fmla="*/ 232 w 346"/>
              <a:gd name="T37" fmla="*/ 253 h 507"/>
              <a:gd name="T38" fmla="*/ 285 w 346"/>
              <a:gd name="T39" fmla="*/ 202 h 507"/>
              <a:gd name="T40" fmla="*/ 290 w 346"/>
              <a:gd name="T41" fmla="*/ 224 h 507"/>
              <a:gd name="T42" fmla="*/ 275 w 346"/>
              <a:gd name="T43" fmla="*/ 254 h 507"/>
              <a:gd name="T44" fmla="*/ 223 w 346"/>
              <a:gd name="T45" fmla="*/ 272 h 507"/>
              <a:gd name="T46" fmla="*/ 223 w 346"/>
              <a:gd name="T47" fmla="*/ 279 h 507"/>
              <a:gd name="T48" fmla="*/ 291 w 346"/>
              <a:gd name="T49" fmla="*/ 276 h 507"/>
              <a:gd name="T50" fmla="*/ 312 w 346"/>
              <a:gd name="T51" fmla="*/ 236 h 507"/>
              <a:gd name="T52" fmla="*/ 318 w 346"/>
              <a:gd name="T53" fmla="*/ 205 h 507"/>
              <a:gd name="T54" fmla="*/ 319 w 346"/>
              <a:gd name="T55" fmla="*/ 165 h 507"/>
              <a:gd name="T56" fmla="*/ 291 w 346"/>
              <a:gd name="T57" fmla="*/ 150 h 507"/>
              <a:gd name="T58" fmla="*/ 102 w 346"/>
              <a:gd name="T59" fmla="*/ 339 h 507"/>
              <a:gd name="T60" fmla="*/ 105 w 346"/>
              <a:gd name="T61" fmla="*/ 320 h 507"/>
              <a:gd name="T62" fmla="*/ 111 w 346"/>
              <a:gd name="T63" fmla="*/ 303 h 507"/>
              <a:gd name="T64" fmla="*/ 82 w 346"/>
              <a:gd name="T65" fmla="*/ 348 h 507"/>
              <a:gd name="T66" fmla="*/ 10 w 346"/>
              <a:gd name="T67" fmla="*/ 298 h 507"/>
              <a:gd name="T68" fmla="*/ 45 w 346"/>
              <a:gd name="T69" fmla="*/ 246 h 507"/>
              <a:gd name="T70" fmla="*/ 45 w 346"/>
              <a:gd name="T71" fmla="*/ 284 h 507"/>
              <a:gd name="T72" fmla="*/ 59 w 346"/>
              <a:gd name="T73" fmla="*/ 291 h 507"/>
              <a:gd name="T74" fmla="*/ 70 w 346"/>
              <a:gd name="T75" fmla="*/ 299 h 507"/>
              <a:gd name="T76" fmla="*/ 79 w 346"/>
              <a:gd name="T77" fmla="*/ 313 h 507"/>
              <a:gd name="T78" fmla="*/ 98 w 346"/>
              <a:gd name="T79" fmla="*/ 288 h 507"/>
              <a:gd name="T80" fmla="*/ 272 w 346"/>
              <a:gd name="T81" fmla="*/ 270 h 507"/>
              <a:gd name="T82" fmla="*/ 282 w 346"/>
              <a:gd name="T83" fmla="*/ 276 h 507"/>
              <a:gd name="T84" fmla="*/ 291 w 346"/>
              <a:gd name="T85" fmla="*/ 233 h 507"/>
              <a:gd name="T86" fmla="*/ 286 w 346"/>
              <a:gd name="T87" fmla="*/ 154 h 507"/>
              <a:gd name="T88" fmla="*/ 274 w 346"/>
              <a:gd name="T89" fmla="*/ 179 h 507"/>
              <a:gd name="T90" fmla="*/ 233 w 346"/>
              <a:gd name="T91" fmla="*/ 227 h 507"/>
              <a:gd name="T92" fmla="*/ 202 w 346"/>
              <a:gd name="T93" fmla="*/ 139 h 507"/>
              <a:gd name="T94" fmla="*/ 248 w 346"/>
              <a:gd name="T95" fmla="*/ 144 h 507"/>
              <a:gd name="T96" fmla="*/ 227 w 346"/>
              <a:gd name="T97" fmla="*/ 119 h 507"/>
              <a:gd name="T98" fmla="*/ 297 w 346"/>
              <a:gd name="T99" fmla="*/ 35 h 50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6" h="507">
                <a:moveTo>
                  <a:pt x="328" y="105"/>
                </a:moveTo>
                <a:cubicBezTo>
                  <a:pt x="346" y="59"/>
                  <a:pt x="323" y="34"/>
                  <a:pt x="310" y="25"/>
                </a:cubicBezTo>
                <a:cubicBezTo>
                  <a:pt x="271" y="0"/>
                  <a:pt x="239" y="4"/>
                  <a:pt x="216" y="18"/>
                </a:cubicBezTo>
                <a:cubicBezTo>
                  <a:pt x="194" y="33"/>
                  <a:pt x="187" y="61"/>
                  <a:pt x="189" y="82"/>
                </a:cubicBezTo>
                <a:cubicBezTo>
                  <a:pt x="189" y="82"/>
                  <a:pt x="191" y="91"/>
                  <a:pt x="194" y="98"/>
                </a:cubicBezTo>
                <a:cubicBezTo>
                  <a:pt x="197" y="105"/>
                  <a:pt x="192" y="114"/>
                  <a:pt x="189" y="122"/>
                </a:cubicBezTo>
                <a:cubicBezTo>
                  <a:pt x="185" y="130"/>
                  <a:pt x="182" y="132"/>
                  <a:pt x="170" y="139"/>
                </a:cubicBezTo>
                <a:cubicBezTo>
                  <a:pt x="158" y="147"/>
                  <a:pt x="141" y="157"/>
                  <a:pt x="120" y="186"/>
                </a:cubicBezTo>
                <a:cubicBezTo>
                  <a:pt x="99" y="215"/>
                  <a:pt x="89" y="243"/>
                  <a:pt x="88" y="246"/>
                </a:cubicBezTo>
                <a:cubicBezTo>
                  <a:pt x="87" y="249"/>
                  <a:pt x="86" y="251"/>
                  <a:pt x="80" y="251"/>
                </a:cubicBezTo>
                <a:cubicBezTo>
                  <a:pt x="75" y="251"/>
                  <a:pt x="68" y="257"/>
                  <a:pt x="67" y="257"/>
                </a:cubicBezTo>
                <a:cubicBezTo>
                  <a:pt x="65" y="257"/>
                  <a:pt x="52" y="246"/>
                  <a:pt x="48" y="243"/>
                </a:cubicBezTo>
                <a:cubicBezTo>
                  <a:pt x="44" y="240"/>
                  <a:pt x="41" y="240"/>
                  <a:pt x="39" y="241"/>
                </a:cubicBezTo>
                <a:cubicBezTo>
                  <a:pt x="37" y="242"/>
                  <a:pt x="10" y="279"/>
                  <a:pt x="5" y="289"/>
                </a:cubicBezTo>
                <a:cubicBezTo>
                  <a:pt x="0" y="299"/>
                  <a:pt x="4" y="299"/>
                  <a:pt x="6" y="301"/>
                </a:cubicBezTo>
                <a:cubicBezTo>
                  <a:pt x="9" y="303"/>
                  <a:pt x="32" y="322"/>
                  <a:pt x="43" y="330"/>
                </a:cubicBezTo>
                <a:cubicBezTo>
                  <a:pt x="54" y="338"/>
                  <a:pt x="77" y="356"/>
                  <a:pt x="79" y="357"/>
                </a:cubicBezTo>
                <a:cubicBezTo>
                  <a:pt x="81" y="358"/>
                  <a:pt x="88" y="347"/>
                  <a:pt x="89" y="346"/>
                </a:cubicBezTo>
                <a:cubicBezTo>
                  <a:pt x="89" y="346"/>
                  <a:pt x="96" y="350"/>
                  <a:pt x="98" y="351"/>
                </a:cubicBezTo>
                <a:cubicBezTo>
                  <a:pt x="101" y="352"/>
                  <a:pt x="105" y="343"/>
                  <a:pt x="108" y="336"/>
                </a:cubicBezTo>
                <a:cubicBezTo>
                  <a:pt x="110" y="329"/>
                  <a:pt x="119" y="309"/>
                  <a:pt x="120" y="307"/>
                </a:cubicBezTo>
                <a:cubicBezTo>
                  <a:pt x="121" y="304"/>
                  <a:pt x="111" y="297"/>
                  <a:pt x="110" y="294"/>
                </a:cubicBezTo>
                <a:cubicBezTo>
                  <a:pt x="108" y="291"/>
                  <a:pt x="112" y="285"/>
                  <a:pt x="111" y="279"/>
                </a:cubicBezTo>
                <a:cubicBezTo>
                  <a:pt x="110" y="273"/>
                  <a:pt x="104" y="266"/>
                  <a:pt x="104" y="263"/>
                </a:cubicBezTo>
                <a:cubicBezTo>
                  <a:pt x="103" y="260"/>
                  <a:pt x="108" y="241"/>
                  <a:pt x="118" y="219"/>
                </a:cubicBezTo>
                <a:cubicBezTo>
                  <a:pt x="129" y="196"/>
                  <a:pt x="156" y="165"/>
                  <a:pt x="164" y="160"/>
                </a:cubicBezTo>
                <a:cubicBezTo>
                  <a:pt x="171" y="154"/>
                  <a:pt x="172" y="156"/>
                  <a:pt x="173" y="158"/>
                </a:cubicBezTo>
                <a:cubicBezTo>
                  <a:pt x="174" y="161"/>
                  <a:pt x="171" y="171"/>
                  <a:pt x="165" y="187"/>
                </a:cubicBezTo>
                <a:cubicBezTo>
                  <a:pt x="159" y="204"/>
                  <a:pt x="155" y="238"/>
                  <a:pt x="153" y="251"/>
                </a:cubicBezTo>
                <a:cubicBezTo>
                  <a:pt x="151" y="264"/>
                  <a:pt x="151" y="293"/>
                  <a:pt x="150" y="298"/>
                </a:cubicBezTo>
                <a:cubicBezTo>
                  <a:pt x="149" y="303"/>
                  <a:pt x="146" y="313"/>
                  <a:pt x="145" y="323"/>
                </a:cubicBezTo>
                <a:cubicBezTo>
                  <a:pt x="145" y="332"/>
                  <a:pt x="140" y="369"/>
                  <a:pt x="137" y="382"/>
                </a:cubicBezTo>
                <a:cubicBezTo>
                  <a:pt x="135" y="396"/>
                  <a:pt x="123" y="449"/>
                  <a:pt x="117" y="464"/>
                </a:cubicBezTo>
                <a:cubicBezTo>
                  <a:pt x="112" y="478"/>
                  <a:pt x="105" y="479"/>
                  <a:pt x="99" y="491"/>
                </a:cubicBezTo>
                <a:cubicBezTo>
                  <a:pt x="93" y="502"/>
                  <a:pt x="98" y="507"/>
                  <a:pt x="103" y="507"/>
                </a:cubicBezTo>
                <a:cubicBezTo>
                  <a:pt x="108" y="507"/>
                  <a:pt x="134" y="507"/>
                  <a:pt x="143" y="506"/>
                </a:cubicBezTo>
                <a:cubicBezTo>
                  <a:pt x="152" y="504"/>
                  <a:pt x="150" y="503"/>
                  <a:pt x="149" y="497"/>
                </a:cubicBezTo>
                <a:cubicBezTo>
                  <a:pt x="148" y="491"/>
                  <a:pt x="137" y="488"/>
                  <a:pt x="133" y="482"/>
                </a:cubicBezTo>
                <a:cubicBezTo>
                  <a:pt x="129" y="477"/>
                  <a:pt x="136" y="461"/>
                  <a:pt x="143" y="438"/>
                </a:cubicBezTo>
                <a:cubicBezTo>
                  <a:pt x="150" y="415"/>
                  <a:pt x="157" y="360"/>
                  <a:pt x="157" y="348"/>
                </a:cubicBezTo>
                <a:cubicBezTo>
                  <a:pt x="156" y="336"/>
                  <a:pt x="160" y="337"/>
                  <a:pt x="162" y="338"/>
                </a:cubicBezTo>
                <a:cubicBezTo>
                  <a:pt x="165" y="339"/>
                  <a:pt x="167" y="348"/>
                  <a:pt x="176" y="380"/>
                </a:cubicBezTo>
                <a:cubicBezTo>
                  <a:pt x="186" y="411"/>
                  <a:pt x="187" y="453"/>
                  <a:pt x="190" y="463"/>
                </a:cubicBezTo>
                <a:cubicBezTo>
                  <a:pt x="192" y="472"/>
                  <a:pt x="190" y="480"/>
                  <a:pt x="189" y="490"/>
                </a:cubicBezTo>
                <a:cubicBezTo>
                  <a:pt x="189" y="500"/>
                  <a:pt x="189" y="501"/>
                  <a:pt x="203" y="503"/>
                </a:cubicBezTo>
                <a:cubicBezTo>
                  <a:pt x="217" y="505"/>
                  <a:pt x="271" y="504"/>
                  <a:pt x="281" y="499"/>
                </a:cubicBezTo>
                <a:cubicBezTo>
                  <a:pt x="291" y="495"/>
                  <a:pt x="288" y="485"/>
                  <a:pt x="283" y="486"/>
                </a:cubicBezTo>
                <a:cubicBezTo>
                  <a:pt x="277" y="487"/>
                  <a:pt x="269" y="486"/>
                  <a:pt x="250" y="482"/>
                </a:cubicBezTo>
                <a:cubicBezTo>
                  <a:pt x="232" y="478"/>
                  <a:pt x="215" y="473"/>
                  <a:pt x="210" y="471"/>
                </a:cubicBezTo>
                <a:cubicBezTo>
                  <a:pt x="206" y="469"/>
                  <a:pt x="206" y="466"/>
                  <a:pt x="205" y="458"/>
                </a:cubicBezTo>
                <a:cubicBezTo>
                  <a:pt x="205" y="450"/>
                  <a:pt x="204" y="442"/>
                  <a:pt x="199" y="405"/>
                </a:cubicBezTo>
                <a:cubicBezTo>
                  <a:pt x="193" y="369"/>
                  <a:pt x="182" y="336"/>
                  <a:pt x="175" y="320"/>
                </a:cubicBezTo>
                <a:cubicBezTo>
                  <a:pt x="169" y="303"/>
                  <a:pt x="168" y="297"/>
                  <a:pt x="170" y="270"/>
                </a:cubicBezTo>
                <a:cubicBezTo>
                  <a:pt x="172" y="244"/>
                  <a:pt x="185" y="183"/>
                  <a:pt x="188" y="175"/>
                </a:cubicBezTo>
                <a:cubicBezTo>
                  <a:pt x="190" y="167"/>
                  <a:pt x="196" y="174"/>
                  <a:pt x="198" y="179"/>
                </a:cubicBezTo>
                <a:cubicBezTo>
                  <a:pt x="200" y="184"/>
                  <a:pt x="203" y="205"/>
                  <a:pt x="212" y="224"/>
                </a:cubicBezTo>
                <a:cubicBezTo>
                  <a:pt x="221" y="242"/>
                  <a:pt x="224" y="249"/>
                  <a:pt x="232" y="253"/>
                </a:cubicBezTo>
                <a:cubicBezTo>
                  <a:pt x="239" y="257"/>
                  <a:pt x="244" y="253"/>
                  <a:pt x="249" y="245"/>
                </a:cubicBezTo>
                <a:cubicBezTo>
                  <a:pt x="254" y="237"/>
                  <a:pt x="276" y="207"/>
                  <a:pt x="278" y="203"/>
                </a:cubicBezTo>
                <a:cubicBezTo>
                  <a:pt x="280" y="200"/>
                  <a:pt x="283" y="200"/>
                  <a:pt x="285" y="202"/>
                </a:cubicBezTo>
                <a:cubicBezTo>
                  <a:pt x="287" y="204"/>
                  <a:pt x="289" y="205"/>
                  <a:pt x="292" y="205"/>
                </a:cubicBezTo>
                <a:cubicBezTo>
                  <a:pt x="295" y="205"/>
                  <a:pt x="300" y="206"/>
                  <a:pt x="301" y="212"/>
                </a:cubicBezTo>
                <a:cubicBezTo>
                  <a:pt x="301" y="217"/>
                  <a:pt x="294" y="217"/>
                  <a:pt x="290" y="224"/>
                </a:cubicBezTo>
                <a:cubicBezTo>
                  <a:pt x="286" y="230"/>
                  <a:pt x="285" y="239"/>
                  <a:pt x="287" y="242"/>
                </a:cubicBezTo>
                <a:cubicBezTo>
                  <a:pt x="288" y="245"/>
                  <a:pt x="291" y="249"/>
                  <a:pt x="287" y="249"/>
                </a:cubicBezTo>
                <a:cubicBezTo>
                  <a:pt x="283" y="250"/>
                  <a:pt x="281" y="250"/>
                  <a:pt x="275" y="254"/>
                </a:cubicBezTo>
                <a:cubicBezTo>
                  <a:pt x="269" y="258"/>
                  <a:pt x="266" y="270"/>
                  <a:pt x="266" y="273"/>
                </a:cubicBezTo>
                <a:cubicBezTo>
                  <a:pt x="266" y="277"/>
                  <a:pt x="256" y="276"/>
                  <a:pt x="243" y="276"/>
                </a:cubicBezTo>
                <a:cubicBezTo>
                  <a:pt x="230" y="275"/>
                  <a:pt x="224" y="275"/>
                  <a:pt x="223" y="272"/>
                </a:cubicBezTo>
                <a:cubicBezTo>
                  <a:pt x="221" y="269"/>
                  <a:pt x="224" y="265"/>
                  <a:pt x="224" y="264"/>
                </a:cubicBezTo>
                <a:cubicBezTo>
                  <a:pt x="224" y="262"/>
                  <a:pt x="220" y="262"/>
                  <a:pt x="218" y="267"/>
                </a:cubicBezTo>
                <a:cubicBezTo>
                  <a:pt x="215" y="272"/>
                  <a:pt x="219" y="278"/>
                  <a:pt x="223" y="279"/>
                </a:cubicBezTo>
                <a:cubicBezTo>
                  <a:pt x="228" y="279"/>
                  <a:pt x="258" y="279"/>
                  <a:pt x="263" y="279"/>
                </a:cubicBezTo>
                <a:cubicBezTo>
                  <a:pt x="268" y="278"/>
                  <a:pt x="269" y="278"/>
                  <a:pt x="271" y="280"/>
                </a:cubicBezTo>
                <a:cubicBezTo>
                  <a:pt x="279" y="283"/>
                  <a:pt x="283" y="282"/>
                  <a:pt x="291" y="276"/>
                </a:cubicBezTo>
                <a:cubicBezTo>
                  <a:pt x="298" y="269"/>
                  <a:pt x="294" y="257"/>
                  <a:pt x="293" y="254"/>
                </a:cubicBezTo>
                <a:cubicBezTo>
                  <a:pt x="292" y="251"/>
                  <a:pt x="294" y="249"/>
                  <a:pt x="298" y="248"/>
                </a:cubicBezTo>
                <a:cubicBezTo>
                  <a:pt x="305" y="246"/>
                  <a:pt x="311" y="242"/>
                  <a:pt x="312" y="236"/>
                </a:cubicBezTo>
                <a:cubicBezTo>
                  <a:pt x="314" y="230"/>
                  <a:pt x="313" y="224"/>
                  <a:pt x="311" y="219"/>
                </a:cubicBezTo>
                <a:cubicBezTo>
                  <a:pt x="308" y="213"/>
                  <a:pt x="305" y="213"/>
                  <a:pt x="306" y="209"/>
                </a:cubicBezTo>
                <a:cubicBezTo>
                  <a:pt x="306" y="204"/>
                  <a:pt x="312" y="205"/>
                  <a:pt x="318" y="205"/>
                </a:cubicBezTo>
                <a:cubicBezTo>
                  <a:pt x="325" y="205"/>
                  <a:pt x="322" y="197"/>
                  <a:pt x="322" y="189"/>
                </a:cubicBezTo>
                <a:cubicBezTo>
                  <a:pt x="322" y="181"/>
                  <a:pt x="324" y="182"/>
                  <a:pt x="326" y="178"/>
                </a:cubicBezTo>
                <a:cubicBezTo>
                  <a:pt x="328" y="174"/>
                  <a:pt x="323" y="167"/>
                  <a:pt x="319" y="165"/>
                </a:cubicBezTo>
                <a:cubicBezTo>
                  <a:pt x="315" y="164"/>
                  <a:pt x="319" y="158"/>
                  <a:pt x="319" y="152"/>
                </a:cubicBezTo>
                <a:cubicBezTo>
                  <a:pt x="319" y="146"/>
                  <a:pt x="312" y="145"/>
                  <a:pt x="306" y="145"/>
                </a:cubicBezTo>
                <a:cubicBezTo>
                  <a:pt x="299" y="145"/>
                  <a:pt x="299" y="150"/>
                  <a:pt x="291" y="150"/>
                </a:cubicBezTo>
                <a:cubicBezTo>
                  <a:pt x="283" y="151"/>
                  <a:pt x="286" y="143"/>
                  <a:pt x="287" y="141"/>
                </a:cubicBezTo>
                <a:cubicBezTo>
                  <a:pt x="307" y="134"/>
                  <a:pt x="323" y="113"/>
                  <a:pt x="328" y="105"/>
                </a:cubicBezTo>
                <a:close/>
                <a:moveTo>
                  <a:pt x="102" y="339"/>
                </a:moveTo>
                <a:cubicBezTo>
                  <a:pt x="101" y="342"/>
                  <a:pt x="99" y="346"/>
                  <a:pt x="96" y="345"/>
                </a:cubicBezTo>
                <a:cubicBezTo>
                  <a:pt x="94" y="345"/>
                  <a:pt x="91" y="343"/>
                  <a:pt x="91" y="341"/>
                </a:cubicBezTo>
                <a:cubicBezTo>
                  <a:pt x="92" y="338"/>
                  <a:pt x="102" y="324"/>
                  <a:pt x="105" y="320"/>
                </a:cubicBezTo>
                <a:cubicBezTo>
                  <a:pt x="107" y="317"/>
                  <a:pt x="109" y="320"/>
                  <a:pt x="109" y="320"/>
                </a:cubicBezTo>
                <a:cubicBezTo>
                  <a:pt x="109" y="320"/>
                  <a:pt x="104" y="335"/>
                  <a:pt x="102" y="339"/>
                </a:cubicBezTo>
                <a:close/>
                <a:moveTo>
                  <a:pt x="111" y="303"/>
                </a:moveTo>
                <a:cubicBezTo>
                  <a:pt x="114" y="306"/>
                  <a:pt x="113" y="306"/>
                  <a:pt x="111" y="309"/>
                </a:cubicBezTo>
                <a:cubicBezTo>
                  <a:pt x="109" y="311"/>
                  <a:pt x="106" y="315"/>
                  <a:pt x="100" y="322"/>
                </a:cubicBezTo>
                <a:cubicBezTo>
                  <a:pt x="94" y="329"/>
                  <a:pt x="84" y="343"/>
                  <a:pt x="82" y="348"/>
                </a:cubicBezTo>
                <a:cubicBezTo>
                  <a:pt x="80" y="352"/>
                  <a:pt x="78" y="353"/>
                  <a:pt x="76" y="350"/>
                </a:cubicBezTo>
                <a:cubicBezTo>
                  <a:pt x="73" y="347"/>
                  <a:pt x="54" y="332"/>
                  <a:pt x="45" y="324"/>
                </a:cubicBezTo>
                <a:cubicBezTo>
                  <a:pt x="36" y="317"/>
                  <a:pt x="12" y="301"/>
                  <a:pt x="10" y="298"/>
                </a:cubicBezTo>
                <a:cubicBezTo>
                  <a:pt x="8" y="296"/>
                  <a:pt x="12" y="286"/>
                  <a:pt x="17" y="279"/>
                </a:cubicBezTo>
                <a:cubicBezTo>
                  <a:pt x="21" y="272"/>
                  <a:pt x="38" y="249"/>
                  <a:pt x="40" y="246"/>
                </a:cubicBezTo>
                <a:cubicBezTo>
                  <a:pt x="40" y="246"/>
                  <a:pt x="43" y="246"/>
                  <a:pt x="45" y="246"/>
                </a:cubicBezTo>
                <a:cubicBezTo>
                  <a:pt x="47" y="247"/>
                  <a:pt x="58" y="255"/>
                  <a:pt x="61" y="259"/>
                </a:cubicBezTo>
                <a:cubicBezTo>
                  <a:pt x="65" y="262"/>
                  <a:pt x="62" y="264"/>
                  <a:pt x="60" y="266"/>
                </a:cubicBezTo>
                <a:cubicBezTo>
                  <a:pt x="58" y="269"/>
                  <a:pt x="47" y="274"/>
                  <a:pt x="45" y="284"/>
                </a:cubicBezTo>
                <a:cubicBezTo>
                  <a:pt x="43" y="294"/>
                  <a:pt x="44" y="299"/>
                  <a:pt x="48" y="299"/>
                </a:cubicBezTo>
                <a:cubicBezTo>
                  <a:pt x="52" y="299"/>
                  <a:pt x="50" y="294"/>
                  <a:pt x="53" y="289"/>
                </a:cubicBezTo>
                <a:cubicBezTo>
                  <a:pt x="56" y="283"/>
                  <a:pt x="58" y="288"/>
                  <a:pt x="59" y="291"/>
                </a:cubicBezTo>
                <a:cubicBezTo>
                  <a:pt x="60" y="293"/>
                  <a:pt x="59" y="298"/>
                  <a:pt x="59" y="303"/>
                </a:cubicBezTo>
                <a:cubicBezTo>
                  <a:pt x="59" y="308"/>
                  <a:pt x="61" y="310"/>
                  <a:pt x="64" y="310"/>
                </a:cubicBezTo>
                <a:cubicBezTo>
                  <a:pt x="66" y="310"/>
                  <a:pt x="69" y="303"/>
                  <a:pt x="70" y="299"/>
                </a:cubicBezTo>
                <a:cubicBezTo>
                  <a:pt x="71" y="295"/>
                  <a:pt x="73" y="290"/>
                  <a:pt x="75" y="290"/>
                </a:cubicBezTo>
                <a:cubicBezTo>
                  <a:pt x="78" y="291"/>
                  <a:pt x="76" y="295"/>
                  <a:pt x="75" y="299"/>
                </a:cubicBezTo>
                <a:cubicBezTo>
                  <a:pt x="75" y="302"/>
                  <a:pt x="77" y="309"/>
                  <a:pt x="79" y="313"/>
                </a:cubicBezTo>
                <a:cubicBezTo>
                  <a:pt x="82" y="316"/>
                  <a:pt x="85" y="314"/>
                  <a:pt x="88" y="307"/>
                </a:cubicBezTo>
                <a:cubicBezTo>
                  <a:pt x="91" y="300"/>
                  <a:pt x="92" y="295"/>
                  <a:pt x="91" y="290"/>
                </a:cubicBezTo>
                <a:cubicBezTo>
                  <a:pt x="91" y="285"/>
                  <a:pt x="97" y="287"/>
                  <a:pt x="98" y="288"/>
                </a:cubicBezTo>
                <a:cubicBezTo>
                  <a:pt x="100" y="289"/>
                  <a:pt x="108" y="300"/>
                  <a:pt x="111" y="303"/>
                </a:cubicBezTo>
                <a:close/>
                <a:moveTo>
                  <a:pt x="282" y="276"/>
                </a:moveTo>
                <a:cubicBezTo>
                  <a:pt x="275" y="280"/>
                  <a:pt x="272" y="275"/>
                  <a:pt x="272" y="270"/>
                </a:cubicBezTo>
                <a:cubicBezTo>
                  <a:pt x="272" y="264"/>
                  <a:pt x="277" y="260"/>
                  <a:pt x="280" y="257"/>
                </a:cubicBezTo>
                <a:cubicBezTo>
                  <a:pt x="285" y="253"/>
                  <a:pt x="290" y="257"/>
                  <a:pt x="290" y="262"/>
                </a:cubicBezTo>
                <a:cubicBezTo>
                  <a:pt x="290" y="266"/>
                  <a:pt x="289" y="273"/>
                  <a:pt x="282" y="276"/>
                </a:cubicBezTo>
                <a:close/>
                <a:moveTo>
                  <a:pt x="308" y="228"/>
                </a:moveTo>
                <a:cubicBezTo>
                  <a:pt x="309" y="236"/>
                  <a:pt x="306" y="241"/>
                  <a:pt x="300" y="243"/>
                </a:cubicBezTo>
                <a:cubicBezTo>
                  <a:pt x="294" y="246"/>
                  <a:pt x="291" y="240"/>
                  <a:pt x="291" y="233"/>
                </a:cubicBezTo>
                <a:cubicBezTo>
                  <a:pt x="291" y="226"/>
                  <a:pt x="297" y="222"/>
                  <a:pt x="300" y="221"/>
                </a:cubicBezTo>
                <a:cubicBezTo>
                  <a:pt x="305" y="217"/>
                  <a:pt x="308" y="220"/>
                  <a:pt x="308" y="228"/>
                </a:cubicBezTo>
                <a:close/>
                <a:moveTo>
                  <a:pt x="286" y="154"/>
                </a:moveTo>
                <a:cubicBezTo>
                  <a:pt x="287" y="156"/>
                  <a:pt x="286" y="158"/>
                  <a:pt x="280" y="158"/>
                </a:cubicBezTo>
                <a:cubicBezTo>
                  <a:pt x="274" y="158"/>
                  <a:pt x="266" y="159"/>
                  <a:pt x="268" y="165"/>
                </a:cubicBezTo>
                <a:cubicBezTo>
                  <a:pt x="269" y="171"/>
                  <a:pt x="274" y="174"/>
                  <a:pt x="274" y="179"/>
                </a:cubicBezTo>
                <a:cubicBezTo>
                  <a:pt x="274" y="184"/>
                  <a:pt x="267" y="189"/>
                  <a:pt x="262" y="197"/>
                </a:cubicBezTo>
                <a:cubicBezTo>
                  <a:pt x="257" y="206"/>
                  <a:pt x="246" y="228"/>
                  <a:pt x="243" y="232"/>
                </a:cubicBezTo>
                <a:cubicBezTo>
                  <a:pt x="241" y="237"/>
                  <a:pt x="237" y="235"/>
                  <a:pt x="233" y="227"/>
                </a:cubicBezTo>
                <a:cubicBezTo>
                  <a:pt x="229" y="220"/>
                  <a:pt x="217" y="192"/>
                  <a:pt x="213" y="182"/>
                </a:cubicBezTo>
                <a:cubicBezTo>
                  <a:pt x="209" y="173"/>
                  <a:pt x="202" y="154"/>
                  <a:pt x="202" y="154"/>
                </a:cubicBezTo>
                <a:cubicBezTo>
                  <a:pt x="201" y="149"/>
                  <a:pt x="201" y="144"/>
                  <a:pt x="202" y="139"/>
                </a:cubicBezTo>
                <a:cubicBezTo>
                  <a:pt x="203" y="133"/>
                  <a:pt x="203" y="128"/>
                  <a:pt x="207" y="126"/>
                </a:cubicBezTo>
                <a:cubicBezTo>
                  <a:pt x="211" y="124"/>
                  <a:pt x="215" y="127"/>
                  <a:pt x="219" y="131"/>
                </a:cubicBezTo>
                <a:cubicBezTo>
                  <a:pt x="222" y="135"/>
                  <a:pt x="235" y="144"/>
                  <a:pt x="248" y="144"/>
                </a:cubicBezTo>
                <a:cubicBezTo>
                  <a:pt x="261" y="145"/>
                  <a:pt x="275" y="144"/>
                  <a:pt x="277" y="144"/>
                </a:cubicBezTo>
                <a:cubicBezTo>
                  <a:pt x="279" y="145"/>
                  <a:pt x="286" y="152"/>
                  <a:pt x="286" y="154"/>
                </a:cubicBezTo>
                <a:close/>
                <a:moveTo>
                  <a:pt x="227" y="119"/>
                </a:moveTo>
                <a:cubicBezTo>
                  <a:pt x="203" y="102"/>
                  <a:pt x="203" y="73"/>
                  <a:pt x="207" y="61"/>
                </a:cubicBezTo>
                <a:cubicBezTo>
                  <a:pt x="212" y="49"/>
                  <a:pt x="228" y="28"/>
                  <a:pt x="239" y="24"/>
                </a:cubicBezTo>
                <a:cubicBezTo>
                  <a:pt x="249" y="19"/>
                  <a:pt x="276" y="13"/>
                  <a:pt x="297" y="35"/>
                </a:cubicBezTo>
                <a:cubicBezTo>
                  <a:pt x="319" y="57"/>
                  <a:pt x="326" y="87"/>
                  <a:pt x="305" y="109"/>
                </a:cubicBezTo>
                <a:cubicBezTo>
                  <a:pt x="285" y="132"/>
                  <a:pt x="257" y="141"/>
                  <a:pt x="227" y="1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Freeform 9" title=""/>
          <p:cNvSpPr>
            <a:spLocks noEditPoints="1"/>
          </p:cNvSpPr>
          <p:nvPr/>
        </p:nvSpPr>
        <p:spPr bwMode="auto">
          <a:xfrm>
            <a:off x="9840416" y="2913440"/>
            <a:ext cx="1251949" cy="2092947"/>
          </a:xfrm>
          <a:custGeom>
            <a:gdLst>
              <a:gd name="T0" fmla="*/ 175 w 326"/>
              <a:gd name="T1" fmla="*/ 372 h 547"/>
              <a:gd name="T2" fmla="*/ 212 w 326"/>
              <a:gd name="T3" fmla="*/ 327 h 547"/>
              <a:gd name="T4" fmla="*/ 238 w 326"/>
              <a:gd name="T5" fmla="*/ 311 h 547"/>
              <a:gd name="T6" fmla="*/ 277 w 326"/>
              <a:gd name="T7" fmla="*/ 277 h 547"/>
              <a:gd name="T8" fmla="*/ 227 w 326"/>
              <a:gd name="T9" fmla="*/ 199 h 547"/>
              <a:gd name="T10" fmla="*/ 189 w 326"/>
              <a:gd name="T11" fmla="*/ 208 h 547"/>
              <a:gd name="T12" fmla="*/ 111 w 326"/>
              <a:gd name="T13" fmla="*/ 137 h 547"/>
              <a:gd name="T14" fmla="*/ 80 w 326"/>
              <a:gd name="T15" fmla="*/ 3 h 547"/>
              <a:gd name="T16" fmla="*/ 86 w 326"/>
              <a:gd name="T17" fmla="*/ 143 h 547"/>
              <a:gd name="T18" fmla="*/ 63 w 326"/>
              <a:gd name="T19" fmla="*/ 226 h 547"/>
              <a:gd name="T20" fmla="*/ 38 w 326"/>
              <a:gd name="T21" fmla="*/ 193 h 547"/>
              <a:gd name="T22" fmla="*/ 23 w 326"/>
              <a:gd name="T23" fmla="*/ 153 h 547"/>
              <a:gd name="T24" fmla="*/ 26 w 326"/>
              <a:gd name="T25" fmla="*/ 218 h 547"/>
              <a:gd name="T26" fmla="*/ 80 w 326"/>
              <a:gd name="T27" fmla="*/ 211 h 547"/>
              <a:gd name="T28" fmla="*/ 108 w 326"/>
              <a:gd name="T29" fmla="*/ 228 h 547"/>
              <a:gd name="T30" fmla="*/ 108 w 326"/>
              <a:gd name="T31" fmla="*/ 286 h 547"/>
              <a:gd name="T32" fmla="*/ 122 w 326"/>
              <a:gd name="T33" fmla="*/ 316 h 547"/>
              <a:gd name="T34" fmla="*/ 50 w 326"/>
              <a:gd name="T35" fmla="*/ 368 h 547"/>
              <a:gd name="T36" fmla="*/ 11 w 326"/>
              <a:gd name="T37" fmla="*/ 462 h 547"/>
              <a:gd name="T38" fmla="*/ 71 w 326"/>
              <a:gd name="T39" fmla="*/ 426 h 547"/>
              <a:gd name="T40" fmla="*/ 71 w 326"/>
              <a:gd name="T41" fmla="*/ 350 h 547"/>
              <a:gd name="T42" fmla="*/ 138 w 326"/>
              <a:gd name="T43" fmla="*/ 341 h 547"/>
              <a:gd name="T44" fmla="*/ 250 w 326"/>
              <a:gd name="T45" fmla="*/ 488 h 547"/>
              <a:gd name="T46" fmla="*/ 269 w 326"/>
              <a:gd name="T47" fmla="*/ 525 h 547"/>
              <a:gd name="T48" fmla="*/ 242 w 326"/>
              <a:gd name="T49" fmla="*/ 546 h 547"/>
              <a:gd name="T50" fmla="*/ 325 w 326"/>
              <a:gd name="T51" fmla="*/ 512 h 547"/>
              <a:gd name="T52" fmla="*/ 53 w 326"/>
              <a:gd name="T53" fmla="*/ 114 h 547"/>
              <a:gd name="T54" fmla="*/ 105 w 326"/>
              <a:gd name="T55" fmla="*/ 21 h 547"/>
              <a:gd name="T56" fmla="*/ 199 w 326"/>
              <a:gd name="T57" fmla="*/ 221 h 547"/>
              <a:gd name="T58" fmla="*/ 258 w 326"/>
              <a:gd name="T59" fmla="*/ 255 h 547"/>
              <a:gd name="T60" fmla="*/ 249 w 326"/>
              <a:gd name="T61" fmla="*/ 289 h 547"/>
              <a:gd name="T62" fmla="*/ 209 w 326"/>
              <a:gd name="T63" fmla="*/ 263 h 547"/>
              <a:gd name="T64" fmla="*/ 196 w 326"/>
              <a:gd name="T65" fmla="*/ 280 h 547"/>
              <a:gd name="T66" fmla="*/ 188 w 326"/>
              <a:gd name="T67" fmla="*/ 271 h 547"/>
              <a:gd name="T68" fmla="*/ 120 w 326"/>
              <a:gd name="T69" fmla="*/ 183 h 547"/>
              <a:gd name="T70" fmla="*/ 181 w 326"/>
              <a:gd name="T71" fmla="*/ 221 h 547"/>
              <a:gd name="T72" fmla="*/ 137 w 326"/>
              <a:gd name="T73" fmla="*/ 250 h 547"/>
              <a:gd name="T74" fmla="*/ 147 w 326"/>
              <a:gd name="T75" fmla="*/ 328 h 547"/>
              <a:gd name="T76" fmla="*/ 138 w 326"/>
              <a:gd name="T77" fmla="*/ 268 h 547"/>
              <a:gd name="T78" fmla="*/ 190 w 326"/>
              <a:gd name="T79" fmla="*/ 259 h 547"/>
              <a:gd name="T80" fmla="*/ 194 w 326"/>
              <a:gd name="T81" fmla="*/ 290 h 547"/>
              <a:gd name="T82" fmla="*/ 203 w 326"/>
              <a:gd name="T83" fmla="*/ 326 h 5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6" h="547">
                <a:moveTo>
                  <a:pt x="315" y="499"/>
                </a:moveTo>
                <a:cubicBezTo>
                  <a:pt x="305" y="493"/>
                  <a:pt x="269" y="483"/>
                  <a:pt x="241" y="455"/>
                </a:cubicBezTo>
                <a:cubicBezTo>
                  <a:pt x="213" y="427"/>
                  <a:pt x="180" y="382"/>
                  <a:pt x="175" y="372"/>
                </a:cubicBezTo>
                <a:cubicBezTo>
                  <a:pt x="170" y="362"/>
                  <a:pt x="168" y="358"/>
                  <a:pt x="173" y="354"/>
                </a:cubicBezTo>
                <a:cubicBezTo>
                  <a:pt x="178" y="351"/>
                  <a:pt x="202" y="337"/>
                  <a:pt x="204" y="334"/>
                </a:cubicBezTo>
                <a:cubicBezTo>
                  <a:pt x="206" y="331"/>
                  <a:pt x="209" y="327"/>
                  <a:pt x="212" y="327"/>
                </a:cubicBezTo>
                <a:cubicBezTo>
                  <a:pt x="214" y="327"/>
                  <a:pt x="225" y="327"/>
                  <a:pt x="225" y="326"/>
                </a:cubicBezTo>
                <a:cubicBezTo>
                  <a:pt x="225" y="325"/>
                  <a:pt x="222" y="318"/>
                  <a:pt x="226" y="317"/>
                </a:cubicBezTo>
                <a:cubicBezTo>
                  <a:pt x="230" y="315"/>
                  <a:pt x="234" y="314"/>
                  <a:pt x="238" y="311"/>
                </a:cubicBezTo>
                <a:cubicBezTo>
                  <a:pt x="242" y="309"/>
                  <a:pt x="244" y="306"/>
                  <a:pt x="244" y="304"/>
                </a:cubicBezTo>
                <a:cubicBezTo>
                  <a:pt x="244" y="301"/>
                  <a:pt x="245" y="298"/>
                  <a:pt x="249" y="295"/>
                </a:cubicBezTo>
                <a:cubicBezTo>
                  <a:pt x="254" y="293"/>
                  <a:pt x="274" y="280"/>
                  <a:pt x="277" y="277"/>
                </a:cubicBezTo>
                <a:cubicBezTo>
                  <a:pt x="279" y="275"/>
                  <a:pt x="279" y="274"/>
                  <a:pt x="277" y="269"/>
                </a:cubicBezTo>
                <a:cubicBezTo>
                  <a:pt x="275" y="264"/>
                  <a:pt x="247" y="226"/>
                  <a:pt x="242" y="219"/>
                </a:cubicBezTo>
                <a:cubicBezTo>
                  <a:pt x="236" y="211"/>
                  <a:pt x="230" y="200"/>
                  <a:pt x="227" y="199"/>
                </a:cubicBezTo>
                <a:cubicBezTo>
                  <a:pt x="225" y="197"/>
                  <a:pt x="222" y="195"/>
                  <a:pt x="214" y="200"/>
                </a:cubicBezTo>
                <a:cubicBezTo>
                  <a:pt x="207" y="206"/>
                  <a:pt x="200" y="214"/>
                  <a:pt x="198" y="214"/>
                </a:cubicBezTo>
                <a:cubicBezTo>
                  <a:pt x="195" y="214"/>
                  <a:pt x="191" y="211"/>
                  <a:pt x="189" y="208"/>
                </a:cubicBezTo>
                <a:cubicBezTo>
                  <a:pt x="188" y="206"/>
                  <a:pt x="167" y="189"/>
                  <a:pt x="145" y="177"/>
                </a:cubicBezTo>
                <a:cubicBezTo>
                  <a:pt x="123" y="165"/>
                  <a:pt x="114" y="160"/>
                  <a:pt x="112" y="155"/>
                </a:cubicBezTo>
                <a:cubicBezTo>
                  <a:pt x="111" y="149"/>
                  <a:pt x="109" y="138"/>
                  <a:pt x="111" y="137"/>
                </a:cubicBezTo>
                <a:cubicBezTo>
                  <a:pt x="114" y="136"/>
                  <a:pt x="131" y="132"/>
                  <a:pt x="141" y="118"/>
                </a:cubicBezTo>
                <a:cubicBezTo>
                  <a:pt x="152" y="103"/>
                  <a:pt x="162" y="77"/>
                  <a:pt x="149" y="46"/>
                </a:cubicBezTo>
                <a:cubicBezTo>
                  <a:pt x="136" y="14"/>
                  <a:pt x="118" y="0"/>
                  <a:pt x="80" y="3"/>
                </a:cubicBezTo>
                <a:cubicBezTo>
                  <a:pt x="41" y="7"/>
                  <a:pt x="25" y="33"/>
                  <a:pt x="23" y="69"/>
                </a:cubicBezTo>
                <a:cubicBezTo>
                  <a:pt x="21" y="104"/>
                  <a:pt x="46" y="133"/>
                  <a:pt x="61" y="139"/>
                </a:cubicBezTo>
                <a:cubicBezTo>
                  <a:pt x="76" y="144"/>
                  <a:pt x="77" y="138"/>
                  <a:pt x="86" y="143"/>
                </a:cubicBezTo>
                <a:cubicBezTo>
                  <a:pt x="90" y="146"/>
                  <a:pt x="92" y="157"/>
                  <a:pt x="90" y="160"/>
                </a:cubicBezTo>
                <a:cubicBezTo>
                  <a:pt x="87" y="164"/>
                  <a:pt x="78" y="179"/>
                  <a:pt x="74" y="190"/>
                </a:cubicBezTo>
                <a:cubicBezTo>
                  <a:pt x="70" y="202"/>
                  <a:pt x="64" y="217"/>
                  <a:pt x="63" y="226"/>
                </a:cubicBezTo>
                <a:cubicBezTo>
                  <a:pt x="61" y="234"/>
                  <a:pt x="57" y="237"/>
                  <a:pt x="54" y="235"/>
                </a:cubicBezTo>
                <a:cubicBezTo>
                  <a:pt x="52" y="233"/>
                  <a:pt x="41" y="220"/>
                  <a:pt x="39" y="214"/>
                </a:cubicBezTo>
                <a:cubicBezTo>
                  <a:pt x="36" y="208"/>
                  <a:pt x="34" y="196"/>
                  <a:pt x="38" y="193"/>
                </a:cubicBezTo>
                <a:cubicBezTo>
                  <a:pt x="42" y="190"/>
                  <a:pt x="46" y="187"/>
                  <a:pt x="44" y="179"/>
                </a:cubicBezTo>
                <a:cubicBezTo>
                  <a:pt x="43" y="171"/>
                  <a:pt x="38" y="174"/>
                  <a:pt x="36" y="166"/>
                </a:cubicBezTo>
                <a:cubicBezTo>
                  <a:pt x="35" y="159"/>
                  <a:pt x="31" y="151"/>
                  <a:pt x="23" y="153"/>
                </a:cubicBezTo>
                <a:cubicBezTo>
                  <a:pt x="15" y="155"/>
                  <a:pt x="3" y="158"/>
                  <a:pt x="1" y="176"/>
                </a:cubicBezTo>
                <a:cubicBezTo>
                  <a:pt x="0" y="194"/>
                  <a:pt x="5" y="204"/>
                  <a:pt x="12" y="207"/>
                </a:cubicBezTo>
                <a:cubicBezTo>
                  <a:pt x="20" y="210"/>
                  <a:pt x="23" y="212"/>
                  <a:pt x="26" y="218"/>
                </a:cubicBezTo>
                <a:cubicBezTo>
                  <a:pt x="30" y="225"/>
                  <a:pt x="46" y="246"/>
                  <a:pt x="52" y="251"/>
                </a:cubicBezTo>
                <a:cubicBezTo>
                  <a:pt x="58" y="257"/>
                  <a:pt x="65" y="262"/>
                  <a:pt x="68" y="254"/>
                </a:cubicBezTo>
                <a:cubicBezTo>
                  <a:pt x="70" y="246"/>
                  <a:pt x="76" y="222"/>
                  <a:pt x="80" y="211"/>
                </a:cubicBezTo>
                <a:cubicBezTo>
                  <a:pt x="84" y="199"/>
                  <a:pt x="90" y="190"/>
                  <a:pt x="91" y="188"/>
                </a:cubicBezTo>
                <a:cubicBezTo>
                  <a:pt x="93" y="185"/>
                  <a:pt x="98" y="184"/>
                  <a:pt x="99" y="190"/>
                </a:cubicBezTo>
                <a:cubicBezTo>
                  <a:pt x="100" y="196"/>
                  <a:pt x="105" y="219"/>
                  <a:pt x="108" y="228"/>
                </a:cubicBezTo>
                <a:cubicBezTo>
                  <a:pt x="111" y="237"/>
                  <a:pt x="119" y="260"/>
                  <a:pt x="121" y="265"/>
                </a:cubicBezTo>
                <a:cubicBezTo>
                  <a:pt x="123" y="269"/>
                  <a:pt x="125" y="272"/>
                  <a:pt x="121" y="275"/>
                </a:cubicBezTo>
                <a:cubicBezTo>
                  <a:pt x="117" y="277"/>
                  <a:pt x="107" y="283"/>
                  <a:pt x="108" y="286"/>
                </a:cubicBezTo>
                <a:cubicBezTo>
                  <a:pt x="109" y="289"/>
                  <a:pt x="110" y="293"/>
                  <a:pt x="114" y="298"/>
                </a:cubicBezTo>
                <a:cubicBezTo>
                  <a:pt x="118" y="302"/>
                  <a:pt x="126" y="310"/>
                  <a:pt x="127" y="312"/>
                </a:cubicBezTo>
                <a:cubicBezTo>
                  <a:pt x="129" y="314"/>
                  <a:pt x="126" y="318"/>
                  <a:pt x="122" y="316"/>
                </a:cubicBezTo>
                <a:cubicBezTo>
                  <a:pt x="118" y="315"/>
                  <a:pt x="92" y="310"/>
                  <a:pt x="83" y="308"/>
                </a:cubicBezTo>
                <a:cubicBezTo>
                  <a:pt x="73" y="306"/>
                  <a:pt x="51" y="305"/>
                  <a:pt x="49" y="310"/>
                </a:cubicBezTo>
                <a:cubicBezTo>
                  <a:pt x="48" y="316"/>
                  <a:pt x="50" y="349"/>
                  <a:pt x="50" y="368"/>
                </a:cubicBezTo>
                <a:cubicBezTo>
                  <a:pt x="50" y="387"/>
                  <a:pt x="52" y="397"/>
                  <a:pt x="50" y="399"/>
                </a:cubicBezTo>
                <a:cubicBezTo>
                  <a:pt x="48" y="401"/>
                  <a:pt x="37" y="406"/>
                  <a:pt x="31" y="420"/>
                </a:cubicBezTo>
                <a:cubicBezTo>
                  <a:pt x="25" y="434"/>
                  <a:pt x="11" y="451"/>
                  <a:pt x="11" y="462"/>
                </a:cubicBezTo>
                <a:cubicBezTo>
                  <a:pt x="10" y="474"/>
                  <a:pt x="17" y="479"/>
                  <a:pt x="20" y="475"/>
                </a:cubicBezTo>
                <a:cubicBezTo>
                  <a:pt x="23" y="472"/>
                  <a:pt x="29" y="460"/>
                  <a:pt x="38" y="451"/>
                </a:cubicBezTo>
                <a:cubicBezTo>
                  <a:pt x="48" y="442"/>
                  <a:pt x="65" y="428"/>
                  <a:pt x="71" y="426"/>
                </a:cubicBezTo>
                <a:cubicBezTo>
                  <a:pt x="78" y="424"/>
                  <a:pt x="86" y="422"/>
                  <a:pt x="85" y="416"/>
                </a:cubicBezTo>
                <a:cubicBezTo>
                  <a:pt x="85" y="409"/>
                  <a:pt x="79" y="401"/>
                  <a:pt x="77" y="392"/>
                </a:cubicBezTo>
                <a:cubicBezTo>
                  <a:pt x="75" y="383"/>
                  <a:pt x="71" y="358"/>
                  <a:pt x="71" y="350"/>
                </a:cubicBezTo>
                <a:cubicBezTo>
                  <a:pt x="71" y="342"/>
                  <a:pt x="67" y="326"/>
                  <a:pt x="74" y="327"/>
                </a:cubicBezTo>
                <a:cubicBezTo>
                  <a:pt x="82" y="327"/>
                  <a:pt x="105" y="333"/>
                  <a:pt x="114" y="335"/>
                </a:cubicBezTo>
                <a:cubicBezTo>
                  <a:pt x="124" y="338"/>
                  <a:pt x="135" y="340"/>
                  <a:pt x="138" y="341"/>
                </a:cubicBezTo>
                <a:cubicBezTo>
                  <a:pt x="142" y="342"/>
                  <a:pt x="144" y="349"/>
                  <a:pt x="146" y="354"/>
                </a:cubicBezTo>
                <a:cubicBezTo>
                  <a:pt x="148" y="359"/>
                  <a:pt x="158" y="387"/>
                  <a:pt x="179" y="416"/>
                </a:cubicBezTo>
                <a:cubicBezTo>
                  <a:pt x="201" y="445"/>
                  <a:pt x="232" y="474"/>
                  <a:pt x="250" y="488"/>
                </a:cubicBezTo>
                <a:cubicBezTo>
                  <a:pt x="268" y="501"/>
                  <a:pt x="276" y="506"/>
                  <a:pt x="278" y="508"/>
                </a:cubicBezTo>
                <a:cubicBezTo>
                  <a:pt x="281" y="511"/>
                  <a:pt x="280" y="511"/>
                  <a:pt x="277" y="515"/>
                </a:cubicBezTo>
                <a:cubicBezTo>
                  <a:pt x="274" y="519"/>
                  <a:pt x="271" y="523"/>
                  <a:pt x="269" y="525"/>
                </a:cubicBezTo>
                <a:cubicBezTo>
                  <a:pt x="268" y="528"/>
                  <a:pt x="269" y="529"/>
                  <a:pt x="261" y="530"/>
                </a:cubicBezTo>
                <a:cubicBezTo>
                  <a:pt x="254" y="531"/>
                  <a:pt x="246" y="532"/>
                  <a:pt x="240" y="536"/>
                </a:cubicBezTo>
                <a:cubicBezTo>
                  <a:pt x="235" y="541"/>
                  <a:pt x="235" y="546"/>
                  <a:pt x="242" y="546"/>
                </a:cubicBezTo>
                <a:cubicBezTo>
                  <a:pt x="248" y="546"/>
                  <a:pt x="287" y="547"/>
                  <a:pt x="292" y="544"/>
                </a:cubicBezTo>
                <a:cubicBezTo>
                  <a:pt x="298" y="541"/>
                  <a:pt x="304" y="537"/>
                  <a:pt x="311" y="528"/>
                </a:cubicBezTo>
                <a:cubicBezTo>
                  <a:pt x="319" y="519"/>
                  <a:pt x="325" y="515"/>
                  <a:pt x="325" y="512"/>
                </a:cubicBezTo>
                <a:cubicBezTo>
                  <a:pt x="325" y="509"/>
                  <a:pt x="326" y="506"/>
                  <a:pt x="315" y="499"/>
                </a:cubicBezTo>
                <a:close/>
                <a:moveTo>
                  <a:pt x="107" y="124"/>
                </a:moveTo>
                <a:cubicBezTo>
                  <a:pt x="91" y="128"/>
                  <a:pt x="68" y="132"/>
                  <a:pt x="53" y="114"/>
                </a:cubicBezTo>
                <a:cubicBezTo>
                  <a:pt x="38" y="97"/>
                  <a:pt x="38" y="93"/>
                  <a:pt x="37" y="86"/>
                </a:cubicBezTo>
                <a:cubicBezTo>
                  <a:pt x="35" y="75"/>
                  <a:pt x="32" y="54"/>
                  <a:pt x="44" y="38"/>
                </a:cubicBezTo>
                <a:cubicBezTo>
                  <a:pt x="56" y="22"/>
                  <a:pt x="74" y="13"/>
                  <a:pt x="105" y="21"/>
                </a:cubicBezTo>
                <a:cubicBezTo>
                  <a:pt x="135" y="30"/>
                  <a:pt x="140" y="63"/>
                  <a:pt x="140" y="83"/>
                </a:cubicBezTo>
                <a:cubicBezTo>
                  <a:pt x="139" y="102"/>
                  <a:pt x="123" y="120"/>
                  <a:pt x="107" y="124"/>
                </a:cubicBezTo>
                <a:close/>
                <a:moveTo>
                  <a:pt x="199" y="221"/>
                </a:moveTo>
                <a:cubicBezTo>
                  <a:pt x="203" y="218"/>
                  <a:pt x="214" y="209"/>
                  <a:pt x="216" y="208"/>
                </a:cubicBezTo>
                <a:cubicBezTo>
                  <a:pt x="218" y="206"/>
                  <a:pt x="222" y="203"/>
                  <a:pt x="225" y="208"/>
                </a:cubicBezTo>
                <a:cubicBezTo>
                  <a:pt x="229" y="212"/>
                  <a:pt x="255" y="250"/>
                  <a:pt x="258" y="255"/>
                </a:cubicBezTo>
                <a:cubicBezTo>
                  <a:pt x="262" y="261"/>
                  <a:pt x="270" y="269"/>
                  <a:pt x="270" y="271"/>
                </a:cubicBezTo>
                <a:cubicBezTo>
                  <a:pt x="271" y="273"/>
                  <a:pt x="269" y="275"/>
                  <a:pt x="266" y="278"/>
                </a:cubicBezTo>
                <a:cubicBezTo>
                  <a:pt x="262" y="280"/>
                  <a:pt x="252" y="287"/>
                  <a:pt x="249" y="289"/>
                </a:cubicBezTo>
                <a:cubicBezTo>
                  <a:pt x="246" y="291"/>
                  <a:pt x="243" y="296"/>
                  <a:pt x="238" y="291"/>
                </a:cubicBezTo>
                <a:cubicBezTo>
                  <a:pt x="234" y="286"/>
                  <a:pt x="228" y="278"/>
                  <a:pt x="220" y="276"/>
                </a:cubicBezTo>
                <a:cubicBezTo>
                  <a:pt x="211" y="274"/>
                  <a:pt x="211" y="273"/>
                  <a:pt x="209" y="263"/>
                </a:cubicBezTo>
                <a:cubicBezTo>
                  <a:pt x="206" y="253"/>
                  <a:pt x="201" y="238"/>
                  <a:pt x="199" y="233"/>
                </a:cubicBezTo>
                <a:cubicBezTo>
                  <a:pt x="197" y="228"/>
                  <a:pt x="196" y="224"/>
                  <a:pt x="199" y="221"/>
                </a:cubicBezTo>
                <a:close/>
                <a:moveTo>
                  <a:pt x="196" y="280"/>
                </a:moveTo>
                <a:cubicBezTo>
                  <a:pt x="197" y="282"/>
                  <a:pt x="196" y="288"/>
                  <a:pt x="194" y="288"/>
                </a:cubicBezTo>
                <a:cubicBezTo>
                  <a:pt x="191" y="288"/>
                  <a:pt x="188" y="286"/>
                  <a:pt x="187" y="282"/>
                </a:cubicBezTo>
                <a:cubicBezTo>
                  <a:pt x="185" y="279"/>
                  <a:pt x="186" y="272"/>
                  <a:pt x="188" y="271"/>
                </a:cubicBezTo>
                <a:cubicBezTo>
                  <a:pt x="194" y="268"/>
                  <a:pt x="196" y="277"/>
                  <a:pt x="196" y="280"/>
                </a:cubicBezTo>
                <a:close/>
                <a:moveTo>
                  <a:pt x="120" y="202"/>
                </a:moveTo>
                <a:cubicBezTo>
                  <a:pt x="115" y="185"/>
                  <a:pt x="118" y="185"/>
                  <a:pt x="120" y="183"/>
                </a:cubicBezTo>
                <a:cubicBezTo>
                  <a:pt x="121" y="180"/>
                  <a:pt x="126" y="184"/>
                  <a:pt x="129" y="187"/>
                </a:cubicBezTo>
                <a:cubicBezTo>
                  <a:pt x="133" y="189"/>
                  <a:pt x="156" y="203"/>
                  <a:pt x="166" y="209"/>
                </a:cubicBezTo>
                <a:cubicBezTo>
                  <a:pt x="176" y="214"/>
                  <a:pt x="179" y="216"/>
                  <a:pt x="181" y="221"/>
                </a:cubicBezTo>
                <a:cubicBezTo>
                  <a:pt x="184" y="226"/>
                  <a:pt x="180" y="230"/>
                  <a:pt x="175" y="232"/>
                </a:cubicBezTo>
                <a:cubicBezTo>
                  <a:pt x="171" y="235"/>
                  <a:pt x="152" y="249"/>
                  <a:pt x="148" y="253"/>
                </a:cubicBezTo>
                <a:cubicBezTo>
                  <a:pt x="143" y="257"/>
                  <a:pt x="140" y="255"/>
                  <a:pt x="137" y="250"/>
                </a:cubicBezTo>
                <a:cubicBezTo>
                  <a:pt x="134" y="245"/>
                  <a:pt x="124" y="219"/>
                  <a:pt x="120" y="202"/>
                </a:cubicBezTo>
                <a:close/>
                <a:moveTo>
                  <a:pt x="163" y="347"/>
                </a:moveTo>
                <a:cubicBezTo>
                  <a:pt x="161" y="344"/>
                  <a:pt x="153" y="335"/>
                  <a:pt x="147" y="328"/>
                </a:cubicBezTo>
                <a:cubicBezTo>
                  <a:pt x="142" y="321"/>
                  <a:pt x="121" y="298"/>
                  <a:pt x="117" y="293"/>
                </a:cubicBezTo>
                <a:cubicBezTo>
                  <a:pt x="113" y="288"/>
                  <a:pt x="114" y="286"/>
                  <a:pt x="117" y="284"/>
                </a:cubicBezTo>
                <a:cubicBezTo>
                  <a:pt x="120" y="282"/>
                  <a:pt x="131" y="273"/>
                  <a:pt x="138" y="268"/>
                </a:cubicBezTo>
                <a:cubicBezTo>
                  <a:pt x="145" y="263"/>
                  <a:pt x="178" y="237"/>
                  <a:pt x="180" y="235"/>
                </a:cubicBezTo>
                <a:cubicBezTo>
                  <a:pt x="180" y="235"/>
                  <a:pt x="185" y="235"/>
                  <a:pt x="186" y="237"/>
                </a:cubicBezTo>
                <a:cubicBezTo>
                  <a:pt x="187" y="239"/>
                  <a:pt x="190" y="254"/>
                  <a:pt x="190" y="259"/>
                </a:cubicBezTo>
                <a:cubicBezTo>
                  <a:pt x="190" y="263"/>
                  <a:pt x="189" y="266"/>
                  <a:pt x="185" y="268"/>
                </a:cubicBezTo>
                <a:cubicBezTo>
                  <a:pt x="180" y="270"/>
                  <a:pt x="181" y="272"/>
                  <a:pt x="182" y="281"/>
                </a:cubicBezTo>
                <a:cubicBezTo>
                  <a:pt x="183" y="289"/>
                  <a:pt x="190" y="290"/>
                  <a:pt x="194" y="290"/>
                </a:cubicBezTo>
                <a:cubicBezTo>
                  <a:pt x="198" y="290"/>
                  <a:pt x="197" y="292"/>
                  <a:pt x="199" y="298"/>
                </a:cubicBezTo>
                <a:cubicBezTo>
                  <a:pt x="200" y="304"/>
                  <a:pt x="205" y="313"/>
                  <a:pt x="207" y="317"/>
                </a:cubicBezTo>
                <a:cubicBezTo>
                  <a:pt x="209" y="322"/>
                  <a:pt x="206" y="323"/>
                  <a:pt x="203" y="326"/>
                </a:cubicBezTo>
                <a:cubicBezTo>
                  <a:pt x="200" y="328"/>
                  <a:pt x="175" y="344"/>
                  <a:pt x="171" y="347"/>
                </a:cubicBezTo>
                <a:cubicBezTo>
                  <a:pt x="167" y="350"/>
                  <a:pt x="165" y="350"/>
                  <a:pt x="163" y="3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Freeform 5" title=""/>
          <p:cNvSpPr>
            <a:spLocks noEditPoints="1"/>
          </p:cNvSpPr>
          <p:nvPr/>
        </p:nvSpPr>
        <p:spPr bwMode="auto">
          <a:xfrm>
            <a:off x="119336" y="2611756"/>
            <a:ext cx="2008540" cy="3625556"/>
          </a:xfrm>
          <a:custGeom>
            <a:gdLst>
              <a:gd name="T0" fmla="*/ 258 w 286"/>
              <a:gd name="T1" fmla="*/ 123 h 519"/>
              <a:gd name="T2" fmla="*/ 232 w 286"/>
              <a:gd name="T3" fmla="*/ 141 h 519"/>
              <a:gd name="T4" fmla="*/ 269 w 286"/>
              <a:gd name="T5" fmla="*/ 84 h 519"/>
              <a:gd name="T6" fmla="*/ 121 w 286"/>
              <a:gd name="T7" fmla="*/ 76 h 519"/>
              <a:gd name="T8" fmla="*/ 165 w 286"/>
              <a:gd name="T9" fmla="*/ 155 h 519"/>
              <a:gd name="T10" fmla="*/ 132 w 286"/>
              <a:gd name="T11" fmla="*/ 187 h 519"/>
              <a:gd name="T12" fmla="*/ 98 w 286"/>
              <a:gd name="T13" fmla="*/ 243 h 519"/>
              <a:gd name="T14" fmla="*/ 127 w 286"/>
              <a:gd name="T15" fmla="*/ 279 h 519"/>
              <a:gd name="T16" fmla="*/ 113 w 286"/>
              <a:gd name="T17" fmla="*/ 267 h 519"/>
              <a:gd name="T18" fmla="*/ 98 w 286"/>
              <a:gd name="T19" fmla="*/ 261 h 519"/>
              <a:gd name="T20" fmla="*/ 102 w 286"/>
              <a:gd name="T21" fmla="*/ 296 h 519"/>
              <a:gd name="T22" fmla="*/ 122 w 286"/>
              <a:gd name="T23" fmla="*/ 301 h 519"/>
              <a:gd name="T24" fmla="*/ 136 w 286"/>
              <a:gd name="T25" fmla="*/ 301 h 519"/>
              <a:gd name="T26" fmla="*/ 110 w 286"/>
              <a:gd name="T27" fmla="*/ 378 h 519"/>
              <a:gd name="T28" fmla="*/ 55 w 286"/>
              <a:gd name="T29" fmla="*/ 490 h 519"/>
              <a:gd name="T30" fmla="*/ 7 w 286"/>
              <a:gd name="T31" fmla="*/ 507 h 519"/>
              <a:gd name="T32" fmla="*/ 55 w 286"/>
              <a:gd name="T33" fmla="*/ 512 h 519"/>
              <a:gd name="T34" fmla="*/ 91 w 286"/>
              <a:gd name="T35" fmla="*/ 488 h 519"/>
              <a:gd name="T36" fmla="*/ 109 w 286"/>
              <a:gd name="T37" fmla="*/ 415 h 519"/>
              <a:gd name="T38" fmla="*/ 155 w 286"/>
              <a:gd name="T39" fmla="*/ 327 h 519"/>
              <a:gd name="T40" fmla="*/ 167 w 286"/>
              <a:gd name="T41" fmla="*/ 425 h 519"/>
              <a:gd name="T42" fmla="*/ 164 w 286"/>
              <a:gd name="T43" fmla="*/ 510 h 519"/>
              <a:gd name="T44" fmla="*/ 252 w 286"/>
              <a:gd name="T45" fmla="*/ 515 h 519"/>
              <a:gd name="T46" fmla="*/ 217 w 286"/>
              <a:gd name="T47" fmla="*/ 501 h 519"/>
              <a:gd name="T48" fmla="*/ 191 w 286"/>
              <a:gd name="T49" fmla="*/ 491 h 519"/>
              <a:gd name="T50" fmla="*/ 179 w 286"/>
              <a:gd name="T51" fmla="*/ 458 h 519"/>
              <a:gd name="T52" fmla="*/ 166 w 286"/>
              <a:gd name="T53" fmla="*/ 287 h 519"/>
              <a:gd name="T54" fmla="*/ 184 w 286"/>
              <a:gd name="T55" fmla="*/ 207 h 519"/>
              <a:gd name="T56" fmla="*/ 243 w 286"/>
              <a:gd name="T57" fmla="*/ 233 h 519"/>
              <a:gd name="T58" fmla="*/ 258 w 286"/>
              <a:gd name="T59" fmla="*/ 173 h 519"/>
              <a:gd name="T60" fmla="*/ 275 w 286"/>
              <a:gd name="T61" fmla="*/ 157 h 519"/>
              <a:gd name="T62" fmla="*/ 274 w 286"/>
              <a:gd name="T63" fmla="*/ 136 h 519"/>
              <a:gd name="T64" fmla="*/ 160 w 286"/>
              <a:gd name="T65" fmla="*/ 195 h 519"/>
              <a:gd name="T66" fmla="*/ 144 w 286"/>
              <a:gd name="T67" fmla="*/ 265 h 519"/>
              <a:gd name="T68" fmla="*/ 117 w 286"/>
              <a:gd name="T69" fmla="*/ 225 h 519"/>
              <a:gd name="T70" fmla="*/ 160 w 286"/>
              <a:gd name="T71" fmla="*/ 195 h 519"/>
              <a:gd name="T72" fmla="*/ 138 w 286"/>
              <a:gd name="T73" fmla="*/ 67 h 519"/>
              <a:gd name="T74" fmla="*/ 245 w 286"/>
              <a:gd name="T75" fmla="*/ 38 h 519"/>
              <a:gd name="T76" fmla="*/ 165 w 286"/>
              <a:gd name="T77" fmla="*/ 124 h 519"/>
              <a:gd name="T78" fmla="*/ 220 w 286"/>
              <a:gd name="T79" fmla="*/ 225 h 519"/>
              <a:gd name="T80" fmla="*/ 189 w 286"/>
              <a:gd name="T81" fmla="*/ 168 h 519"/>
              <a:gd name="T82" fmla="*/ 203 w 286"/>
              <a:gd name="T83" fmla="*/ 146 h 519"/>
              <a:gd name="T84" fmla="*/ 227 w 286"/>
              <a:gd name="T85" fmla="*/ 162 h 519"/>
              <a:gd name="T86" fmla="*/ 236 w 286"/>
              <a:gd name="T87" fmla="*/ 209 h 5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6" h="519">
                <a:moveTo>
                  <a:pt x="285" y="119"/>
                </a:moveTo>
                <a:cubicBezTo>
                  <a:pt x="283" y="114"/>
                  <a:pt x="269" y="117"/>
                  <a:pt x="258" y="123"/>
                </a:cubicBezTo>
                <a:cubicBezTo>
                  <a:pt x="248" y="128"/>
                  <a:pt x="242" y="137"/>
                  <a:pt x="240" y="141"/>
                </a:cubicBezTo>
                <a:cubicBezTo>
                  <a:pt x="239" y="145"/>
                  <a:pt x="235" y="141"/>
                  <a:pt x="232" y="141"/>
                </a:cubicBezTo>
                <a:cubicBezTo>
                  <a:pt x="229" y="141"/>
                  <a:pt x="227" y="137"/>
                  <a:pt x="227" y="137"/>
                </a:cubicBezTo>
                <a:cubicBezTo>
                  <a:pt x="227" y="137"/>
                  <a:pt x="254" y="129"/>
                  <a:pt x="269" y="84"/>
                </a:cubicBezTo>
                <a:cubicBezTo>
                  <a:pt x="284" y="40"/>
                  <a:pt x="243" y="0"/>
                  <a:pt x="198" y="1"/>
                </a:cubicBezTo>
                <a:cubicBezTo>
                  <a:pt x="153" y="1"/>
                  <a:pt x="124" y="38"/>
                  <a:pt x="121" y="76"/>
                </a:cubicBezTo>
                <a:cubicBezTo>
                  <a:pt x="118" y="114"/>
                  <a:pt x="155" y="135"/>
                  <a:pt x="162" y="141"/>
                </a:cubicBezTo>
                <a:cubicBezTo>
                  <a:pt x="166" y="144"/>
                  <a:pt x="165" y="151"/>
                  <a:pt x="165" y="155"/>
                </a:cubicBezTo>
                <a:cubicBezTo>
                  <a:pt x="165" y="158"/>
                  <a:pt x="164" y="161"/>
                  <a:pt x="158" y="165"/>
                </a:cubicBezTo>
                <a:cubicBezTo>
                  <a:pt x="153" y="169"/>
                  <a:pt x="140" y="180"/>
                  <a:pt x="132" y="187"/>
                </a:cubicBezTo>
                <a:cubicBezTo>
                  <a:pt x="124" y="194"/>
                  <a:pt x="98" y="223"/>
                  <a:pt x="94" y="229"/>
                </a:cubicBezTo>
                <a:cubicBezTo>
                  <a:pt x="91" y="235"/>
                  <a:pt x="95" y="240"/>
                  <a:pt x="98" y="243"/>
                </a:cubicBezTo>
                <a:cubicBezTo>
                  <a:pt x="100" y="247"/>
                  <a:pt x="125" y="267"/>
                  <a:pt x="127" y="270"/>
                </a:cubicBezTo>
                <a:cubicBezTo>
                  <a:pt x="130" y="272"/>
                  <a:pt x="129" y="278"/>
                  <a:pt x="127" y="279"/>
                </a:cubicBezTo>
                <a:cubicBezTo>
                  <a:pt x="126" y="280"/>
                  <a:pt x="118" y="281"/>
                  <a:pt x="116" y="278"/>
                </a:cubicBezTo>
                <a:cubicBezTo>
                  <a:pt x="114" y="275"/>
                  <a:pt x="114" y="268"/>
                  <a:pt x="113" y="267"/>
                </a:cubicBezTo>
                <a:cubicBezTo>
                  <a:pt x="112" y="266"/>
                  <a:pt x="109" y="263"/>
                  <a:pt x="106" y="263"/>
                </a:cubicBezTo>
                <a:cubicBezTo>
                  <a:pt x="103" y="263"/>
                  <a:pt x="101" y="261"/>
                  <a:pt x="98" y="261"/>
                </a:cubicBezTo>
                <a:cubicBezTo>
                  <a:pt x="96" y="260"/>
                  <a:pt x="96" y="264"/>
                  <a:pt x="95" y="277"/>
                </a:cubicBezTo>
                <a:cubicBezTo>
                  <a:pt x="95" y="290"/>
                  <a:pt x="98" y="293"/>
                  <a:pt x="102" y="296"/>
                </a:cubicBezTo>
                <a:cubicBezTo>
                  <a:pt x="105" y="299"/>
                  <a:pt x="113" y="298"/>
                  <a:pt x="116" y="298"/>
                </a:cubicBezTo>
                <a:cubicBezTo>
                  <a:pt x="119" y="298"/>
                  <a:pt x="122" y="299"/>
                  <a:pt x="122" y="301"/>
                </a:cubicBezTo>
                <a:cubicBezTo>
                  <a:pt x="122" y="302"/>
                  <a:pt x="124" y="310"/>
                  <a:pt x="126" y="310"/>
                </a:cubicBezTo>
                <a:cubicBezTo>
                  <a:pt x="127" y="310"/>
                  <a:pt x="134" y="303"/>
                  <a:pt x="136" y="301"/>
                </a:cubicBezTo>
                <a:cubicBezTo>
                  <a:pt x="138" y="300"/>
                  <a:pt x="141" y="304"/>
                  <a:pt x="139" y="309"/>
                </a:cubicBezTo>
                <a:cubicBezTo>
                  <a:pt x="136" y="314"/>
                  <a:pt x="123" y="343"/>
                  <a:pt x="110" y="378"/>
                </a:cubicBezTo>
                <a:cubicBezTo>
                  <a:pt x="97" y="413"/>
                  <a:pt x="82" y="458"/>
                  <a:pt x="79" y="469"/>
                </a:cubicBezTo>
                <a:cubicBezTo>
                  <a:pt x="75" y="479"/>
                  <a:pt x="63" y="482"/>
                  <a:pt x="55" y="490"/>
                </a:cubicBezTo>
                <a:cubicBezTo>
                  <a:pt x="47" y="497"/>
                  <a:pt x="40" y="501"/>
                  <a:pt x="29" y="501"/>
                </a:cubicBezTo>
                <a:cubicBezTo>
                  <a:pt x="19" y="502"/>
                  <a:pt x="12" y="505"/>
                  <a:pt x="7" y="507"/>
                </a:cubicBezTo>
                <a:cubicBezTo>
                  <a:pt x="2" y="510"/>
                  <a:pt x="0" y="516"/>
                  <a:pt x="6" y="518"/>
                </a:cubicBezTo>
                <a:cubicBezTo>
                  <a:pt x="12" y="519"/>
                  <a:pt x="44" y="515"/>
                  <a:pt x="55" y="512"/>
                </a:cubicBezTo>
                <a:cubicBezTo>
                  <a:pt x="66" y="509"/>
                  <a:pt x="89" y="499"/>
                  <a:pt x="92" y="497"/>
                </a:cubicBezTo>
                <a:cubicBezTo>
                  <a:pt x="96" y="495"/>
                  <a:pt x="96" y="491"/>
                  <a:pt x="91" y="488"/>
                </a:cubicBezTo>
                <a:cubicBezTo>
                  <a:pt x="85" y="484"/>
                  <a:pt x="86" y="481"/>
                  <a:pt x="87" y="476"/>
                </a:cubicBezTo>
                <a:cubicBezTo>
                  <a:pt x="88" y="472"/>
                  <a:pt x="99" y="441"/>
                  <a:pt x="109" y="415"/>
                </a:cubicBezTo>
                <a:cubicBezTo>
                  <a:pt x="119" y="389"/>
                  <a:pt x="136" y="347"/>
                  <a:pt x="141" y="337"/>
                </a:cubicBezTo>
                <a:cubicBezTo>
                  <a:pt x="146" y="327"/>
                  <a:pt x="150" y="327"/>
                  <a:pt x="155" y="327"/>
                </a:cubicBezTo>
                <a:cubicBezTo>
                  <a:pt x="159" y="328"/>
                  <a:pt x="161" y="337"/>
                  <a:pt x="161" y="344"/>
                </a:cubicBezTo>
                <a:cubicBezTo>
                  <a:pt x="161" y="351"/>
                  <a:pt x="164" y="401"/>
                  <a:pt x="167" y="425"/>
                </a:cubicBezTo>
                <a:cubicBezTo>
                  <a:pt x="171" y="450"/>
                  <a:pt x="169" y="492"/>
                  <a:pt x="169" y="497"/>
                </a:cubicBezTo>
                <a:cubicBezTo>
                  <a:pt x="169" y="501"/>
                  <a:pt x="165" y="503"/>
                  <a:pt x="164" y="510"/>
                </a:cubicBezTo>
                <a:cubicBezTo>
                  <a:pt x="164" y="516"/>
                  <a:pt x="171" y="517"/>
                  <a:pt x="198" y="517"/>
                </a:cubicBezTo>
                <a:cubicBezTo>
                  <a:pt x="226" y="518"/>
                  <a:pt x="243" y="518"/>
                  <a:pt x="252" y="515"/>
                </a:cubicBezTo>
                <a:cubicBezTo>
                  <a:pt x="260" y="512"/>
                  <a:pt x="260" y="506"/>
                  <a:pt x="253" y="503"/>
                </a:cubicBezTo>
                <a:cubicBezTo>
                  <a:pt x="247" y="500"/>
                  <a:pt x="227" y="501"/>
                  <a:pt x="217" y="501"/>
                </a:cubicBezTo>
                <a:cubicBezTo>
                  <a:pt x="207" y="501"/>
                  <a:pt x="207" y="498"/>
                  <a:pt x="204" y="495"/>
                </a:cubicBezTo>
                <a:cubicBezTo>
                  <a:pt x="201" y="493"/>
                  <a:pt x="195" y="491"/>
                  <a:pt x="191" y="491"/>
                </a:cubicBezTo>
                <a:cubicBezTo>
                  <a:pt x="187" y="492"/>
                  <a:pt x="179" y="492"/>
                  <a:pt x="177" y="489"/>
                </a:cubicBezTo>
                <a:cubicBezTo>
                  <a:pt x="176" y="487"/>
                  <a:pt x="178" y="476"/>
                  <a:pt x="179" y="458"/>
                </a:cubicBezTo>
                <a:cubicBezTo>
                  <a:pt x="179" y="440"/>
                  <a:pt x="178" y="413"/>
                  <a:pt x="176" y="372"/>
                </a:cubicBezTo>
                <a:cubicBezTo>
                  <a:pt x="173" y="332"/>
                  <a:pt x="167" y="296"/>
                  <a:pt x="166" y="287"/>
                </a:cubicBezTo>
                <a:cubicBezTo>
                  <a:pt x="165" y="279"/>
                  <a:pt x="175" y="212"/>
                  <a:pt x="175" y="208"/>
                </a:cubicBezTo>
                <a:cubicBezTo>
                  <a:pt x="175" y="204"/>
                  <a:pt x="180" y="199"/>
                  <a:pt x="184" y="207"/>
                </a:cubicBezTo>
                <a:cubicBezTo>
                  <a:pt x="187" y="215"/>
                  <a:pt x="193" y="224"/>
                  <a:pt x="207" y="233"/>
                </a:cubicBezTo>
                <a:cubicBezTo>
                  <a:pt x="221" y="242"/>
                  <a:pt x="233" y="244"/>
                  <a:pt x="243" y="233"/>
                </a:cubicBezTo>
                <a:cubicBezTo>
                  <a:pt x="252" y="222"/>
                  <a:pt x="250" y="186"/>
                  <a:pt x="250" y="182"/>
                </a:cubicBezTo>
                <a:cubicBezTo>
                  <a:pt x="250" y="177"/>
                  <a:pt x="254" y="175"/>
                  <a:pt x="258" y="173"/>
                </a:cubicBezTo>
                <a:cubicBezTo>
                  <a:pt x="263" y="172"/>
                  <a:pt x="271" y="169"/>
                  <a:pt x="275" y="166"/>
                </a:cubicBezTo>
                <a:cubicBezTo>
                  <a:pt x="279" y="163"/>
                  <a:pt x="278" y="157"/>
                  <a:pt x="275" y="157"/>
                </a:cubicBezTo>
                <a:cubicBezTo>
                  <a:pt x="272" y="157"/>
                  <a:pt x="272" y="154"/>
                  <a:pt x="274" y="152"/>
                </a:cubicBezTo>
                <a:cubicBezTo>
                  <a:pt x="281" y="145"/>
                  <a:pt x="279" y="139"/>
                  <a:pt x="274" y="136"/>
                </a:cubicBezTo>
                <a:cubicBezTo>
                  <a:pt x="283" y="131"/>
                  <a:pt x="286" y="124"/>
                  <a:pt x="285" y="119"/>
                </a:cubicBezTo>
                <a:close/>
                <a:moveTo>
                  <a:pt x="160" y="195"/>
                </a:moveTo>
                <a:cubicBezTo>
                  <a:pt x="159" y="200"/>
                  <a:pt x="154" y="247"/>
                  <a:pt x="152" y="261"/>
                </a:cubicBezTo>
                <a:cubicBezTo>
                  <a:pt x="151" y="275"/>
                  <a:pt x="145" y="268"/>
                  <a:pt x="144" y="265"/>
                </a:cubicBezTo>
                <a:cubicBezTo>
                  <a:pt x="143" y="262"/>
                  <a:pt x="121" y="237"/>
                  <a:pt x="117" y="235"/>
                </a:cubicBezTo>
                <a:cubicBezTo>
                  <a:pt x="114" y="232"/>
                  <a:pt x="115" y="226"/>
                  <a:pt x="117" y="225"/>
                </a:cubicBezTo>
                <a:cubicBezTo>
                  <a:pt x="119" y="223"/>
                  <a:pt x="147" y="196"/>
                  <a:pt x="152" y="191"/>
                </a:cubicBezTo>
                <a:cubicBezTo>
                  <a:pt x="157" y="186"/>
                  <a:pt x="160" y="190"/>
                  <a:pt x="160" y="195"/>
                </a:cubicBezTo>
                <a:close/>
                <a:moveTo>
                  <a:pt x="165" y="124"/>
                </a:moveTo>
                <a:cubicBezTo>
                  <a:pt x="143" y="106"/>
                  <a:pt x="133" y="88"/>
                  <a:pt x="138" y="67"/>
                </a:cubicBezTo>
                <a:cubicBezTo>
                  <a:pt x="144" y="43"/>
                  <a:pt x="165" y="24"/>
                  <a:pt x="189" y="18"/>
                </a:cubicBezTo>
                <a:cubicBezTo>
                  <a:pt x="213" y="13"/>
                  <a:pt x="233" y="21"/>
                  <a:pt x="245" y="38"/>
                </a:cubicBezTo>
                <a:cubicBezTo>
                  <a:pt x="257" y="54"/>
                  <a:pt x="258" y="93"/>
                  <a:pt x="239" y="109"/>
                </a:cubicBezTo>
                <a:cubicBezTo>
                  <a:pt x="220" y="125"/>
                  <a:pt x="188" y="142"/>
                  <a:pt x="165" y="124"/>
                </a:cubicBezTo>
                <a:close/>
                <a:moveTo>
                  <a:pt x="236" y="209"/>
                </a:moveTo>
                <a:cubicBezTo>
                  <a:pt x="234" y="230"/>
                  <a:pt x="226" y="225"/>
                  <a:pt x="220" y="225"/>
                </a:cubicBezTo>
                <a:cubicBezTo>
                  <a:pt x="214" y="224"/>
                  <a:pt x="203" y="207"/>
                  <a:pt x="200" y="198"/>
                </a:cubicBezTo>
                <a:cubicBezTo>
                  <a:pt x="196" y="189"/>
                  <a:pt x="192" y="173"/>
                  <a:pt x="189" y="168"/>
                </a:cubicBezTo>
                <a:cubicBezTo>
                  <a:pt x="186" y="163"/>
                  <a:pt x="186" y="151"/>
                  <a:pt x="191" y="149"/>
                </a:cubicBezTo>
                <a:cubicBezTo>
                  <a:pt x="191" y="149"/>
                  <a:pt x="198" y="147"/>
                  <a:pt x="203" y="146"/>
                </a:cubicBezTo>
                <a:cubicBezTo>
                  <a:pt x="208" y="145"/>
                  <a:pt x="212" y="154"/>
                  <a:pt x="217" y="154"/>
                </a:cubicBezTo>
                <a:cubicBezTo>
                  <a:pt x="222" y="155"/>
                  <a:pt x="227" y="158"/>
                  <a:pt x="227" y="162"/>
                </a:cubicBezTo>
                <a:cubicBezTo>
                  <a:pt x="227" y="167"/>
                  <a:pt x="230" y="172"/>
                  <a:pt x="236" y="175"/>
                </a:cubicBezTo>
                <a:cubicBezTo>
                  <a:pt x="241" y="178"/>
                  <a:pt x="237" y="188"/>
                  <a:pt x="236" y="20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文本框 36" title=""/>
          <p:cNvSpPr txBox="1"/>
          <p:nvPr/>
        </p:nvSpPr>
        <p:spPr>
          <a:xfrm>
            <a:off x="983432" y="188640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望文生义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Text Box 7" title=""/>
          <p:cNvSpPr txBox="1">
            <a:spLocks noChangeArrowheads="1"/>
          </p:cNvSpPr>
          <p:nvPr/>
        </p:nvSpPr>
        <p:spPr bwMode="auto">
          <a:xfrm>
            <a:off x="2339628" y="1343670"/>
            <a:ext cx="958902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这部精彩的电视剧播出时，几乎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万人空巷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，人们在家里守着荧屏，街上显得静悄悄的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 title=""/>
          <p:cNvSpPr txBox="1"/>
          <p:nvPr/>
        </p:nvSpPr>
        <p:spPr>
          <a:xfrm>
            <a:off x="2339628" y="3645024"/>
            <a:ext cx="95890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初春，乍暖还寒。他身着冬装，漫步在广阔的田野中，仍然觉得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不寒而栗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Freeform 5" title=""/>
          <p:cNvSpPr>
            <a:spLocks noEditPoints="1"/>
          </p:cNvSpPr>
          <p:nvPr/>
        </p:nvSpPr>
        <p:spPr bwMode="auto">
          <a:xfrm>
            <a:off x="119336" y="2611756"/>
            <a:ext cx="2008540" cy="3625556"/>
          </a:xfrm>
          <a:custGeom>
            <a:gdLst>
              <a:gd name="T0" fmla="*/ 258 w 286"/>
              <a:gd name="T1" fmla="*/ 123 h 519"/>
              <a:gd name="T2" fmla="*/ 232 w 286"/>
              <a:gd name="T3" fmla="*/ 141 h 519"/>
              <a:gd name="T4" fmla="*/ 269 w 286"/>
              <a:gd name="T5" fmla="*/ 84 h 519"/>
              <a:gd name="T6" fmla="*/ 121 w 286"/>
              <a:gd name="T7" fmla="*/ 76 h 519"/>
              <a:gd name="T8" fmla="*/ 165 w 286"/>
              <a:gd name="T9" fmla="*/ 155 h 519"/>
              <a:gd name="T10" fmla="*/ 132 w 286"/>
              <a:gd name="T11" fmla="*/ 187 h 519"/>
              <a:gd name="T12" fmla="*/ 98 w 286"/>
              <a:gd name="T13" fmla="*/ 243 h 519"/>
              <a:gd name="T14" fmla="*/ 127 w 286"/>
              <a:gd name="T15" fmla="*/ 279 h 519"/>
              <a:gd name="T16" fmla="*/ 113 w 286"/>
              <a:gd name="T17" fmla="*/ 267 h 519"/>
              <a:gd name="T18" fmla="*/ 98 w 286"/>
              <a:gd name="T19" fmla="*/ 261 h 519"/>
              <a:gd name="T20" fmla="*/ 102 w 286"/>
              <a:gd name="T21" fmla="*/ 296 h 519"/>
              <a:gd name="T22" fmla="*/ 122 w 286"/>
              <a:gd name="T23" fmla="*/ 301 h 519"/>
              <a:gd name="T24" fmla="*/ 136 w 286"/>
              <a:gd name="T25" fmla="*/ 301 h 519"/>
              <a:gd name="T26" fmla="*/ 110 w 286"/>
              <a:gd name="T27" fmla="*/ 378 h 519"/>
              <a:gd name="T28" fmla="*/ 55 w 286"/>
              <a:gd name="T29" fmla="*/ 490 h 519"/>
              <a:gd name="T30" fmla="*/ 7 w 286"/>
              <a:gd name="T31" fmla="*/ 507 h 519"/>
              <a:gd name="T32" fmla="*/ 55 w 286"/>
              <a:gd name="T33" fmla="*/ 512 h 519"/>
              <a:gd name="T34" fmla="*/ 91 w 286"/>
              <a:gd name="T35" fmla="*/ 488 h 519"/>
              <a:gd name="T36" fmla="*/ 109 w 286"/>
              <a:gd name="T37" fmla="*/ 415 h 519"/>
              <a:gd name="T38" fmla="*/ 155 w 286"/>
              <a:gd name="T39" fmla="*/ 327 h 519"/>
              <a:gd name="T40" fmla="*/ 167 w 286"/>
              <a:gd name="T41" fmla="*/ 425 h 519"/>
              <a:gd name="T42" fmla="*/ 164 w 286"/>
              <a:gd name="T43" fmla="*/ 510 h 519"/>
              <a:gd name="T44" fmla="*/ 252 w 286"/>
              <a:gd name="T45" fmla="*/ 515 h 519"/>
              <a:gd name="T46" fmla="*/ 217 w 286"/>
              <a:gd name="T47" fmla="*/ 501 h 519"/>
              <a:gd name="T48" fmla="*/ 191 w 286"/>
              <a:gd name="T49" fmla="*/ 491 h 519"/>
              <a:gd name="T50" fmla="*/ 179 w 286"/>
              <a:gd name="T51" fmla="*/ 458 h 519"/>
              <a:gd name="T52" fmla="*/ 166 w 286"/>
              <a:gd name="T53" fmla="*/ 287 h 519"/>
              <a:gd name="T54" fmla="*/ 184 w 286"/>
              <a:gd name="T55" fmla="*/ 207 h 519"/>
              <a:gd name="T56" fmla="*/ 243 w 286"/>
              <a:gd name="T57" fmla="*/ 233 h 519"/>
              <a:gd name="T58" fmla="*/ 258 w 286"/>
              <a:gd name="T59" fmla="*/ 173 h 519"/>
              <a:gd name="T60" fmla="*/ 275 w 286"/>
              <a:gd name="T61" fmla="*/ 157 h 519"/>
              <a:gd name="T62" fmla="*/ 274 w 286"/>
              <a:gd name="T63" fmla="*/ 136 h 519"/>
              <a:gd name="T64" fmla="*/ 160 w 286"/>
              <a:gd name="T65" fmla="*/ 195 h 519"/>
              <a:gd name="T66" fmla="*/ 144 w 286"/>
              <a:gd name="T67" fmla="*/ 265 h 519"/>
              <a:gd name="T68" fmla="*/ 117 w 286"/>
              <a:gd name="T69" fmla="*/ 225 h 519"/>
              <a:gd name="T70" fmla="*/ 160 w 286"/>
              <a:gd name="T71" fmla="*/ 195 h 519"/>
              <a:gd name="T72" fmla="*/ 138 w 286"/>
              <a:gd name="T73" fmla="*/ 67 h 519"/>
              <a:gd name="T74" fmla="*/ 245 w 286"/>
              <a:gd name="T75" fmla="*/ 38 h 519"/>
              <a:gd name="T76" fmla="*/ 165 w 286"/>
              <a:gd name="T77" fmla="*/ 124 h 519"/>
              <a:gd name="T78" fmla="*/ 220 w 286"/>
              <a:gd name="T79" fmla="*/ 225 h 519"/>
              <a:gd name="T80" fmla="*/ 189 w 286"/>
              <a:gd name="T81" fmla="*/ 168 h 519"/>
              <a:gd name="T82" fmla="*/ 203 w 286"/>
              <a:gd name="T83" fmla="*/ 146 h 519"/>
              <a:gd name="T84" fmla="*/ 227 w 286"/>
              <a:gd name="T85" fmla="*/ 162 h 519"/>
              <a:gd name="T86" fmla="*/ 236 w 286"/>
              <a:gd name="T87" fmla="*/ 209 h 5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6" h="519">
                <a:moveTo>
                  <a:pt x="285" y="119"/>
                </a:moveTo>
                <a:cubicBezTo>
                  <a:pt x="283" y="114"/>
                  <a:pt x="269" y="117"/>
                  <a:pt x="258" y="123"/>
                </a:cubicBezTo>
                <a:cubicBezTo>
                  <a:pt x="248" y="128"/>
                  <a:pt x="242" y="137"/>
                  <a:pt x="240" y="141"/>
                </a:cubicBezTo>
                <a:cubicBezTo>
                  <a:pt x="239" y="145"/>
                  <a:pt x="235" y="141"/>
                  <a:pt x="232" y="141"/>
                </a:cubicBezTo>
                <a:cubicBezTo>
                  <a:pt x="229" y="141"/>
                  <a:pt x="227" y="137"/>
                  <a:pt x="227" y="137"/>
                </a:cubicBezTo>
                <a:cubicBezTo>
                  <a:pt x="227" y="137"/>
                  <a:pt x="254" y="129"/>
                  <a:pt x="269" y="84"/>
                </a:cubicBezTo>
                <a:cubicBezTo>
                  <a:pt x="284" y="40"/>
                  <a:pt x="243" y="0"/>
                  <a:pt x="198" y="1"/>
                </a:cubicBezTo>
                <a:cubicBezTo>
                  <a:pt x="153" y="1"/>
                  <a:pt x="124" y="38"/>
                  <a:pt x="121" y="76"/>
                </a:cubicBezTo>
                <a:cubicBezTo>
                  <a:pt x="118" y="114"/>
                  <a:pt x="155" y="135"/>
                  <a:pt x="162" y="141"/>
                </a:cubicBezTo>
                <a:cubicBezTo>
                  <a:pt x="166" y="144"/>
                  <a:pt x="165" y="151"/>
                  <a:pt x="165" y="155"/>
                </a:cubicBezTo>
                <a:cubicBezTo>
                  <a:pt x="165" y="158"/>
                  <a:pt x="164" y="161"/>
                  <a:pt x="158" y="165"/>
                </a:cubicBezTo>
                <a:cubicBezTo>
                  <a:pt x="153" y="169"/>
                  <a:pt x="140" y="180"/>
                  <a:pt x="132" y="187"/>
                </a:cubicBezTo>
                <a:cubicBezTo>
                  <a:pt x="124" y="194"/>
                  <a:pt x="98" y="223"/>
                  <a:pt x="94" y="229"/>
                </a:cubicBezTo>
                <a:cubicBezTo>
                  <a:pt x="91" y="235"/>
                  <a:pt x="95" y="240"/>
                  <a:pt x="98" y="243"/>
                </a:cubicBezTo>
                <a:cubicBezTo>
                  <a:pt x="100" y="247"/>
                  <a:pt x="125" y="267"/>
                  <a:pt x="127" y="270"/>
                </a:cubicBezTo>
                <a:cubicBezTo>
                  <a:pt x="130" y="272"/>
                  <a:pt x="129" y="278"/>
                  <a:pt x="127" y="279"/>
                </a:cubicBezTo>
                <a:cubicBezTo>
                  <a:pt x="126" y="280"/>
                  <a:pt x="118" y="281"/>
                  <a:pt x="116" y="278"/>
                </a:cubicBezTo>
                <a:cubicBezTo>
                  <a:pt x="114" y="275"/>
                  <a:pt x="114" y="268"/>
                  <a:pt x="113" y="267"/>
                </a:cubicBezTo>
                <a:cubicBezTo>
                  <a:pt x="112" y="266"/>
                  <a:pt x="109" y="263"/>
                  <a:pt x="106" y="263"/>
                </a:cubicBezTo>
                <a:cubicBezTo>
                  <a:pt x="103" y="263"/>
                  <a:pt x="101" y="261"/>
                  <a:pt x="98" y="261"/>
                </a:cubicBezTo>
                <a:cubicBezTo>
                  <a:pt x="96" y="260"/>
                  <a:pt x="96" y="264"/>
                  <a:pt x="95" y="277"/>
                </a:cubicBezTo>
                <a:cubicBezTo>
                  <a:pt x="95" y="290"/>
                  <a:pt x="98" y="293"/>
                  <a:pt x="102" y="296"/>
                </a:cubicBezTo>
                <a:cubicBezTo>
                  <a:pt x="105" y="299"/>
                  <a:pt x="113" y="298"/>
                  <a:pt x="116" y="298"/>
                </a:cubicBezTo>
                <a:cubicBezTo>
                  <a:pt x="119" y="298"/>
                  <a:pt x="122" y="299"/>
                  <a:pt x="122" y="301"/>
                </a:cubicBezTo>
                <a:cubicBezTo>
                  <a:pt x="122" y="302"/>
                  <a:pt x="124" y="310"/>
                  <a:pt x="126" y="310"/>
                </a:cubicBezTo>
                <a:cubicBezTo>
                  <a:pt x="127" y="310"/>
                  <a:pt x="134" y="303"/>
                  <a:pt x="136" y="301"/>
                </a:cubicBezTo>
                <a:cubicBezTo>
                  <a:pt x="138" y="300"/>
                  <a:pt x="141" y="304"/>
                  <a:pt x="139" y="309"/>
                </a:cubicBezTo>
                <a:cubicBezTo>
                  <a:pt x="136" y="314"/>
                  <a:pt x="123" y="343"/>
                  <a:pt x="110" y="378"/>
                </a:cubicBezTo>
                <a:cubicBezTo>
                  <a:pt x="97" y="413"/>
                  <a:pt x="82" y="458"/>
                  <a:pt x="79" y="469"/>
                </a:cubicBezTo>
                <a:cubicBezTo>
                  <a:pt x="75" y="479"/>
                  <a:pt x="63" y="482"/>
                  <a:pt x="55" y="490"/>
                </a:cubicBezTo>
                <a:cubicBezTo>
                  <a:pt x="47" y="497"/>
                  <a:pt x="40" y="501"/>
                  <a:pt x="29" y="501"/>
                </a:cubicBezTo>
                <a:cubicBezTo>
                  <a:pt x="19" y="502"/>
                  <a:pt x="12" y="505"/>
                  <a:pt x="7" y="507"/>
                </a:cubicBezTo>
                <a:cubicBezTo>
                  <a:pt x="2" y="510"/>
                  <a:pt x="0" y="516"/>
                  <a:pt x="6" y="518"/>
                </a:cubicBezTo>
                <a:cubicBezTo>
                  <a:pt x="12" y="519"/>
                  <a:pt x="44" y="515"/>
                  <a:pt x="55" y="512"/>
                </a:cubicBezTo>
                <a:cubicBezTo>
                  <a:pt x="66" y="509"/>
                  <a:pt x="89" y="499"/>
                  <a:pt x="92" y="497"/>
                </a:cubicBezTo>
                <a:cubicBezTo>
                  <a:pt x="96" y="495"/>
                  <a:pt x="96" y="491"/>
                  <a:pt x="91" y="488"/>
                </a:cubicBezTo>
                <a:cubicBezTo>
                  <a:pt x="85" y="484"/>
                  <a:pt x="86" y="481"/>
                  <a:pt x="87" y="476"/>
                </a:cubicBezTo>
                <a:cubicBezTo>
                  <a:pt x="88" y="472"/>
                  <a:pt x="99" y="441"/>
                  <a:pt x="109" y="415"/>
                </a:cubicBezTo>
                <a:cubicBezTo>
                  <a:pt x="119" y="389"/>
                  <a:pt x="136" y="347"/>
                  <a:pt x="141" y="337"/>
                </a:cubicBezTo>
                <a:cubicBezTo>
                  <a:pt x="146" y="327"/>
                  <a:pt x="150" y="327"/>
                  <a:pt x="155" y="327"/>
                </a:cubicBezTo>
                <a:cubicBezTo>
                  <a:pt x="159" y="328"/>
                  <a:pt x="161" y="337"/>
                  <a:pt x="161" y="344"/>
                </a:cubicBezTo>
                <a:cubicBezTo>
                  <a:pt x="161" y="351"/>
                  <a:pt x="164" y="401"/>
                  <a:pt x="167" y="425"/>
                </a:cubicBezTo>
                <a:cubicBezTo>
                  <a:pt x="171" y="450"/>
                  <a:pt x="169" y="492"/>
                  <a:pt x="169" y="497"/>
                </a:cubicBezTo>
                <a:cubicBezTo>
                  <a:pt x="169" y="501"/>
                  <a:pt x="165" y="503"/>
                  <a:pt x="164" y="510"/>
                </a:cubicBezTo>
                <a:cubicBezTo>
                  <a:pt x="164" y="516"/>
                  <a:pt x="171" y="517"/>
                  <a:pt x="198" y="517"/>
                </a:cubicBezTo>
                <a:cubicBezTo>
                  <a:pt x="226" y="518"/>
                  <a:pt x="243" y="518"/>
                  <a:pt x="252" y="515"/>
                </a:cubicBezTo>
                <a:cubicBezTo>
                  <a:pt x="260" y="512"/>
                  <a:pt x="260" y="506"/>
                  <a:pt x="253" y="503"/>
                </a:cubicBezTo>
                <a:cubicBezTo>
                  <a:pt x="247" y="500"/>
                  <a:pt x="227" y="501"/>
                  <a:pt x="217" y="501"/>
                </a:cubicBezTo>
                <a:cubicBezTo>
                  <a:pt x="207" y="501"/>
                  <a:pt x="207" y="498"/>
                  <a:pt x="204" y="495"/>
                </a:cubicBezTo>
                <a:cubicBezTo>
                  <a:pt x="201" y="493"/>
                  <a:pt x="195" y="491"/>
                  <a:pt x="191" y="491"/>
                </a:cubicBezTo>
                <a:cubicBezTo>
                  <a:pt x="187" y="492"/>
                  <a:pt x="179" y="492"/>
                  <a:pt x="177" y="489"/>
                </a:cubicBezTo>
                <a:cubicBezTo>
                  <a:pt x="176" y="487"/>
                  <a:pt x="178" y="476"/>
                  <a:pt x="179" y="458"/>
                </a:cubicBezTo>
                <a:cubicBezTo>
                  <a:pt x="179" y="440"/>
                  <a:pt x="178" y="413"/>
                  <a:pt x="176" y="372"/>
                </a:cubicBezTo>
                <a:cubicBezTo>
                  <a:pt x="173" y="332"/>
                  <a:pt x="167" y="296"/>
                  <a:pt x="166" y="287"/>
                </a:cubicBezTo>
                <a:cubicBezTo>
                  <a:pt x="165" y="279"/>
                  <a:pt x="175" y="212"/>
                  <a:pt x="175" y="208"/>
                </a:cubicBezTo>
                <a:cubicBezTo>
                  <a:pt x="175" y="204"/>
                  <a:pt x="180" y="199"/>
                  <a:pt x="184" y="207"/>
                </a:cubicBezTo>
                <a:cubicBezTo>
                  <a:pt x="187" y="215"/>
                  <a:pt x="193" y="224"/>
                  <a:pt x="207" y="233"/>
                </a:cubicBezTo>
                <a:cubicBezTo>
                  <a:pt x="221" y="242"/>
                  <a:pt x="233" y="244"/>
                  <a:pt x="243" y="233"/>
                </a:cubicBezTo>
                <a:cubicBezTo>
                  <a:pt x="252" y="222"/>
                  <a:pt x="250" y="186"/>
                  <a:pt x="250" y="182"/>
                </a:cubicBezTo>
                <a:cubicBezTo>
                  <a:pt x="250" y="177"/>
                  <a:pt x="254" y="175"/>
                  <a:pt x="258" y="173"/>
                </a:cubicBezTo>
                <a:cubicBezTo>
                  <a:pt x="263" y="172"/>
                  <a:pt x="271" y="169"/>
                  <a:pt x="275" y="166"/>
                </a:cubicBezTo>
                <a:cubicBezTo>
                  <a:pt x="279" y="163"/>
                  <a:pt x="278" y="157"/>
                  <a:pt x="275" y="157"/>
                </a:cubicBezTo>
                <a:cubicBezTo>
                  <a:pt x="272" y="157"/>
                  <a:pt x="272" y="154"/>
                  <a:pt x="274" y="152"/>
                </a:cubicBezTo>
                <a:cubicBezTo>
                  <a:pt x="281" y="145"/>
                  <a:pt x="279" y="139"/>
                  <a:pt x="274" y="136"/>
                </a:cubicBezTo>
                <a:cubicBezTo>
                  <a:pt x="283" y="131"/>
                  <a:pt x="286" y="124"/>
                  <a:pt x="285" y="119"/>
                </a:cubicBezTo>
                <a:close/>
                <a:moveTo>
                  <a:pt x="160" y="195"/>
                </a:moveTo>
                <a:cubicBezTo>
                  <a:pt x="159" y="200"/>
                  <a:pt x="154" y="247"/>
                  <a:pt x="152" y="261"/>
                </a:cubicBezTo>
                <a:cubicBezTo>
                  <a:pt x="151" y="275"/>
                  <a:pt x="145" y="268"/>
                  <a:pt x="144" y="265"/>
                </a:cubicBezTo>
                <a:cubicBezTo>
                  <a:pt x="143" y="262"/>
                  <a:pt x="121" y="237"/>
                  <a:pt x="117" y="235"/>
                </a:cubicBezTo>
                <a:cubicBezTo>
                  <a:pt x="114" y="232"/>
                  <a:pt x="115" y="226"/>
                  <a:pt x="117" y="225"/>
                </a:cubicBezTo>
                <a:cubicBezTo>
                  <a:pt x="119" y="223"/>
                  <a:pt x="147" y="196"/>
                  <a:pt x="152" y="191"/>
                </a:cubicBezTo>
                <a:cubicBezTo>
                  <a:pt x="157" y="186"/>
                  <a:pt x="160" y="190"/>
                  <a:pt x="160" y="195"/>
                </a:cubicBezTo>
                <a:close/>
                <a:moveTo>
                  <a:pt x="165" y="124"/>
                </a:moveTo>
                <a:cubicBezTo>
                  <a:pt x="143" y="106"/>
                  <a:pt x="133" y="88"/>
                  <a:pt x="138" y="67"/>
                </a:cubicBezTo>
                <a:cubicBezTo>
                  <a:pt x="144" y="43"/>
                  <a:pt x="165" y="24"/>
                  <a:pt x="189" y="18"/>
                </a:cubicBezTo>
                <a:cubicBezTo>
                  <a:pt x="213" y="13"/>
                  <a:pt x="233" y="21"/>
                  <a:pt x="245" y="38"/>
                </a:cubicBezTo>
                <a:cubicBezTo>
                  <a:pt x="257" y="54"/>
                  <a:pt x="258" y="93"/>
                  <a:pt x="239" y="109"/>
                </a:cubicBezTo>
                <a:cubicBezTo>
                  <a:pt x="220" y="125"/>
                  <a:pt x="188" y="142"/>
                  <a:pt x="165" y="124"/>
                </a:cubicBezTo>
                <a:close/>
                <a:moveTo>
                  <a:pt x="236" y="209"/>
                </a:moveTo>
                <a:cubicBezTo>
                  <a:pt x="234" y="230"/>
                  <a:pt x="226" y="225"/>
                  <a:pt x="220" y="225"/>
                </a:cubicBezTo>
                <a:cubicBezTo>
                  <a:pt x="214" y="224"/>
                  <a:pt x="203" y="207"/>
                  <a:pt x="200" y="198"/>
                </a:cubicBezTo>
                <a:cubicBezTo>
                  <a:pt x="196" y="189"/>
                  <a:pt x="192" y="173"/>
                  <a:pt x="189" y="168"/>
                </a:cubicBezTo>
                <a:cubicBezTo>
                  <a:pt x="186" y="163"/>
                  <a:pt x="186" y="151"/>
                  <a:pt x="191" y="149"/>
                </a:cubicBezTo>
                <a:cubicBezTo>
                  <a:pt x="191" y="149"/>
                  <a:pt x="198" y="147"/>
                  <a:pt x="203" y="146"/>
                </a:cubicBezTo>
                <a:cubicBezTo>
                  <a:pt x="208" y="145"/>
                  <a:pt x="212" y="154"/>
                  <a:pt x="217" y="154"/>
                </a:cubicBezTo>
                <a:cubicBezTo>
                  <a:pt x="222" y="155"/>
                  <a:pt x="227" y="158"/>
                  <a:pt x="227" y="162"/>
                </a:cubicBezTo>
                <a:cubicBezTo>
                  <a:pt x="227" y="167"/>
                  <a:pt x="230" y="172"/>
                  <a:pt x="236" y="175"/>
                </a:cubicBezTo>
                <a:cubicBezTo>
                  <a:pt x="241" y="178"/>
                  <a:pt x="237" y="188"/>
                  <a:pt x="236" y="20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文本框 36" title=""/>
          <p:cNvSpPr txBox="1"/>
          <p:nvPr/>
        </p:nvSpPr>
        <p:spPr>
          <a:xfrm>
            <a:off x="983432" y="188640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望文生义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Text Box 7" title=""/>
          <p:cNvSpPr txBox="1">
            <a:spLocks noChangeArrowheads="1"/>
          </p:cNvSpPr>
          <p:nvPr/>
        </p:nvSpPr>
        <p:spPr bwMode="auto">
          <a:xfrm>
            <a:off x="2339628" y="1343670"/>
            <a:ext cx="958902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这部精彩的电视剧播出时，几乎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万人空巷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，人们在家里守着荧屏，街上显得静悄悄的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 title=""/>
          <p:cNvSpPr txBox="1"/>
          <p:nvPr/>
        </p:nvSpPr>
        <p:spPr>
          <a:xfrm>
            <a:off x="2339628" y="2834933"/>
            <a:ext cx="958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万人空巷：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是指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家家户户的人都从巷里出来了，多用来形容庆祝、欢迎等盛况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 title=""/>
          <p:cNvSpPr txBox="1"/>
          <p:nvPr/>
        </p:nvSpPr>
        <p:spPr>
          <a:xfrm>
            <a:off x="2339628" y="4221088"/>
            <a:ext cx="95890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初春，乍暖还寒。他身着冬装，漫步在广阔的田野中，仍然觉得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不寒而栗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 title=""/>
          <p:cNvSpPr txBox="1"/>
          <p:nvPr/>
        </p:nvSpPr>
        <p:spPr>
          <a:xfrm>
            <a:off x="2339628" y="5445224"/>
            <a:ext cx="958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不寒而栗：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形容非常恐惧。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/>
        </p:nvSpPr>
        <p:spPr>
          <a:xfrm>
            <a:off x="527972" y="276853"/>
            <a:ext cx="6000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容易望文生义的成语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 title=""/>
          <p:cNvSpPr txBox="1"/>
          <p:nvPr/>
        </p:nvSpPr>
        <p:spPr>
          <a:xfrm>
            <a:off x="494638" y="1548081"/>
            <a:ext cx="10111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进退维谷：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形容进退两难。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 title=""/>
          <p:cNvSpPr txBox="1"/>
          <p:nvPr/>
        </p:nvSpPr>
        <p:spPr>
          <a:xfrm>
            <a:off x="479376" y="2412177"/>
            <a:ext cx="11449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首当其冲：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比喻首先受到攻击或者灾难。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 title=""/>
          <p:cNvSpPr txBox="1"/>
          <p:nvPr/>
        </p:nvSpPr>
        <p:spPr>
          <a:xfrm>
            <a:off x="488030" y="3276273"/>
            <a:ext cx="11029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不见天日：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比喻政治黑暗；或行为不轨，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见不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得人。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 title=""/>
          <p:cNvSpPr txBox="1"/>
          <p:nvPr/>
        </p:nvSpPr>
        <p:spPr>
          <a:xfrm>
            <a:off x="527972" y="4149080"/>
            <a:ext cx="11256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文不加点：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形容文思敏捷，写作技巧成熟。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 title=""/>
          <p:cNvSpPr txBox="1"/>
          <p:nvPr/>
        </p:nvSpPr>
        <p:spPr>
          <a:xfrm>
            <a:off x="527972" y="5013176"/>
            <a:ext cx="11256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行云流水：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形容诗文、书画、歌唱自然流畅。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文本框 122" title=""/>
          <p:cNvSpPr txBox="1"/>
          <p:nvPr/>
        </p:nvSpPr>
        <p:spPr>
          <a:xfrm>
            <a:off x="1055440" y="188640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褒贬误用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" name="Freeform 5" title=""/>
          <p:cNvSpPr>
            <a:spLocks noEditPoints="1"/>
          </p:cNvSpPr>
          <p:nvPr/>
        </p:nvSpPr>
        <p:spPr bwMode="auto">
          <a:xfrm flipH="1">
            <a:off x="9984434" y="2060848"/>
            <a:ext cx="2160238" cy="3816423"/>
          </a:xfrm>
          <a:custGeom>
            <a:gdLst>
              <a:gd name="T0" fmla="*/ 216 w 346"/>
              <a:gd name="T1" fmla="*/ 18 h 507"/>
              <a:gd name="T2" fmla="*/ 189 w 346"/>
              <a:gd name="T3" fmla="*/ 122 h 507"/>
              <a:gd name="T4" fmla="*/ 88 w 346"/>
              <a:gd name="T5" fmla="*/ 246 h 507"/>
              <a:gd name="T6" fmla="*/ 48 w 346"/>
              <a:gd name="T7" fmla="*/ 243 h 507"/>
              <a:gd name="T8" fmla="*/ 6 w 346"/>
              <a:gd name="T9" fmla="*/ 301 h 507"/>
              <a:gd name="T10" fmla="*/ 89 w 346"/>
              <a:gd name="T11" fmla="*/ 346 h 507"/>
              <a:gd name="T12" fmla="*/ 120 w 346"/>
              <a:gd name="T13" fmla="*/ 307 h 507"/>
              <a:gd name="T14" fmla="*/ 104 w 346"/>
              <a:gd name="T15" fmla="*/ 263 h 507"/>
              <a:gd name="T16" fmla="*/ 173 w 346"/>
              <a:gd name="T17" fmla="*/ 158 h 507"/>
              <a:gd name="T18" fmla="*/ 150 w 346"/>
              <a:gd name="T19" fmla="*/ 298 h 507"/>
              <a:gd name="T20" fmla="*/ 117 w 346"/>
              <a:gd name="T21" fmla="*/ 464 h 507"/>
              <a:gd name="T22" fmla="*/ 143 w 346"/>
              <a:gd name="T23" fmla="*/ 506 h 507"/>
              <a:gd name="T24" fmla="*/ 143 w 346"/>
              <a:gd name="T25" fmla="*/ 438 h 507"/>
              <a:gd name="T26" fmla="*/ 176 w 346"/>
              <a:gd name="T27" fmla="*/ 380 h 507"/>
              <a:gd name="T28" fmla="*/ 203 w 346"/>
              <a:gd name="T29" fmla="*/ 503 h 507"/>
              <a:gd name="T30" fmla="*/ 250 w 346"/>
              <a:gd name="T31" fmla="*/ 482 h 507"/>
              <a:gd name="T32" fmla="*/ 199 w 346"/>
              <a:gd name="T33" fmla="*/ 405 h 507"/>
              <a:gd name="T34" fmla="*/ 188 w 346"/>
              <a:gd name="T35" fmla="*/ 175 h 507"/>
              <a:gd name="T36" fmla="*/ 232 w 346"/>
              <a:gd name="T37" fmla="*/ 253 h 507"/>
              <a:gd name="T38" fmla="*/ 285 w 346"/>
              <a:gd name="T39" fmla="*/ 202 h 507"/>
              <a:gd name="T40" fmla="*/ 290 w 346"/>
              <a:gd name="T41" fmla="*/ 224 h 507"/>
              <a:gd name="T42" fmla="*/ 275 w 346"/>
              <a:gd name="T43" fmla="*/ 254 h 507"/>
              <a:gd name="T44" fmla="*/ 223 w 346"/>
              <a:gd name="T45" fmla="*/ 272 h 507"/>
              <a:gd name="T46" fmla="*/ 223 w 346"/>
              <a:gd name="T47" fmla="*/ 279 h 507"/>
              <a:gd name="T48" fmla="*/ 291 w 346"/>
              <a:gd name="T49" fmla="*/ 276 h 507"/>
              <a:gd name="T50" fmla="*/ 312 w 346"/>
              <a:gd name="T51" fmla="*/ 236 h 507"/>
              <a:gd name="T52" fmla="*/ 318 w 346"/>
              <a:gd name="T53" fmla="*/ 205 h 507"/>
              <a:gd name="T54" fmla="*/ 319 w 346"/>
              <a:gd name="T55" fmla="*/ 165 h 507"/>
              <a:gd name="T56" fmla="*/ 291 w 346"/>
              <a:gd name="T57" fmla="*/ 150 h 507"/>
              <a:gd name="T58" fmla="*/ 102 w 346"/>
              <a:gd name="T59" fmla="*/ 339 h 507"/>
              <a:gd name="T60" fmla="*/ 105 w 346"/>
              <a:gd name="T61" fmla="*/ 320 h 507"/>
              <a:gd name="T62" fmla="*/ 111 w 346"/>
              <a:gd name="T63" fmla="*/ 303 h 507"/>
              <a:gd name="T64" fmla="*/ 82 w 346"/>
              <a:gd name="T65" fmla="*/ 348 h 507"/>
              <a:gd name="T66" fmla="*/ 10 w 346"/>
              <a:gd name="T67" fmla="*/ 298 h 507"/>
              <a:gd name="T68" fmla="*/ 45 w 346"/>
              <a:gd name="T69" fmla="*/ 246 h 507"/>
              <a:gd name="T70" fmla="*/ 45 w 346"/>
              <a:gd name="T71" fmla="*/ 284 h 507"/>
              <a:gd name="T72" fmla="*/ 59 w 346"/>
              <a:gd name="T73" fmla="*/ 291 h 507"/>
              <a:gd name="T74" fmla="*/ 70 w 346"/>
              <a:gd name="T75" fmla="*/ 299 h 507"/>
              <a:gd name="T76" fmla="*/ 79 w 346"/>
              <a:gd name="T77" fmla="*/ 313 h 507"/>
              <a:gd name="T78" fmla="*/ 98 w 346"/>
              <a:gd name="T79" fmla="*/ 288 h 507"/>
              <a:gd name="T80" fmla="*/ 272 w 346"/>
              <a:gd name="T81" fmla="*/ 270 h 507"/>
              <a:gd name="T82" fmla="*/ 282 w 346"/>
              <a:gd name="T83" fmla="*/ 276 h 507"/>
              <a:gd name="T84" fmla="*/ 291 w 346"/>
              <a:gd name="T85" fmla="*/ 233 h 507"/>
              <a:gd name="T86" fmla="*/ 286 w 346"/>
              <a:gd name="T87" fmla="*/ 154 h 507"/>
              <a:gd name="T88" fmla="*/ 274 w 346"/>
              <a:gd name="T89" fmla="*/ 179 h 507"/>
              <a:gd name="T90" fmla="*/ 233 w 346"/>
              <a:gd name="T91" fmla="*/ 227 h 507"/>
              <a:gd name="T92" fmla="*/ 202 w 346"/>
              <a:gd name="T93" fmla="*/ 139 h 507"/>
              <a:gd name="T94" fmla="*/ 248 w 346"/>
              <a:gd name="T95" fmla="*/ 144 h 507"/>
              <a:gd name="T96" fmla="*/ 227 w 346"/>
              <a:gd name="T97" fmla="*/ 119 h 507"/>
              <a:gd name="T98" fmla="*/ 297 w 346"/>
              <a:gd name="T99" fmla="*/ 35 h 50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6" h="507">
                <a:moveTo>
                  <a:pt x="328" y="105"/>
                </a:moveTo>
                <a:cubicBezTo>
                  <a:pt x="346" y="59"/>
                  <a:pt x="323" y="34"/>
                  <a:pt x="310" y="25"/>
                </a:cubicBezTo>
                <a:cubicBezTo>
                  <a:pt x="271" y="0"/>
                  <a:pt x="239" y="4"/>
                  <a:pt x="216" y="18"/>
                </a:cubicBezTo>
                <a:cubicBezTo>
                  <a:pt x="194" y="33"/>
                  <a:pt x="187" y="61"/>
                  <a:pt x="189" y="82"/>
                </a:cubicBezTo>
                <a:cubicBezTo>
                  <a:pt x="189" y="82"/>
                  <a:pt x="191" y="91"/>
                  <a:pt x="194" y="98"/>
                </a:cubicBezTo>
                <a:cubicBezTo>
                  <a:pt x="197" y="105"/>
                  <a:pt x="192" y="114"/>
                  <a:pt x="189" y="122"/>
                </a:cubicBezTo>
                <a:cubicBezTo>
                  <a:pt x="185" y="130"/>
                  <a:pt x="182" y="132"/>
                  <a:pt x="170" y="139"/>
                </a:cubicBezTo>
                <a:cubicBezTo>
                  <a:pt x="158" y="147"/>
                  <a:pt x="141" y="157"/>
                  <a:pt x="120" y="186"/>
                </a:cubicBezTo>
                <a:cubicBezTo>
                  <a:pt x="99" y="215"/>
                  <a:pt x="89" y="243"/>
                  <a:pt x="88" y="246"/>
                </a:cubicBezTo>
                <a:cubicBezTo>
                  <a:pt x="87" y="249"/>
                  <a:pt x="86" y="251"/>
                  <a:pt x="80" y="251"/>
                </a:cubicBezTo>
                <a:cubicBezTo>
                  <a:pt x="75" y="251"/>
                  <a:pt x="68" y="257"/>
                  <a:pt x="67" y="257"/>
                </a:cubicBezTo>
                <a:cubicBezTo>
                  <a:pt x="65" y="257"/>
                  <a:pt x="52" y="246"/>
                  <a:pt x="48" y="243"/>
                </a:cubicBezTo>
                <a:cubicBezTo>
                  <a:pt x="44" y="240"/>
                  <a:pt x="41" y="240"/>
                  <a:pt x="39" y="241"/>
                </a:cubicBezTo>
                <a:cubicBezTo>
                  <a:pt x="37" y="242"/>
                  <a:pt x="10" y="279"/>
                  <a:pt x="5" y="289"/>
                </a:cubicBezTo>
                <a:cubicBezTo>
                  <a:pt x="0" y="299"/>
                  <a:pt x="4" y="299"/>
                  <a:pt x="6" y="301"/>
                </a:cubicBezTo>
                <a:cubicBezTo>
                  <a:pt x="9" y="303"/>
                  <a:pt x="32" y="322"/>
                  <a:pt x="43" y="330"/>
                </a:cubicBezTo>
                <a:cubicBezTo>
                  <a:pt x="54" y="338"/>
                  <a:pt x="77" y="356"/>
                  <a:pt x="79" y="357"/>
                </a:cubicBezTo>
                <a:cubicBezTo>
                  <a:pt x="81" y="358"/>
                  <a:pt x="88" y="347"/>
                  <a:pt x="89" y="346"/>
                </a:cubicBezTo>
                <a:cubicBezTo>
                  <a:pt x="89" y="346"/>
                  <a:pt x="96" y="350"/>
                  <a:pt x="98" y="351"/>
                </a:cubicBezTo>
                <a:cubicBezTo>
                  <a:pt x="101" y="352"/>
                  <a:pt x="105" y="343"/>
                  <a:pt x="108" y="336"/>
                </a:cubicBezTo>
                <a:cubicBezTo>
                  <a:pt x="110" y="329"/>
                  <a:pt x="119" y="309"/>
                  <a:pt x="120" y="307"/>
                </a:cubicBezTo>
                <a:cubicBezTo>
                  <a:pt x="121" y="304"/>
                  <a:pt x="111" y="297"/>
                  <a:pt x="110" y="294"/>
                </a:cubicBezTo>
                <a:cubicBezTo>
                  <a:pt x="108" y="291"/>
                  <a:pt x="112" y="285"/>
                  <a:pt x="111" y="279"/>
                </a:cubicBezTo>
                <a:cubicBezTo>
                  <a:pt x="110" y="273"/>
                  <a:pt x="104" y="266"/>
                  <a:pt x="104" y="263"/>
                </a:cubicBezTo>
                <a:cubicBezTo>
                  <a:pt x="103" y="260"/>
                  <a:pt x="108" y="241"/>
                  <a:pt x="118" y="219"/>
                </a:cubicBezTo>
                <a:cubicBezTo>
                  <a:pt x="129" y="196"/>
                  <a:pt x="156" y="165"/>
                  <a:pt x="164" y="160"/>
                </a:cubicBezTo>
                <a:cubicBezTo>
                  <a:pt x="171" y="154"/>
                  <a:pt x="172" y="156"/>
                  <a:pt x="173" y="158"/>
                </a:cubicBezTo>
                <a:cubicBezTo>
                  <a:pt x="174" y="161"/>
                  <a:pt x="171" y="171"/>
                  <a:pt x="165" y="187"/>
                </a:cubicBezTo>
                <a:cubicBezTo>
                  <a:pt x="159" y="204"/>
                  <a:pt x="155" y="238"/>
                  <a:pt x="153" y="251"/>
                </a:cubicBezTo>
                <a:cubicBezTo>
                  <a:pt x="151" y="264"/>
                  <a:pt x="151" y="293"/>
                  <a:pt x="150" y="298"/>
                </a:cubicBezTo>
                <a:cubicBezTo>
                  <a:pt x="149" y="303"/>
                  <a:pt x="146" y="313"/>
                  <a:pt x="145" y="323"/>
                </a:cubicBezTo>
                <a:cubicBezTo>
                  <a:pt x="145" y="332"/>
                  <a:pt x="140" y="369"/>
                  <a:pt x="137" y="382"/>
                </a:cubicBezTo>
                <a:cubicBezTo>
                  <a:pt x="135" y="396"/>
                  <a:pt x="123" y="449"/>
                  <a:pt x="117" y="464"/>
                </a:cubicBezTo>
                <a:cubicBezTo>
                  <a:pt x="112" y="478"/>
                  <a:pt x="105" y="479"/>
                  <a:pt x="99" y="491"/>
                </a:cubicBezTo>
                <a:cubicBezTo>
                  <a:pt x="93" y="502"/>
                  <a:pt x="98" y="507"/>
                  <a:pt x="103" y="507"/>
                </a:cubicBezTo>
                <a:cubicBezTo>
                  <a:pt x="108" y="507"/>
                  <a:pt x="134" y="507"/>
                  <a:pt x="143" y="506"/>
                </a:cubicBezTo>
                <a:cubicBezTo>
                  <a:pt x="152" y="504"/>
                  <a:pt x="150" y="503"/>
                  <a:pt x="149" y="497"/>
                </a:cubicBezTo>
                <a:cubicBezTo>
                  <a:pt x="148" y="491"/>
                  <a:pt x="137" y="488"/>
                  <a:pt x="133" y="482"/>
                </a:cubicBezTo>
                <a:cubicBezTo>
                  <a:pt x="129" y="477"/>
                  <a:pt x="136" y="461"/>
                  <a:pt x="143" y="438"/>
                </a:cubicBezTo>
                <a:cubicBezTo>
                  <a:pt x="150" y="415"/>
                  <a:pt x="157" y="360"/>
                  <a:pt x="157" y="348"/>
                </a:cubicBezTo>
                <a:cubicBezTo>
                  <a:pt x="156" y="336"/>
                  <a:pt x="160" y="337"/>
                  <a:pt x="162" y="338"/>
                </a:cubicBezTo>
                <a:cubicBezTo>
                  <a:pt x="165" y="339"/>
                  <a:pt x="167" y="348"/>
                  <a:pt x="176" y="380"/>
                </a:cubicBezTo>
                <a:cubicBezTo>
                  <a:pt x="186" y="411"/>
                  <a:pt x="187" y="453"/>
                  <a:pt x="190" y="463"/>
                </a:cubicBezTo>
                <a:cubicBezTo>
                  <a:pt x="192" y="472"/>
                  <a:pt x="190" y="480"/>
                  <a:pt x="189" y="490"/>
                </a:cubicBezTo>
                <a:cubicBezTo>
                  <a:pt x="189" y="500"/>
                  <a:pt x="189" y="501"/>
                  <a:pt x="203" y="503"/>
                </a:cubicBezTo>
                <a:cubicBezTo>
                  <a:pt x="217" y="505"/>
                  <a:pt x="271" y="504"/>
                  <a:pt x="281" y="499"/>
                </a:cubicBezTo>
                <a:cubicBezTo>
                  <a:pt x="291" y="495"/>
                  <a:pt x="288" y="485"/>
                  <a:pt x="283" y="486"/>
                </a:cubicBezTo>
                <a:cubicBezTo>
                  <a:pt x="277" y="487"/>
                  <a:pt x="269" y="486"/>
                  <a:pt x="250" y="482"/>
                </a:cubicBezTo>
                <a:cubicBezTo>
                  <a:pt x="232" y="478"/>
                  <a:pt x="215" y="473"/>
                  <a:pt x="210" y="471"/>
                </a:cubicBezTo>
                <a:cubicBezTo>
                  <a:pt x="206" y="469"/>
                  <a:pt x="206" y="466"/>
                  <a:pt x="205" y="458"/>
                </a:cubicBezTo>
                <a:cubicBezTo>
                  <a:pt x="205" y="450"/>
                  <a:pt x="204" y="442"/>
                  <a:pt x="199" y="405"/>
                </a:cubicBezTo>
                <a:cubicBezTo>
                  <a:pt x="193" y="369"/>
                  <a:pt x="182" y="336"/>
                  <a:pt x="175" y="320"/>
                </a:cubicBezTo>
                <a:cubicBezTo>
                  <a:pt x="169" y="303"/>
                  <a:pt x="168" y="297"/>
                  <a:pt x="170" y="270"/>
                </a:cubicBezTo>
                <a:cubicBezTo>
                  <a:pt x="172" y="244"/>
                  <a:pt x="185" y="183"/>
                  <a:pt x="188" y="175"/>
                </a:cubicBezTo>
                <a:cubicBezTo>
                  <a:pt x="190" y="167"/>
                  <a:pt x="196" y="174"/>
                  <a:pt x="198" y="179"/>
                </a:cubicBezTo>
                <a:cubicBezTo>
                  <a:pt x="200" y="184"/>
                  <a:pt x="203" y="205"/>
                  <a:pt x="212" y="224"/>
                </a:cubicBezTo>
                <a:cubicBezTo>
                  <a:pt x="221" y="242"/>
                  <a:pt x="224" y="249"/>
                  <a:pt x="232" y="253"/>
                </a:cubicBezTo>
                <a:cubicBezTo>
                  <a:pt x="239" y="257"/>
                  <a:pt x="244" y="253"/>
                  <a:pt x="249" y="245"/>
                </a:cubicBezTo>
                <a:cubicBezTo>
                  <a:pt x="254" y="237"/>
                  <a:pt x="276" y="207"/>
                  <a:pt x="278" y="203"/>
                </a:cubicBezTo>
                <a:cubicBezTo>
                  <a:pt x="280" y="200"/>
                  <a:pt x="283" y="200"/>
                  <a:pt x="285" y="202"/>
                </a:cubicBezTo>
                <a:cubicBezTo>
                  <a:pt x="287" y="204"/>
                  <a:pt x="289" y="205"/>
                  <a:pt x="292" y="205"/>
                </a:cubicBezTo>
                <a:cubicBezTo>
                  <a:pt x="295" y="205"/>
                  <a:pt x="300" y="206"/>
                  <a:pt x="301" y="212"/>
                </a:cubicBezTo>
                <a:cubicBezTo>
                  <a:pt x="301" y="217"/>
                  <a:pt x="294" y="217"/>
                  <a:pt x="290" y="224"/>
                </a:cubicBezTo>
                <a:cubicBezTo>
                  <a:pt x="286" y="230"/>
                  <a:pt x="285" y="239"/>
                  <a:pt x="287" y="242"/>
                </a:cubicBezTo>
                <a:cubicBezTo>
                  <a:pt x="288" y="245"/>
                  <a:pt x="291" y="249"/>
                  <a:pt x="287" y="249"/>
                </a:cubicBezTo>
                <a:cubicBezTo>
                  <a:pt x="283" y="250"/>
                  <a:pt x="281" y="250"/>
                  <a:pt x="275" y="254"/>
                </a:cubicBezTo>
                <a:cubicBezTo>
                  <a:pt x="269" y="258"/>
                  <a:pt x="266" y="270"/>
                  <a:pt x="266" y="273"/>
                </a:cubicBezTo>
                <a:cubicBezTo>
                  <a:pt x="266" y="277"/>
                  <a:pt x="256" y="276"/>
                  <a:pt x="243" y="276"/>
                </a:cubicBezTo>
                <a:cubicBezTo>
                  <a:pt x="230" y="275"/>
                  <a:pt x="224" y="275"/>
                  <a:pt x="223" y="272"/>
                </a:cubicBezTo>
                <a:cubicBezTo>
                  <a:pt x="221" y="269"/>
                  <a:pt x="224" y="265"/>
                  <a:pt x="224" y="264"/>
                </a:cubicBezTo>
                <a:cubicBezTo>
                  <a:pt x="224" y="262"/>
                  <a:pt x="220" y="262"/>
                  <a:pt x="218" y="267"/>
                </a:cubicBezTo>
                <a:cubicBezTo>
                  <a:pt x="215" y="272"/>
                  <a:pt x="219" y="278"/>
                  <a:pt x="223" y="279"/>
                </a:cubicBezTo>
                <a:cubicBezTo>
                  <a:pt x="228" y="279"/>
                  <a:pt x="258" y="279"/>
                  <a:pt x="263" y="279"/>
                </a:cubicBezTo>
                <a:cubicBezTo>
                  <a:pt x="268" y="278"/>
                  <a:pt x="269" y="278"/>
                  <a:pt x="271" y="280"/>
                </a:cubicBezTo>
                <a:cubicBezTo>
                  <a:pt x="279" y="283"/>
                  <a:pt x="283" y="282"/>
                  <a:pt x="291" y="276"/>
                </a:cubicBezTo>
                <a:cubicBezTo>
                  <a:pt x="298" y="269"/>
                  <a:pt x="294" y="257"/>
                  <a:pt x="293" y="254"/>
                </a:cubicBezTo>
                <a:cubicBezTo>
                  <a:pt x="292" y="251"/>
                  <a:pt x="294" y="249"/>
                  <a:pt x="298" y="248"/>
                </a:cubicBezTo>
                <a:cubicBezTo>
                  <a:pt x="305" y="246"/>
                  <a:pt x="311" y="242"/>
                  <a:pt x="312" y="236"/>
                </a:cubicBezTo>
                <a:cubicBezTo>
                  <a:pt x="314" y="230"/>
                  <a:pt x="313" y="224"/>
                  <a:pt x="311" y="219"/>
                </a:cubicBezTo>
                <a:cubicBezTo>
                  <a:pt x="308" y="213"/>
                  <a:pt x="305" y="213"/>
                  <a:pt x="306" y="209"/>
                </a:cubicBezTo>
                <a:cubicBezTo>
                  <a:pt x="306" y="204"/>
                  <a:pt x="312" y="205"/>
                  <a:pt x="318" y="205"/>
                </a:cubicBezTo>
                <a:cubicBezTo>
                  <a:pt x="325" y="205"/>
                  <a:pt x="322" y="197"/>
                  <a:pt x="322" y="189"/>
                </a:cubicBezTo>
                <a:cubicBezTo>
                  <a:pt x="322" y="181"/>
                  <a:pt x="324" y="182"/>
                  <a:pt x="326" y="178"/>
                </a:cubicBezTo>
                <a:cubicBezTo>
                  <a:pt x="328" y="174"/>
                  <a:pt x="323" y="167"/>
                  <a:pt x="319" y="165"/>
                </a:cubicBezTo>
                <a:cubicBezTo>
                  <a:pt x="315" y="164"/>
                  <a:pt x="319" y="158"/>
                  <a:pt x="319" y="152"/>
                </a:cubicBezTo>
                <a:cubicBezTo>
                  <a:pt x="319" y="146"/>
                  <a:pt x="312" y="145"/>
                  <a:pt x="306" y="145"/>
                </a:cubicBezTo>
                <a:cubicBezTo>
                  <a:pt x="299" y="145"/>
                  <a:pt x="299" y="150"/>
                  <a:pt x="291" y="150"/>
                </a:cubicBezTo>
                <a:cubicBezTo>
                  <a:pt x="283" y="151"/>
                  <a:pt x="286" y="143"/>
                  <a:pt x="287" y="141"/>
                </a:cubicBezTo>
                <a:cubicBezTo>
                  <a:pt x="307" y="134"/>
                  <a:pt x="323" y="113"/>
                  <a:pt x="328" y="105"/>
                </a:cubicBezTo>
                <a:close/>
                <a:moveTo>
                  <a:pt x="102" y="339"/>
                </a:moveTo>
                <a:cubicBezTo>
                  <a:pt x="101" y="342"/>
                  <a:pt x="99" y="346"/>
                  <a:pt x="96" y="345"/>
                </a:cubicBezTo>
                <a:cubicBezTo>
                  <a:pt x="94" y="345"/>
                  <a:pt x="91" y="343"/>
                  <a:pt x="91" y="341"/>
                </a:cubicBezTo>
                <a:cubicBezTo>
                  <a:pt x="92" y="338"/>
                  <a:pt x="102" y="324"/>
                  <a:pt x="105" y="320"/>
                </a:cubicBezTo>
                <a:cubicBezTo>
                  <a:pt x="107" y="317"/>
                  <a:pt x="109" y="320"/>
                  <a:pt x="109" y="320"/>
                </a:cubicBezTo>
                <a:cubicBezTo>
                  <a:pt x="109" y="320"/>
                  <a:pt x="104" y="335"/>
                  <a:pt x="102" y="339"/>
                </a:cubicBezTo>
                <a:close/>
                <a:moveTo>
                  <a:pt x="111" y="303"/>
                </a:moveTo>
                <a:cubicBezTo>
                  <a:pt x="114" y="306"/>
                  <a:pt x="113" y="306"/>
                  <a:pt x="111" y="309"/>
                </a:cubicBezTo>
                <a:cubicBezTo>
                  <a:pt x="109" y="311"/>
                  <a:pt x="106" y="315"/>
                  <a:pt x="100" y="322"/>
                </a:cubicBezTo>
                <a:cubicBezTo>
                  <a:pt x="94" y="329"/>
                  <a:pt x="84" y="343"/>
                  <a:pt x="82" y="348"/>
                </a:cubicBezTo>
                <a:cubicBezTo>
                  <a:pt x="80" y="352"/>
                  <a:pt x="78" y="353"/>
                  <a:pt x="76" y="350"/>
                </a:cubicBezTo>
                <a:cubicBezTo>
                  <a:pt x="73" y="347"/>
                  <a:pt x="54" y="332"/>
                  <a:pt x="45" y="324"/>
                </a:cubicBezTo>
                <a:cubicBezTo>
                  <a:pt x="36" y="317"/>
                  <a:pt x="12" y="301"/>
                  <a:pt x="10" y="298"/>
                </a:cubicBezTo>
                <a:cubicBezTo>
                  <a:pt x="8" y="296"/>
                  <a:pt x="12" y="286"/>
                  <a:pt x="17" y="279"/>
                </a:cubicBezTo>
                <a:cubicBezTo>
                  <a:pt x="21" y="272"/>
                  <a:pt x="38" y="249"/>
                  <a:pt x="40" y="246"/>
                </a:cubicBezTo>
                <a:cubicBezTo>
                  <a:pt x="40" y="246"/>
                  <a:pt x="43" y="246"/>
                  <a:pt x="45" y="246"/>
                </a:cubicBezTo>
                <a:cubicBezTo>
                  <a:pt x="47" y="247"/>
                  <a:pt x="58" y="255"/>
                  <a:pt x="61" y="259"/>
                </a:cubicBezTo>
                <a:cubicBezTo>
                  <a:pt x="65" y="262"/>
                  <a:pt x="62" y="264"/>
                  <a:pt x="60" y="266"/>
                </a:cubicBezTo>
                <a:cubicBezTo>
                  <a:pt x="58" y="269"/>
                  <a:pt x="47" y="274"/>
                  <a:pt x="45" y="284"/>
                </a:cubicBezTo>
                <a:cubicBezTo>
                  <a:pt x="43" y="294"/>
                  <a:pt x="44" y="299"/>
                  <a:pt x="48" y="299"/>
                </a:cubicBezTo>
                <a:cubicBezTo>
                  <a:pt x="52" y="299"/>
                  <a:pt x="50" y="294"/>
                  <a:pt x="53" y="289"/>
                </a:cubicBezTo>
                <a:cubicBezTo>
                  <a:pt x="56" y="283"/>
                  <a:pt x="58" y="288"/>
                  <a:pt x="59" y="291"/>
                </a:cubicBezTo>
                <a:cubicBezTo>
                  <a:pt x="60" y="293"/>
                  <a:pt x="59" y="298"/>
                  <a:pt x="59" y="303"/>
                </a:cubicBezTo>
                <a:cubicBezTo>
                  <a:pt x="59" y="308"/>
                  <a:pt x="61" y="310"/>
                  <a:pt x="64" y="310"/>
                </a:cubicBezTo>
                <a:cubicBezTo>
                  <a:pt x="66" y="310"/>
                  <a:pt x="69" y="303"/>
                  <a:pt x="70" y="299"/>
                </a:cubicBezTo>
                <a:cubicBezTo>
                  <a:pt x="71" y="295"/>
                  <a:pt x="73" y="290"/>
                  <a:pt x="75" y="290"/>
                </a:cubicBezTo>
                <a:cubicBezTo>
                  <a:pt x="78" y="291"/>
                  <a:pt x="76" y="295"/>
                  <a:pt x="75" y="299"/>
                </a:cubicBezTo>
                <a:cubicBezTo>
                  <a:pt x="75" y="302"/>
                  <a:pt x="77" y="309"/>
                  <a:pt x="79" y="313"/>
                </a:cubicBezTo>
                <a:cubicBezTo>
                  <a:pt x="82" y="316"/>
                  <a:pt x="85" y="314"/>
                  <a:pt x="88" y="307"/>
                </a:cubicBezTo>
                <a:cubicBezTo>
                  <a:pt x="91" y="300"/>
                  <a:pt x="92" y="295"/>
                  <a:pt x="91" y="290"/>
                </a:cubicBezTo>
                <a:cubicBezTo>
                  <a:pt x="91" y="285"/>
                  <a:pt x="97" y="287"/>
                  <a:pt x="98" y="288"/>
                </a:cubicBezTo>
                <a:cubicBezTo>
                  <a:pt x="100" y="289"/>
                  <a:pt x="108" y="300"/>
                  <a:pt x="111" y="303"/>
                </a:cubicBezTo>
                <a:close/>
                <a:moveTo>
                  <a:pt x="282" y="276"/>
                </a:moveTo>
                <a:cubicBezTo>
                  <a:pt x="275" y="280"/>
                  <a:pt x="272" y="275"/>
                  <a:pt x="272" y="270"/>
                </a:cubicBezTo>
                <a:cubicBezTo>
                  <a:pt x="272" y="264"/>
                  <a:pt x="277" y="260"/>
                  <a:pt x="280" y="257"/>
                </a:cubicBezTo>
                <a:cubicBezTo>
                  <a:pt x="285" y="253"/>
                  <a:pt x="290" y="257"/>
                  <a:pt x="290" y="262"/>
                </a:cubicBezTo>
                <a:cubicBezTo>
                  <a:pt x="290" y="266"/>
                  <a:pt x="289" y="273"/>
                  <a:pt x="282" y="276"/>
                </a:cubicBezTo>
                <a:close/>
                <a:moveTo>
                  <a:pt x="308" y="228"/>
                </a:moveTo>
                <a:cubicBezTo>
                  <a:pt x="309" y="236"/>
                  <a:pt x="306" y="241"/>
                  <a:pt x="300" y="243"/>
                </a:cubicBezTo>
                <a:cubicBezTo>
                  <a:pt x="294" y="246"/>
                  <a:pt x="291" y="240"/>
                  <a:pt x="291" y="233"/>
                </a:cubicBezTo>
                <a:cubicBezTo>
                  <a:pt x="291" y="226"/>
                  <a:pt x="297" y="222"/>
                  <a:pt x="300" y="221"/>
                </a:cubicBezTo>
                <a:cubicBezTo>
                  <a:pt x="305" y="217"/>
                  <a:pt x="308" y="220"/>
                  <a:pt x="308" y="228"/>
                </a:cubicBezTo>
                <a:close/>
                <a:moveTo>
                  <a:pt x="286" y="154"/>
                </a:moveTo>
                <a:cubicBezTo>
                  <a:pt x="287" y="156"/>
                  <a:pt x="286" y="158"/>
                  <a:pt x="280" y="158"/>
                </a:cubicBezTo>
                <a:cubicBezTo>
                  <a:pt x="274" y="158"/>
                  <a:pt x="266" y="159"/>
                  <a:pt x="268" y="165"/>
                </a:cubicBezTo>
                <a:cubicBezTo>
                  <a:pt x="269" y="171"/>
                  <a:pt x="274" y="174"/>
                  <a:pt x="274" y="179"/>
                </a:cubicBezTo>
                <a:cubicBezTo>
                  <a:pt x="274" y="184"/>
                  <a:pt x="267" y="189"/>
                  <a:pt x="262" y="197"/>
                </a:cubicBezTo>
                <a:cubicBezTo>
                  <a:pt x="257" y="206"/>
                  <a:pt x="246" y="228"/>
                  <a:pt x="243" y="232"/>
                </a:cubicBezTo>
                <a:cubicBezTo>
                  <a:pt x="241" y="237"/>
                  <a:pt x="237" y="235"/>
                  <a:pt x="233" y="227"/>
                </a:cubicBezTo>
                <a:cubicBezTo>
                  <a:pt x="229" y="220"/>
                  <a:pt x="217" y="192"/>
                  <a:pt x="213" y="182"/>
                </a:cubicBezTo>
                <a:cubicBezTo>
                  <a:pt x="209" y="173"/>
                  <a:pt x="202" y="154"/>
                  <a:pt x="202" y="154"/>
                </a:cubicBezTo>
                <a:cubicBezTo>
                  <a:pt x="201" y="149"/>
                  <a:pt x="201" y="144"/>
                  <a:pt x="202" y="139"/>
                </a:cubicBezTo>
                <a:cubicBezTo>
                  <a:pt x="203" y="133"/>
                  <a:pt x="203" y="128"/>
                  <a:pt x="207" y="126"/>
                </a:cubicBezTo>
                <a:cubicBezTo>
                  <a:pt x="211" y="124"/>
                  <a:pt x="215" y="127"/>
                  <a:pt x="219" y="131"/>
                </a:cubicBezTo>
                <a:cubicBezTo>
                  <a:pt x="222" y="135"/>
                  <a:pt x="235" y="144"/>
                  <a:pt x="248" y="144"/>
                </a:cubicBezTo>
                <a:cubicBezTo>
                  <a:pt x="261" y="145"/>
                  <a:pt x="275" y="144"/>
                  <a:pt x="277" y="144"/>
                </a:cubicBezTo>
                <a:cubicBezTo>
                  <a:pt x="279" y="145"/>
                  <a:pt x="286" y="152"/>
                  <a:pt x="286" y="154"/>
                </a:cubicBezTo>
                <a:close/>
                <a:moveTo>
                  <a:pt x="227" y="119"/>
                </a:moveTo>
                <a:cubicBezTo>
                  <a:pt x="203" y="102"/>
                  <a:pt x="203" y="73"/>
                  <a:pt x="207" y="61"/>
                </a:cubicBezTo>
                <a:cubicBezTo>
                  <a:pt x="212" y="49"/>
                  <a:pt x="228" y="28"/>
                  <a:pt x="239" y="24"/>
                </a:cubicBezTo>
                <a:cubicBezTo>
                  <a:pt x="249" y="19"/>
                  <a:pt x="276" y="13"/>
                  <a:pt x="297" y="35"/>
                </a:cubicBezTo>
                <a:cubicBezTo>
                  <a:pt x="319" y="57"/>
                  <a:pt x="326" y="87"/>
                  <a:pt x="305" y="109"/>
                </a:cubicBezTo>
                <a:cubicBezTo>
                  <a:pt x="285" y="132"/>
                  <a:pt x="257" y="141"/>
                  <a:pt x="227" y="1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4" name="Text Box 10" title=""/>
          <p:cNvSpPr txBox="1">
            <a:spLocks noChangeArrowheads="1"/>
          </p:cNvSpPr>
          <p:nvPr/>
        </p:nvSpPr>
        <p:spPr bwMode="auto">
          <a:xfrm>
            <a:off x="323850" y="1124744"/>
            <a:ext cx="966058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为了救活这家濒临倒闭的工厂，新上任的厂领导积极开展市场调查，狠抓产品质量和开发，真可谓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处心积虑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0" name="Text Box 13" title=""/>
          <p:cNvSpPr txBox="1">
            <a:spLocks noChangeArrowheads="1"/>
          </p:cNvSpPr>
          <p:nvPr/>
        </p:nvSpPr>
        <p:spPr bwMode="auto">
          <a:xfrm>
            <a:off x="323851" y="3947572"/>
            <a:ext cx="966058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几乎所有造假者都是这样，随便找几间房子、拉上几个人就开始生产，于是大量的垃圾食品厂就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雨后春笋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般地冒出来了。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文本框 122" title=""/>
          <p:cNvSpPr txBox="1"/>
          <p:nvPr/>
        </p:nvSpPr>
        <p:spPr>
          <a:xfrm>
            <a:off x="1055440" y="188640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褒贬误用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" name="Freeform 5" title=""/>
          <p:cNvSpPr>
            <a:spLocks noEditPoints="1"/>
          </p:cNvSpPr>
          <p:nvPr/>
        </p:nvSpPr>
        <p:spPr bwMode="auto">
          <a:xfrm flipH="1">
            <a:off x="9984434" y="2060848"/>
            <a:ext cx="2160238" cy="3816423"/>
          </a:xfrm>
          <a:custGeom>
            <a:gdLst>
              <a:gd name="T0" fmla="*/ 216 w 346"/>
              <a:gd name="T1" fmla="*/ 18 h 507"/>
              <a:gd name="T2" fmla="*/ 189 w 346"/>
              <a:gd name="T3" fmla="*/ 122 h 507"/>
              <a:gd name="T4" fmla="*/ 88 w 346"/>
              <a:gd name="T5" fmla="*/ 246 h 507"/>
              <a:gd name="T6" fmla="*/ 48 w 346"/>
              <a:gd name="T7" fmla="*/ 243 h 507"/>
              <a:gd name="T8" fmla="*/ 6 w 346"/>
              <a:gd name="T9" fmla="*/ 301 h 507"/>
              <a:gd name="T10" fmla="*/ 89 w 346"/>
              <a:gd name="T11" fmla="*/ 346 h 507"/>
              <a:gd name="T12" fmla="*/ 120 w 346"/>
              <a:gd name="T13" fmla="*/ 307 h 507"/>
              <a:gd name="T14" fmla="*/ 104 w 346"/>
              <a:gd name="T15" fmla="*/ 263 h 507"/>
              <a:gd name="T16" fmla="*/ 173 w 346"/>
              <a:gd name="T17" fmla="*/ 158 h 507"/>
              <a:gd name="T18" fmla="*/ 150 w 346"/>
              <a:gd name="T19" fmla="*/ 298 h 507"/>
              <a:gd name="T20" fmla="*/ 117 w 346"/>
              <a:gd name="T21" fmla="*/ 464 h 507"/>
              <a:gd name="T22" fmla="*/ 143 w 346"/>
              <a:gd name="T23" fmla="*/ 506 h 507"/>
              <a:gd name="T24" fmla="*/ 143 w 346"/>
              <a:gd name="T25" fmla="*/ 438 h 507"/>
              <a:gd name="T26" fmla="*/ 176 w 346"/>
              <a:gd name="T27" fmla="*/ 380 h 507"/>
              <a:gd name="T28" fmla="*/ 203 w 346"/>
              <a:gd name="T29" fmla="*/ 503 h 507"/>
              <a:gd name="T30" fmla="*/ 250 w 346"/>
              <a:gd name="T31" fmla="*/ 482 h 507"/>
              <a:gd name="T32" fmla="*/ 199 w 346"/>
              <a:gd name="T33" fmla="*/ 405 h 507"/>
              <a:gd name="T34" fmla="*/ 188 w 346"/>
              <a:gd name="T35" fmla="*/ 175 h 507"/>
              <a:gd name="T36" fmla="*/ 232 w 346"/>
              <a:gd name="T37" fmla="*/ 253 h 507"/>
              <a:gd name="T38" fmla="*/ 285 w 346"/>
              <a:gd name="T39" fmla="*/ 202 h 507"/>
              <a:gd name="T40" fmla="*/ 290 w 346"/>
              <a:gd name="T41" fmla="*/ 224 h 507"/>
              <a:gd name="T42" fmla="*/ 275 w 346"/>
              <a:gd name="T43" fmla="*/ 254 h 507"/>
              <a:gd name="T44" fmla="*/ 223 w 346"/>
              <a:gd name="T45" fmla="*/ 272 h 507"/>
              <a:gd name="T46" fmla="*/ 223 w 346"/>
              <a:gd name="T47" fmla="*/ 279 h 507"/>
              <a:gd name="T48" fmla="*/ 291 w 346"/>
              <a:gd name="T49" fmla="*/ 276 h 507"/>
              <a:gd name="T50" fmla="*/ 312 w 346"/>
              <a:gd name="T51" fmla="*/ 236 h 507"/>
              <a:gd name="T52" fmla="*/ 318 w 346"/>
              <a:gd name="T53" fmla="*/ 205 h 507"/>
              <a:gd name="T54" fmla="*/ 319 w 346"/>
              <a:gd name="T55" fmla="*/ 165 h 507"/>
              <a:gd name="T56" fmla="*/ 291 w 346"/>
              <a:gd name="T57" fmla="*/ 150 h 507"/>
              <a:gd name="T58" fmla="*/ 102 w 346"/>
              <a:gd name="T59" fmla="*/ 339 h 507"/>
              <a:gd name="T60" fmla="*/ 105 w 346"/>
              <a:gd name="T61" fmla="*/ 320 h 507"/>
              <a:gd name="T62" fmla="*/ 111 w 346"/>
              <a:gd name="T63" fmla="*/ 303 h 507"/>
              <a:gd name="T64" fmla="*/ 82 w 346"/>
              <a:gd name="T65" fmla="*/ 348 h 507"/>
              <a:gd name="T66" fmla="*/ 10 w 346"/>
              <a:gd name="T67" fmla="*/ 298 h 507"/>
              <a:gd name="T68" fmla="*/ 45 w 346"/>
              <a:gd name="T69" fmla="*/ 246 h 507"/>
              <a:gd name="T70" fmla="*/ 45 w 346"/>
              <a:gd name="T71" fmla="*/ 284 h 507"/>
              <a:gd name="T72" fmla="*/ 59 w 346"/>
              <a:gd name="T73" fmla="*/ 291 h 507"/>
              <a:gd name="T74" fmla="*/ 70 w 346"/>
              <a:gd name="T75" fmla="*/ 299 h 507"/>
              <a:gd name="T76" fmla="*/ 79 w 346"/>
              <a:gd name="T77" fmla="*/ 313 h 507"/>
              <a:gd name="T78" fmla="*/ 98 w 346"/>
              <a:gd name="T79" fmla="*/ 288 h 507"/>
              <a:gd name="T80" fmla="*/ 272 w 346"/>
              <a:gd name="T81" fmla="*/ 270 h 507"/>
              <a:gd name="T82" fmla="*/ 282 w 346"/>
              <a:gd name="T83" fmla="*/ 276 h 507"/>
              <a:gd name="T84" fmla="*/ 291 w 346"/>
              <a:gd name="T85" fmla="*/ 233 h 507"/>
              <a:gd name="T86" fmla="*/ 286 w 346"/>
              <a:gd name="T87" fmla="*/ 154 h 507"/>
              <a:gd name="T88" fmla="*/ 274 w 346"/>
              <a:gd name="T89" fmla="*/ 179 h 507"/>
              <a:gd name="T90" fmla="*/ 233 w 346"/>
              <a:gd name="T91" fmla="*/ 227 h 507"/>
              <a:gd name="T92" fmla="*/ 202 w 346"/>
              <a:gd name="T93" fmla="*/ 139 h 507"/>
              <a:gd name="T94" fmla="*/ 248 w 346"/>
              <a:gd name="T95" fmla="*/ 144 h 507"/>
              <a:gd name="T96" fmla="*/ 227 w 346"/>
              <a:gd name="T97" fmla="*/ 119 h 507"/>
              <a:gd name="T98" fmla="*/ 297 w 346"/>
              <a:gd name="T99" fmla="*/ 35 h 50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6" h="507">
                <a:moveTo>
                  <a:pt x="328" y="105"/>
                </a:moveTo>
                <a:cubicBezTo>
                  <a:pt x="346" y="59"/>
                  <a:pt x="323" y="34"/>
                  <a:pt x="310" y="25"/>
                </a:cubicBezTo>
                <a:cubicBezTo>
                  <a:pt x="271" y="0"/>
                  <a:pt x="239" y="4"/>
                  <a:pt x="216" y="18"/>
                </a:cubicBezTo>
                <a:cubicBezTo>
                  <a:pt x="194" y="33"/>
                  <a:pt x="187" y="61"/>
                  <a:pt x="189" y="82"/>
                </a:cubicBezTo>
                <a:cubicBezTo>
                  <a:pt x="189" y="82"/>
                  <a:pt x="191" y="91"/>
                  <a:pt x="194" y="98"/>
                </a:cubicBezTo>
                <a:cubicBezTo>
                  <a:pt x="197" y="105"/>
                  <a:pt x="192" y="114"/>
                  <a:pt x="189" y="122"/>
                </a:cubicBezTo>
                <a:cubicBezTo>
                  <a:pt x="185" y="130"/>
                  <a:pt x="182" y="132"/>
                  <a:pt x="170" y="139"/>
                </a:cubicBezTo>
                <a:cubicBezTo>
                  <a:pt x="158" y="147"/>
                  <a:pt x="141" y="157"/>
                  <a:pt x="120" y="186"/>
                </a:cubicBezTo>
                <a:cubicBezTo>
                  <a:pt x="99" y="215"/>
                  <a:pt x="89" y="243"/>
                  <a:pt x="88" y="246"/>
                </a:cubicBezTo>
                <a:cubicBezTo>
                  <a:pt x="87" y="249"/>
                  <a:pt x="86" y="251"/>
                  <a:pt x="80" y="251"/>
                </a:cubicBezTo>
                <a:cubicBezTo>
                  <a:pt x="75" y="251"/>
                  <a:pt x="68" y="257"/>
                  <a:pt x="67" y="257"/>
                </a:cubicBezTo>
                <a:cubicBezTo>
                  <a:pt x="65" y="257"/>
                  <a:pt x="52" y="246"/>
                  <a:pt x="48" y="243"/>
                </a:cubicBezTo>
                <a:cubicBezTo>
                  <a:pt x="44" y="240"/>
                  <a:pt x="41" y="240"/>
                  <a:pt x="39" y="241"/>
                </a:cubicBezTo>
                <a:cubicBezTo>
                  <a:pt x="37" y="242"/>
                  <a:pt x="10" y="279"/>
                  <a:pt x="5" y="289"/>
                </a:cubicBezTo>
                <a:cubicBezTo>
                  <a:pt x="0" y="299"/>
                  <a:pt x="4" y="299"/>
                  <a:pt x="6" y="301"/>
                </a:cubicBezTo>
                <a:cubicBezTo>
                  <a:pt x="9" y="303"/>
                  <a:pt x="32" y="322"/>
                  <a:pt x="43" y="330"/>
                </a:cubicBezTo>
                <a:cubicBezTo>
                  <a:pt x="54" y="338"/>
                  <a:pt x="77" y="356"/>
                  <a:pt x="79" y="357"/>
                </a:cubicBezTo>
                <a:cubicBezTo>
                  <a:pt x="81" y="358"/>
                  <a:pt x="88" y="347"/>
                  <a:pt x="89" y="346"/>
                </a:cubicBezTo>
                <a:cubicBezTo>
                  <a:pt x="89" y="346"/>
                  <a:pt x="96" y="350"/>
                  <a:pt x="98" y="351"/>
                </a:cubicBezTo>
                <a:cubicBezTo>
                  <a:pt x="101" y="352"/>
                  <a:pt x="105" y="343"/>
                  <a:pt x="108" y="336"/>
                </a:cubicBezTo>
                <a:cubicBezTo>
                  <a:pt x="110" y="329"/>
                  <a:pt x="119" y="309"/>
                  <a:pt x="120" y="307"/>
                </a:cubicBezTo>
                <a:cubicBezTo>
                  <a:pt x="121" y="304"/>
                  <a:pt x="111" y="297"/>
                  <a:pt x="110" y="294"/>
                </a:cubicBezTo>
                <a:cubicBezTo>
                  <a:pt x="108" y="291"/>
                  <a:pt x="112" y="285"/>
                  <a:pt x="111" y="279"/>
                </a:cubicBezTo>
                <a:cubicBezTo>
                  <a:pt x="110" y="273"/>
                  <a:pt x="104" y="266"/>
                  <a:pt x="104" y="263"/>
                </a:cubicBezTo>
                <a:cubicBezTo>
                  <a:pt x="103" y="260"/>
                  <a:pt x="108" y="241"/>
                  <a:pt x="118" y="219"/>
                </a:cubicBezTo>
                <a:cubicBezTo>
                  <a:pt x="129" y="196"/>
                  <a:pt x="156" y="165"/>
                  <a:pt x="164" y="160"/>
                </a:cubicBezTo>
                <a:cubicBezTo>
                  <a:pt x="171" y="154"/>
                  <a:pt x="172" y="156"/>
                  <a:pt x="173" y="158"/>
                </a:cubicBezTo>
                <a:cubicBezTo>
                  <a:pt x="174" y="161"/>
                  <a:pt x="171" y="171"/>
                  <a:pt x="165" y="187"/>
                </a:cubicBezTo>
                <a:cubicBezTo>
                  <a:pt x="159" y="204"/>
                  <a:pt x="155" y="238"/>
                  <a:pt x="153" y="251"/>
                </a:cubicBezTo>
                <a:cubicBezTo>
                  <a:pt x="151" y="264"/>
                  <a:pt x="151" y="293"/>
                  <a:pt x="150" y="298"/>
                </a:cubicBezTo>
                <a:cubicBezTo>
                  <a:pt x="149" y="303"/>
                  <a:pt x="146" y="313"/>
                  <a:pt x="145" y="323"/>
                </a:cubicBezTo>
                <a:cubicBezTo>
                  <a:pt x="145" y="332"/>
                  <a:pt x="140" y="369"/>
                  <a:pt x="137" y="382"/>
                </a:cubicBezTo>
                <a:cubicBezTo>
                  <a:pt x="135" y="396"/>
                  <a:pt x="123" y="449"/>
                  <a:pt x="117" y="464"/>
                </a:cubicBezTo>
                <a:cubicBezTo>
                  <a:pt x="112" y="478"/>
                  <a:pt x="105" y="479"/>
                  <a:pt x="99" y="491"/>
                </a:cubicBezTo>
                <a:cubicBezTo>
                  <a:pt x="93" y="502"/>
                  <a:pt x="98" y="507"/>
                  <a:pt x="103" y="507"/>
                </a:cubicBezTo>
                <a:cubicBezTo>
                  <a:pt x="108" y="507"/>
                  <a:pt x="134" y="507"/>
                  <a:pt x="143" y="506"/>
                </a:cubicBezTo>
                <a:cubicBezTo>
                  <a:pt x="152" y="504"/>
                  <a:pt x="150" y="503"/>
                  <a:pt x="149" y="497"/>
                </a:cubicBezTo>
                <a:cubicBezTo>
                  <a:pt x="148" y="491"/>
                  <a:pt x="137" y="488"/>
                  <a:pt x="133" y="482"/>
                </a:cubicBezTo>
                <a:cubicBezTo>
                  <a:pt x="129" y="477"/>
                  <a:pt x="136" y="461"/>
                  <a:pt x="143" y="438"/>
                </a:cubicBezTo>
                <a:cubicBezTo>
                  <a:pt x="150" y="415"/>
                  <a:pt x="157" y="360"/>
                  <a:pt x="157" y="348"/>
                </a:cubicBezTo>
                <a:cubicBezTo>
                  <a:pt x="156" y="336"/>
                  <a:pt x="160" y="337"/>
                  <a:pt x="162" y="338"/>
                </a:cubicBezTo>
                <a:cubicBezTo>
                  <a:pt x="165" y="339"/>
                  <a:pt x="167" y="348"/>
                  <a:pt x="176" y="380"/>
                </a:cubicBezTo>
                <a:cubicBezTo>
                  <a:pt x="186" y="411"/>
                  <a:pt x="187" y="453"/>
                  <a:pt x="190" y="463"/>
                </a:cubicBezTo>
                <a:cubicBezTo>
                  <a:pt x="192" y="472"/>
                  <a:pt x="190" y="480"/>
                  <a:pt x="189" y="490"/>
                </a:cubicBezTo>
                <a:cubicBezTo>
                  <a:pt x="189" y="500"/>
                  <a:pt x="189" y="501"/>
                  <a:pt x="203" y="503"/>
                </a:cubicBezTo>
                <a:cubicBezTo>
                  <a:pt x="217" y="505"/>
                  <a:pt x="271" y="504"/>
                  <a:pt x="281" y="499"/>
                </a:cubicBezTo>
                <a:cubicBezTo>
                  <a:pt x="291" y="495"/>
                  <a:pt x="288" y="485"/>
                  <a:pt x="283" y="486"/>
                </a:cubicBezTo>
                <a:cubicBezTo>
                  <a:pt x="277" y="487"/>
                  <a:pt x="269" y="486"/>
                  <a:pt x="250" y="482"/>
                </a:cubicBezTo>
                <a:cubicBezTo>
                  <a:pt x="232" y="478"/>
                  <a:pt x="215" y="473"/>
                  <a:pt x="210" y="471"/>
                </a:cubicBezTo>
                <a:cubicBezTo>
                  <a:pt x="206" y="469"/>
                  <a:pt x="206" y="466"/>
                  <a:pt x="205" y="458"/>
                </a:cubicBezTo>
                <a:cubicBezTo>
                  <a:pt x="205" y="450"/>
                  <a:pt x="204" y="442"/>
                  <a:pt x="199" y="405"/>
                </a:cubicBezTo>
                <a:cubicBezTo>
                  <a:pt x="193" y="369"/>
                  <a:pt x="182" y="336"/>
                  <a:pt x="175" y="320"/>
                </a:cubicBezTo>
                <a:cubicBezTo>
                  <a:pt x="169" y="303"/>
                  <a:pt x="168" y="297"/>
                  <a:pt x="170" y="270"/>
                </a:cubicBezTo>
                <a:cubicBezTo>
                  <a:pt x="172" y="244"/>
                  <a:pt x="185" y="183"/>
                  <a:pt x="188" y="175"/>
                </a:cubicBezTo>
                <a:cubicBezTo>
                  <a:pt x="190" y="167"/>
                  <a:pt x="196" y="174"/>
                  <a:pt x="198" y="179"/>
                </a:cubicBezTo>
                <a:cubicBezTo>
                  <a:pt x="200" y="184"/>
                  <a:pt x="203" y="205"/>
                  <a:pt x="212" y="224"/>
                </a:cubicBezTo>
                <a:cubicBezTo>
                  <a:pt x="221" y="242"/>
                  <a:pt x="224" y="249"/>
                  <a:pt x="232" y="253"/>
                </a:cubicBezTo>
                <a:cubicBezTo>
                  <a:pt x="239" y="257"/>
                  <a:pt x="244" y="253"/>
                  <a:pt x="249" y="245"/>
                </a:cubicBezTo>
                <a:cubicBezTo>
                  <a:pt x="254" y="237"/>
                  <a:pt x="276" y="207"/>
                  <a:pt x="278" y="203"/>
                </a:cubicBezTo>
                <a:cubicBezTo>
                  <a:pt x="280" y="200"/>
                  <a:pt x="283" y="200"/>
                  <a:pt x="285" y="202"/>
                </a:cubicBezTo>
                <a:cubicBezTo>
                  <a:pt x="287" y="204"/>
                  <a:pt x="289" y="205"/>
                  <a:pt x="292" y="205"/>
                </a:cubicBezTo>
                <a:cubicBezTo>
                  <a:pt x="295" y="205"/>
                  <a:pt x="300" y="206"/>
                  <a:pt x="301" y="212"/>
                </a:cubicBezTo>
                <a:cubicBezTo>
                  <a:pt x="301" y="217"/>
                  <a:pt x="294" y="217"/>
                  <a:pt x="290" y="224"/>
                </a:cubicBezTo>
                <a:cubicBezTo>
                  <a:pt x="286" y="230"/>
                  <a:pt x="285" y="239"/>
                  <a:pt x="287" y="242"/>
                </a:cubicBezTo>
                <a:cubicBezTo>
                  <a:pt x="288" y="245"/>
                  <a:pt x="291" y="249"/>
                  <a:pt x="287" y="249"/>
                </a:cubicBezTo>
                <a:cubicBezTo>
                  <a:pt x="283" y="250"/>
                  <a:pt x="281" y="250"/>
                  <a:pt x="275" y="254"/>
                </a:cubicBezTo>
                <a:cubicBezTo>
                  <a:pt x="269" y="258"/>
                  <a:pt x="266" y="270"/>
                  <a:pt x="266" y="273"/>
                </a:cubicBezTo>
                <a:cubicBezTo>
                  <a:pt x="266" y="277"/>
                  <a:pt x="256" y="276"/>
                  <a:pt x="243" y="276"/>
                </a:cubicBezTo>
                <a:cubicBezTo>
                  <a:pt x="230" y="275"/>
                  <a:pt x="224" y="275"/>
                  <a:pt x="223" y="272"/>
                </a:cubicBezTo>
                <a:cubicBezTo>
                  <a:pt x="221" y="269"/>
                  <a:pt x="224" y="265"/>
                  <a:pt x="224" y="264"/>
                </a:cubicBezTo>
                <a:cubicBezTo>
                  <a:pt x="224" y="262"/>
                  <a:pt x="220" y="262"/>
                  <a:pt x="218" y="267"/>
                </a:cubicBezTo>
                <a:cubicBezTo>
                  <a:pt x="215" y="272"/>
                  <a:pt x="219" y="278"/>
                  <a:pt x="223" y="279"/>
                </a:cubicBezTo>
                <a:cubicBezTo>
                  <a:pt x="228" y="279"/>
                  <a:pt x="258" y="279"/>
                  <a:pt x="263" y="279"/>
                </a:cubicBezTo>
                <a:cubicBezTo>
                  <a:pt x="268" y="278"/>
                  <a:pt x="269" y="278"/>
                  <a:pt x="271" y="280"/>
                </a:cubicBezTo>
                <a:cubicBezTo>
                  <a:pt x="279" y="283"/>
                  <a:pt x="283" y="282"/>
                  <a:pt x="291" y="276"/>
                </a:cubicBezTo>
                <a:cubicBezTo>
                  <a:pt x="298" y="269"/>
                  <a:pt x="294" y="257"/>
                  <a:pt x="293" y="254"/>
                </a:cubicBezTo>
                <a:cubicBezTo>
                  <a:pt x="292" y="251"/>
                  <a:pt x="294" y="249"/>
                  <a:pt x="298" y="248"/>
                </a:cubicBezTo>
                <a:cubicBezTo>
                  <a:pt x="305" y="246"/>
                  <a:pt x="311" y="242"/>
                  <a:pt x="312" y="236"/>
                </a:cubicBezTo>
                <a:cubicBezTo>
                  <a:pt x="314" y="230"/>
                  <a:pt x="313" y="224"/>
                  <a:pt x="311" y="219"/>
                </a:cubicBezTo>
                <a:cubicBezTo>
                  <a:pt x="308" y="213"/>
                  <a:pt x="305" y="213"/>
                  <a:pt x="306" y="209"/>
                </a:cubicBezTo>
                <a:cubicBezTo>
                  <a:pt x="306" y="204"/>
                  <a:pt x="312" y="205"/>
                  <a:pt x="318" y="205"/>
                </a:cubicBezTo>
                <a:cubicBezTo>
                  <a:pt x="325" y="205"/>
                  <a:pt x="322" y="197"/>
                  <a:pt x="322" y="189"/>
                </a:cubicBezTo>
                <a:cubicBezTo>
                  <a:pt x="322" y="181"/>
                  <a:pt x="324" y="182"/>
                  <a:pt x="326" y="178"/>
                </a:cubicBezTo>
                <a:cubicBezTo>
                  <a:pt x="328" y="174"/>
                  <a:pt x="323" y="167"/>
                  <a:pt x="319" y="165"/>
                </a:cubicBezTo>
                <a:cubicBezTo>
                  <a:pt x="315" y="164"/>
                  <a:pt x="319" y="158"/>
                  <a:pt x="319" y="152"/>
                </a:cubicBezTo>
                <a:cubicBezTo>
                  <a:pt x="319" y="146"/>
                  <a:pt x="312" y="145"/>
                  <a:pt x="306" y="145"/>
                </a:cubicBezTo>
                <a:cubicBezTo>
                  <a:pt x="299" y="145"/>
                  <a:pt x="299" y="150"/>
                  <a:pt x="291" y="150"/>
                </a:cubicBezTo>
                <a:cubicBezTo>
                  <a:pt x="283" y="151"/>
                  <a:pt x="286" y="143"/>
                  <a:pt x="287" y="141"/>
                </a:cubicBezTo>
                <a:cubicBezTo>
                  <a:pt x="307" y="134"/>
                  <a:pt x="323" y="113"/>
                  <a:pt x="328" y="105"/>
                </a:cubicBezTo>
                <a:close/>
                <a:moveTo>
                  <a:pt x="102" y="339"/>
                </a:moveTo>
                <a:cubicBezTo>
                  <a:pt x="101" y="342"/>
                  <a:pt x="99" y="346"/>
                  <a:pt x="96" y="345"/>
                </a:cubicBezTo>
                <a:cubicBezTo>
                  <a:pt x="94" y="345"/>
                  <a:pt x="91" y="343"/>
                  <a:pt x="91" y="341"/>
                </a:cubicBezTo>
                <a:cubicBezTo>
                  <a:pt x="92" y="338"/>
                  <a:pt x="102" y="324"/>
                  <a:pt x="105" y="320"/>
                </a:cubicBezTo>
                <a:cubicBezTo>
                  <a:pt x="107" y="317"/>
                  <a:pt x="109" y="320"/>
                  <a:pt x="109" y="320"/>
                </a:cubicBezTo>
                <a:cubicBezTo>
                  <a:pt x="109" y="320"/>
                  <a:pt x="104" y="335"/>
                  <a:pt x="102" y="339"/>
                </a:cubicBezTo>
                <a:close/>
                <a:moveTo>
                  <a:pt x="111" y="303"/>
                </a:moveTo>
                <a:cubicBezTo>
                  <a:pt x="114" y="306"/>
                  <a:pt x="113" y="306"/>
                  <a:pt x="111" y="309"/>
                </a:cubicBezTo>
                <a:cubicBezTo>
                  <a:pt x="109" y="311"/>
                  <a:pt x="106" y="315"/>
                  <a:pt x="100" y="322"/>
                </a:cubicBezTo>
                <a:cubicBezTo>
                  <a:pt x="94" y="329"/>
                  <a:pt x="84" y="343"/>
                  <a:pt x="82" y="348"/>
                </a:cubicBezTo>
                <a:cubicBezTo>
                  <a:pt x="80" y="352"/>
                  <a:pt x="78" y="353"/>
                  <a:pt x="76" y="350"/>
                </a:cubicBezTo>
                <a:cubicBezTo>
                  <a:pt x="73" y="347"/>
                  <a:pt x="54" y="332"/>
                  <a:pt x="45" y="324"/>
                </a:cubicBezTo>
                <a:cubicBezTo>
                  <a:pt x="36" y="317"/>
                  <a:pt x="12" y="301"/>
                  <a:pt x="10" y="298"/>
                </a:cubicBezTo>
                <a:cubicBezTo>
                  <a:pt x="8" y="296"/>
                  <a:pt x="12" y="286"/>
                  <a:pt x="17" y="279"/>
                </a:cubicBezTo>
                <a:cubicBezTo>
                  <a:pt x="21" y="272"/>
                  <a:pt x="38" y="249"/>
                  <a:pt x="40" y="246"/>
                </a:cubicBezTo>
                <a:cubicBezTo>
                  <a:pt x="40" y="246"/>
                  <a:pt x="43" y="246"/>
                  <a:pt x="45" y="246"/>
                </a:cubicBezTo>
                <a:cubicBezTo>
                  <a:pt x="47" y="247"/>
                  <a:pt x="58" y="255"/>
                  <a:pt x="61" y="259"/>
                </a:cubicBezTo>
                <a:cubicBezTo>
                  <a:pt x="65" y="262"/>
                  <a:pt x="62" y="264"/>
                  <a:pt x="60" y="266"/>
                </a:cubicBezTo>
                <a:cubicBezTo>
                  <a:pt x="58" y="269"/>
                  <a:pt x="47" y="274"/>
                  <a:pt x="45" y="284"/>
                </a:cubicBezTo>
                <a:cubicBezTo>
                  <a:pt x="43" y="294"/>
                  <a:pt x="44" y="299"/>
                  <a:pt x="48" y="299"/>
                </a:cubicBezTo>
                <a:cubicBezTo>
                  <a:pt x="52" y="299"/>
                  <a:pt x="50" y="294"/>
                  <a:pt x="53" y="289"/>
                </a:cubicBezTo>
                <a:cubicBezTo>
                  <a:pt x="56" y="283"/>
                  <a:pt x="58" y="288"/>
                  <a:pt x="59" y="291"/>
                </a:cubicBezTo>
                <a:cubicBezTo>
                  <a:pt x="60" y="293"/>
                  <a:pt x="59" y="298"/>
                  <a:pt x="59" y="303"/>
                </a:cubicBezTo>
                <a:cubicBezTo>
                  <a:pt x="59" y="308"/>
                  <a:pt x="61" y="310"/>
                  <a:pt x="64" y="310"/>
                </a:cubicBezTo>
                <a:cubicBezTo>
                  <a:pt x="66" y="310"/>
                  <a:pt x="69" y="303"/>
                  <a:pt x="70" y="299"/>
                </a:cubicBezTo>
                <a:cubicBezTo>
                  <a:pt x="71" y="295"/>
                  <a:pt x="73" y="290"/>
                  <a:pt x="75" y="290"/>
                </a:cubicBezTo>
                <a:cubicBezTo>
                  <a:pt x="78" y="291"/>
                  <a:pt x="76" y="295"/>
                  <a:pt x="75" y="299"/>
                </a:cubicBezTo>
                <a:cubicBezTo>
                  <a:pt x="75" y="302"/>
                  <a:pt x="77" y="309"/>
                  <a:pt x="79" y="313"/>
                </a:cubicBezTo>
                <a:cubicBezTo>
                  <a:pt x="82" y="316"/>
                  <a:pt x="85" y="314"/>
                  <a:pt x="88" y="307"/>
                </a:cubicBezTo>
                <a:cubicBezTo>
                  <a:pt x="91" y="300"/>
                  <a:pt x="92" y="295"/>
                  <a:pt x="91" y="290"/>
                </a:cubicBezTo>
                <a:cubicBezTo>
                  <a:pt x="91" y="285"/>
                  <a:pt x="97" y="287"/>
                  <a:pt x="98" y="288"/>
                </a:cubicBezTo>
                <a:cubicBezTo>
                  <a:pt x="100" y="289"/>
                  <a:pt x="108" y="300"/>
                  <a:pt x="111" y="303"/>
                </a:cubicBezTo>
                <a:close/>
                <a:moveTo>
                  <a:pt x="282" y="276"/>
                </a:moveTo>
                <a:cubicBezTo>
                  <a:pt x="275" y="280"/>
                  <a:pt x="272" y="275"/>
                  <a:pt x="272" y="270"/>
                </a:cubicBezTo>
                <a:cubicBezTo>
                  <a:pt x="272" y="264"/>
                  <a:pt x="277" y="260"/>
                  <a:pt x="280" y="257"/>
                </a:cubicBezTo>
                <a:cubicBezTo>
                  <a:pt x="285" y="253"/>
                  <a:pt x="290" y="257"/>
                  <a:pt x="290" y="262"/>
                </a:cubicBezTo>
                <a:cubicBezTo>
                  <a:pt x="290" y="266"/>
                  <a:pt x="289" y="273"/>
                  <a:pt x="282" y="276"/>
                </a:cubicBezTo>
                <a:close/>
                <a:moveTo>
                  <a:pt x="308" y="228"/>
                </a:moveTo>
                <a:cubicBezTo>
                  <a:pt x="309" y="236"/>
                  <a:pt x="306" y="241"/>
                  <a:pt x="300" y="243"/>
                </a:cubicBezTo>
                <a:cubicBezTo>
                  <a:pt x="294" y="246"/>
                  <a:pt x="291" y="240"/>
                  <a:pt x="291" y="233"/>
                </a:cubicBezTo>
                <a:cubicBezTo>
                  <a:pt x="291" y="226"/>
                  <a:pt x="297" y="222"/>
                  <a:pt x="300" y="221"/>
                </a:cubicBezTo>
                <a:cubicBezTo>
                  <a:pt x="305" y="217"/>
                  <a:pt x="308" y="220"/>
                  <a:pt x="308" y="228"/>
                </a:cubicBezTo>
                <a:close/>
                <a:moveTo>
                  <a:pt x="286" y="154"/>
                </a:moveTo>
                <a:cubicBezTo>
                  <a:pt x="287" y="156"/>
                  <a:pt x="286" y="158"/>
                  <a:pt x="280" y="158"/>
                </a:cubicBezTo>
                <a:cubicBezTo>
                  <a:pt x="274" y="158"/>
                  <a:pt x="266" y="159"/>
                  <a:pt x="268" y="165"/>
                </a:cubicBezTo>
                <a:cubicBezTo>
                  <a:pt x="269" y="171"/>
                  <a:pt x="274" y="174"/>
                  <a:pt x="274" y="179"/>
                </a:cubicBezTo>
                <a:cubicBezTo>
                  <a:pt x="274" y="184"/>
                  <a:pt x="267" y="189"/>
                  <a:pt x="262" y="197"/>
                </a:cubicBezTo>
                <a:cubicBezTo>
                  <a:pt x="257" y="206"/>
                  <a:pt x="246" y="228"/>
                  <a:pt x="243" y="232"/>
                </a:cubicBezTo>
                <a:cubicBezTo>
                  <a:pt x="241" y="237"/>
                  <a:pt x="237" y="235"/>
                  <a:pt x="233" y="227"/>
                </a:cubicBezTo>
                <a:cubicBezTo>
                  <a:pt x="229" y="220"/>
                  <a:pt x="217" y="192"/>
                  <a:pt x="213" y="182"/>
                </a:cubicBezTo>
                <a:cubicBezTo>
                  <a:pt x="209" y="173"/>
                  <a:pt x="202" y="154"/>
                  <a:pt x="202" y="154"/>
                </a:cubicBezTo>
                <a:cubicBezTo>
                  <a:pt x="201" y="149"/>
                  <a:pt x="201" y="144"/>
                  <a:pt x="202" y="139"/>
                </a:cubicBezTo>
                <a:cubicBezTo>
                  <a:pt x="203" y="133"/>
                  <a:pt x="203" y="128"/>
                  <a:pt x="207" y="126"/>
                </a:cubicBezTo>
                <a:cubicBezTo>
                  <a:pt x="211" y="124"/>
                  <a:pt x="215" y="127"/>
                  <a:pt x="219" y="131"/>
                </a:cubicBezTo>
                <a:cubicBezTo>
                  <a:pt x="222" y="135"/>
                  <a:pt x="235" y="144"/>
                  <a:pt x="248" y="144"/>
                </a:cubicBezTo>
                <a:cubicBezTo>
                  <a:pt x="261" y="145"/>
                  <a:pt x="275" y="144"/>
                  <a:pt x="277" y="144"/>
                </a:cubicBezTo>
                <a:cubicBezTo>
                  <a:pt x="279" y="145"/>
                  <a:pt x="286" y="152"/>
                  <a:pt x="286" y="154"/>
                </a:cubicBezTo>
                <a:close/>
                <a:moveTo>
                  <a:pt x="227" y="119"/>
                </a:moveTo>
                <a:cubicBezTo>
                  <a:pt x="203" y="102"/>
                  <a:pt x="203" y="73"/>
                  <a:pt x="207" y="61"/>
                </a:cubicBezTo>
                <a:cubicBezTo>
                  <a:pt x="212" y="49"/>
                  <a:pt x="228" y="28"/>
                  <a:pt x="239" y="24"/>
                </a:cubicBezTo>
                <a:cubicBezTo>
                  <a:pt x="249" y="19"/>
                  <a:pt x="276" y="13"/>
                  <a:pt x="297" y="35"/>
                </a:cubicBezTo>
                <a:cubicBezTo>
                  <a:pt x="319" y="57"/>
                  <a:pt x="326" y="87"/>
                  <a:pt x="305" y="109"/>
                </a:cubicBezTo>
                <a:cubicBezTo>
                  <a:pt x="285" y="132"/>
                  <a:pt x="257" y="141"/>
                  <a:pt x="227" y="1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4" name="Text Box 10" title=""/>
          <p:cNvSpPr txBox="1">
            <a:spLocks noChangeArrowheads="1"/>
          </p:cNvSpPr>
          <p:nvPr/>
        </p:nvSpPr>
        <p:spPr bwMode="auto">
          <a:xfrm>
            <a:off x="323850" y="1124744"/>
            <a:ext cx="966058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为了救活这家濒临倒闭的工厂，新上任的厂领导积极开展市场调查，狠抓产品质量和开发，真可谓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处心积虑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8" name="Text Box 12" title=""/>
          <p:cNvSpPr txBox="1">
            <a:spLocks noChangeArrowheads="1"/>
          </p:cNvSpPr>
          <p:nvPr/>
        </p:nvSpPr>
        <p:spPr bwMode="auto">
          <a:xfrm>
            <a:off x="323850" y="2834933"/>
            <a:ext cx="96605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处心积虑：</a:t>
            </a:r>
            <a:r>
              <a:rPr lang="zh-CN" altLang="en-US" sz="28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意为千方百计</a:t>
            </a:r>
            <a:r>
              <a:rPr lang="zh-CN" altLang="en-US" sz="28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</a:t>
            </a:r>
            <a:r>
              <a:rPr lang="zh-CN" altLang="en-US" sz="28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盘算。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0" name="Text Box 13" title=""/>
          <p:cNvSpPr txBox="1">
            <a:spLocks noChangeArrowheads="1"/>
          </p:cNvSpPr>
          <p:nvPr/>
        </p:nvSpPr>
        <p:spPr bwMode="auto">
          <a:xfrm>
            <a:off x="323851" y="3947572"/>
            <a:ext cx="966058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几乎所有造假者都是这样，随便找几间房子、拉上几个人就开始生产，于是大量的垃圾食品厂就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雨后春笋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般地冒出来了。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1" name="Text Box 15" title=""/>
          <p:cNvSpPr txBox="1">
            <a:spLocks noChangeArrowheads="1"/>
          </p:cNvSpPr>
          <p:nvPr/>
        </p:nvSpPr>
        <p:spPr bwMode="auto">
          <a:xfrm>
            <a:off x="323852" y="5643245"/>
            <a:ext cx="96605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雨后春笋：</a:t>
            </a:r>
            <a:r>
              <a:rPr lang="zh-CN" altLang="en-US" sz="28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</a:t>
            </a:r>
            <a:r>
              <a:rPr lang="zh-CN" altLang="en-US" sz="28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新事物大量出现</a:t>
            </a:r>
            <a:r>
              <a:rPr lang="zh-CN" altLang="en-US" sz="2800" b="1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/>
        </p:nvSpPr>
        <p:spPr>
          <a:xfrm>
            <a:off x="527972" y="276853"/>
            <a:ext cx="499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容易褒贬误用的成语 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 title=""/>
          <p:cNvSpPr txBox="1"/>
          <p:nvPr/>
        </p:nvSpPr>
        <p:spPr>
          <a:xfrm>
            <a:off x="179638" y="1496973"/>
            <a:ext cx="56886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褒义词：</a:t>
            </a:r>
            <a:endParaRPr lang="en-US" altLang="zh-CN" sz="36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雨后春笋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新事物大量出现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侃侃而谈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从容不迫地说话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闲情逸致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舒适的情致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临危不惧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遇到危险不害怕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呕心沥血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费尽心血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义愤填膺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正义的愤恨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孜孜不倦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勤奋努力不知疲倦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 title=""/>
          <p:cNvSpPr txBox="1"/>
          <p:nvPr/>
        </p:nvSpPr>
        <p:spPr>
          <a:xfrm>
            <a:off x="5504723" y="1568981"/>
            <a:ext cx="6480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贬义词：</a:t>
            </a:r>
            <a:endParaRPr lang="en-US" altLang="zh-CN" sz="3600" b="1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趋之若鹜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很多人争着赶去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夸夸其谈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说话、写文章不切实际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好高骛远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目标不切实际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半斤八两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彼此一样，不相上下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处心积虑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千方百计盘算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自命不凡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自以为了不起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耸人听闻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恶意夸张，说惊奇的话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/>
        </p:nvSpPr>
        <p:spPr>
          <a:xfrm>
            <a:off x="527972" y="276853"/>
            <a:ext cx="6000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练一练：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 title=""/>
          <p:cNvSpPr txBox="1"/>
          <p:nvPr/>
        </p:nvSpPr>
        <p:spPr>
          <a:xfrm>
            <a:off x="494638" y="1380791"/>
            <a:ext cx="1157802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章丘铁锅的制造者用行动诠释匠人精神，其技术已经达到了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无所不为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的程度。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 title=""/>
          <p:cNvSpPr txBox="1"/>
          <p:nvPr/>
        </p:nvSpPr>
        <p:spPr>
          <a:xfrm>
            <a:off x="558024" y="3875564"/>
            <a:ext cx="11226608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如果我们对身边的丑闻总是抱有一种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安之若素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的态度，那么幼儿园虐童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事件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就不可能让我们真正痛心和思考。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/>
        </p:nvSpPr>
        <p:spPr>
          <a:xfrm>
            <a:off x="527972" y="276853"/>
            <a:ext cx="6000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练一练：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 title=""/>
          <p:cNvSpPr txBox="1"/>
          <p:nvPr/>
        </p:nvSpPr>
        <p:spPr>
          <a:xfrm>
            <a:off x="494638" y="1268760"/>
            <a:ext cx="1157802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章丘铁锅的制造者用行动诠释匠人精神，其技术已经达到了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无所不为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的程度。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 title=""/>
          <p:cNvSpPr txBox="1"/>
          <p:nvPr/>
        </p:nvSpPr>
        <p:spPr>
          <a:xfrm>
            <a:off x="6156302" y="2132856"/>
            <a:ext cx="686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褒贬不当</a:t>
            </a:r>
            <a:endParaRPr lang="zh-CN" altLang="en-US" sz="3200" b="1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 title=""/>
          <p:cNvSpPr txBox="1"/>
          <p:nvPr/>
        </p:nvSpPr>
        <p:spPr>
          <a:xfrm>
            <a:off x="558024" y="3717032"/>
            <a:ext cx="11226608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如果我们对身边的丑闻总是抱有一种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安之若素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的态度，那么幼儿园虐童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事件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就不可能让我们真正痛心和思考。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 title=""/>
          <p:cNvSpPr txBox="1"/>
          <p:nvPr/>
        </p:nvSpPr>
        <p:spPr>
          <a:xfrm>
            <a:off x="527972" y="2780928"/>
            <a:ext cx="11256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无所不为：</a:t>
            </a:r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没什么不干的，指什么坏事都干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 title=""/>
          <p:cNvSpPr txBox="1"/>
          <p:nvPr/>
        </p:nvSpPr>
        <p:spPr>
          <a:xfrm>
            <a:off x="527972" y="5445224"/>
            <a:ext cx="11256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安之若素：</a:t>
            </a:r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安然相处，和往常一样，不觉得有什么不合适。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 title=""/>
          <p:cNvSpPr txBox="1"/>
          <p:nvPr/>
        </p:nvSpPr>
        <p:spPr>
          <a:xfrm>
            <a:off x="6168008" y="4869160"/>
            <a:ext cx="3415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褒贬不当</a:t>
            </a:r>
            <a:endParaRPr lang="zh-CN" altLang="en-US" sz="3200" b="1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 title=""/>
          <p:cNvSpPr txBox="1"/>
          <p:nvPr/>
        </p:nvSpPr>
        <p:spPr>
          <a:xfrm>
            <a:off x="695400" y="260648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对象错用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 title=""/>
          <p:cNvSpPr/>
          <p:nvPr/>
        </p:nvSpPr>
        <p:spPr>
          <a:xfrm>
            <a:off x="2443741" y="1390465"/>
            <a:ext cx="9556915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本刊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将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洗心革面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，继续提高稿件的编辑质量，决心向文学刊物的最高水平攀登。 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Freeform 9" title=""/>
          <p:cNvSpPr>
            <a:spLocks noEditPoints="1"/>
          </p:cNvSpPr>
          <p:nvPr/>
        </p:nvSpPr>
        <p:spPr bwMode="auto">
          <a:xfrm>
            <a:off x="63169" y="1929074"/>
            <a:ext cx="2408133" cy="3588158"/>
          </a:xfrm>
          <a:custGeom>
            <a:gdLst>
              <a:gd name="T0" fmla="*/ 334 w 358"/>
              <a:gd name="T1" fmla="*/ 130 h 540"/>
              <a:gd name="T2" fmla="*/ 346 w 358"/>
              <a:gd name="T3" fmla="*/ 110 h 540"/>
              <a:gd name="T4" fmla="*/ 340 w 358"/>
              <a:gd name="T5" fmla="*/ 89 h 540"/>
              <a:gd name="T6" fmla="*/ 320 w 358"/>
              <a:gd name="T7" fmla="*/ 107 h 540"/>
              <a:gd name="T8" fmla="*/ 321 w 358"/>
              <a:gd name="T9" fmla="*/ 83 h 540"/>
              <a:gd name="T10" fmla="*/ 300 w 358"/>
              <a:gd name="T11" fmla="*/ 111 h 540"/>
              <a:gd name="T12" fmla="*/ 272 w 358"/>
              <a:gd name="T13" fmla="*/ 124 h 540"/>
              <a:gd name="T14" fmla="*/ 278 w 358"/>
              <a:gd name="T15" fmla="*/ 133 h 540"/>
              <a:gd name="T16" fmla="*/ 281 w 358"/>
              <a:gd name="T17" fmla="*/ 148 h 540"/>
              <a:gd name="T18" fmla="*/ 191 w 358"/>
              <a:gd name="T19" fmla="*/ 184 h 540"/>
              <a:gd name="T20" fmla="*/ 202 w 358"/>
              <a:gd name="T21" fmla="*/ 160 h 540"/>
              <a:gd name="T22" fmla="*/ 239 w 358"/>
              <a:gd name="T23" fmla="*/ 31 h 540"/>
              <a:gd name="T24" fmla="*/ 114 w 358"/>
              <a:gd name="T25" fmla="*/ 91 h 540"/>
              <a:gd name="T26" fmla="*/ 165 w 358"/>
              <a:gd name="T27" fmla="*/ 165 h 540"/>
              <a:gd name="T28" fmla="*/ 116 w 358"/>
              <a:gd name="T29" fmla="*/ 169 h 540"/>
              <a:gd name="T30" fmla="*/ 75 w 358"/>
              <a:gd name="T31" fmla="*/ 124 h 540"/>
              <a:gd name="T32" fmla="*/ 93 w 358"/>
              <a:gd name="T33" fmla="*/ 115 h 540"/>
              <a:gd name="T34" fmla="*/ 58 w 358"/>
              <a:gd name="T35" fmla="*/ 99 h 540"/>
              <a:gd name="T36" fmla="*/ 37 w 358"/>
              <a:gd name="T37" fmla="*/ 71 h 540"/>
              <a:gd name="T38" fmla="*/ 32 w 358"/>
              <a:gd name="T39" fmla="*/ 91 h 540"/>
              <a:gd name="T40" fmla="*/ 6 w 358"/>
              <a:gd name="T41" fmla="*/ 80 h 540"/>
              <a:gd name="T42" fmla="*/ 24 w 358"/>
              <a:gd name="T43" fmla="*/ 114 h 540"/>
              <a:gd name="T44" fmla="*/ 4 w 358"/>
              <a:gd name="T45" fmla="*/ 104 h 540"/>
              <a:gd name="T46" fmla="*/ 24 w 358"/>
              <a:gd name="T47" fmla="*/ 133 h 540"/>
              <a:gd name="T48" fmla="*/ 75 w 358"/>
              <a:gd name="T49" fmla="*/ 158 h 540"/>
              <a:gd name="T50" fmla="*/ 162 w 358"/>
              <a:gd name="T51" fmla="*/ 230 h 540"/>
              <a:gd name="T52" fmla="*/ 159 w 358"/>
              <a:gd name="T53" fmla="*/ 391 h 540"/>
              <a:gd name="T54" fmla="*/ 156 w 358"/>
              <a:gd name="T55" fmla="*/ 511 h 540"/>
              <a:gd name="T56" fmla="*/ 121 w 358"/>
              <a:gd name="T57" fmla="*/ 520 h 540"/>
              <a:gd name="T58" fmla="*/ 84 w 358"/>
              <a:gd name="T59" fmla="*/ 530 h 540"/>
              <a:gd name="T60" fmla="*/ 140 w 358"/>
              <a:gd name="T61" fmla="*/ 538 h 540"/>
              <a:gd name="T62" fmla="*/ 176 w 358"/>
              <a:gd name="T63" fmla="*/ 524 h 540"/>
              <a:gd name="T64" fmla="*/ 174 w 358"/>
              <a:gd name="T65" fmla="*/ 399 h 540"/>
              <a:gd name="T66" fmla="*/ 183 w 358"/>
              <a:gd name="T67" fmla="*/ 430 h 540"/>
              <a:gd name="T68" fmla="*/ 184 w 358"/>
              <a:gd name="T69" fmla="*/ 531 h 540"/>
              <a:gd name="T70" fmla="*/ 233 w 358"/>
              <a:gd name="T71" fmla="*/ 539 h 540"/>
              <a:gd name="T72" fmla="*/ 274 w 358"/>
              <a:gd name="T73" fmla="*/ 528 h 540"/>
              <a:gd name="T74" fmla="*/ 239 w 358"/>
              <a:gd name="T75" fmla="*/ 520 h 540"/>
              <a:gd name="T76" fmla="*/ 202 w 358"/>
              <a:gd name="T77" fmla="*/ 512 h 540"/>
              <a:gd name="T78" fmla="*/ 197 w 358"/>
              <a:gd name="T79" fmla="*/ 432 h 540"/>
              <a:gd name="T80" fmla="*/ 185 w 358"/>
              <a:gd name="T81" fmla="*/ 297 h 540"/>
              <a:gd name="T82" fmla="*/ 197 w 358"/>
              <a:gd name="T83" fmla="*/ 199 h 540"/>
              <a:gd name="T84" fmla="*/ 291 w 358"/>
              <a:gd name="T85" fmla="*/ 158 h 540"/>
              <a:gd name="T86" fmla="*/ 318 w 358"/>
              <a:gd name="T87" fmla="*/ 154 h 540"/>
              <a:gd name="T88" fmla="*/ 356 w 358"/>
              <a:gd name="T89" fmla="*/ 125 h 540"/>
              <a:gd name="T90" fmla="*/ 137 w 358"/>
              <a:gd name="T91" fmla="*/ 118 h 540"/>
              <a:gd name="T92" fmla="*/ 212 w 358"/>
              <a:gd name="T93" fmla="*/ 34 h 540"/>
              <a:gd name="T94" fmla="*/ 199 w 358"/>
              <a:gd name="T95" fmla="*/ 146 h 5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8" h="540">
                <a:moveTo>
                  <a:pt x="348" y="119"/>
                </a:moveTo>
                <a:cubicBezTo>
                  <a:pt x="344" y="122"/>
                  <a:pt x="338" y="127"/>
                  <a:pt x="334" y="130"/>
                </a:cubicBezTo>
                <a:cubicBezTo>
                  <a:pt x="330" y="132"/>
                  <a:pt x="329" y="125"/>
                  <a:pt x="331" y="123"/>
                </a:cubicBezTo>
                <a:cubicBezTo>
                  <a:pt x="333" y="120"/>
                  <a:pt x="341" y="113"/>
                  <a:pt x="346" y="110"/>
                </a:cubicBezTo>
                <a:cubicBezTo>
                  <a:pt x="351" y="107"/>
                  <a:pt x="354" y="102"/>
                  <a:pt x="351" y="95"/>
                </a:cubicBezTo>
                <a:cubicBezTo>
                  <a:pt x="349" y="89"/>
                  <a:pt x="344" y="88"/>
                  <a:pt x="340" y="89"/>
                </a:cubicBezTo>
                <a:cubicBezTo>
                  <a:pt x="336" y="90"/>
                  <a:pt x="332" y="97"/>
                  <a:pt x="328" y="102"/>
                </a:cubicBezTo>
                <a:cubicBezTo>
                  <a:pt x="325" y="107"/>
                  <a:pt x="322" y="108"/>
                  <a:pt x="320" y="107"/>
                </a:cubicBezTo>
                <a:cubicBezTo>
                  <a:pt x="319" y="106"/>
                  <a:pt x="320" y="101"/>
                  <a:pt x="321" y="97"/>
                </a:cubicBezTo>
                <a:cubicBezTo>
                  <a:pt x="322" y="93"/>
                  <a:pt x="323" y="86"/>
                  <a:pt x="321" y="83"/>
                </a:cubicBezTo>
                <a:cubicBezTo>
                  <a:pt x="319" y="79"/>
                  <a:pt x="309" y="81"/>
                  <a:pt x="305" y="87"/>
                </a:cubicBezTo>
                <a:cubicBezTo>
                  <a:pt x="301" y="93"/>
                  <a:pt x="302" y="106"/>
                  <a:pt x="300" y="111"/>
                </a:cubicBezTo>
                <a:cubicBezTo>
                  <a:pt x="299" y="116"/>
                  <a:pt x="292" y="121"/>
                  <a:pt x="289" y="123"/>
                </a:cubicBezTo>
                <a:cubicBezTo>
                  <a:pt x="287" y="125"/>
                  <a:pt x="284" y="120"/>
                  <a:pt x="272" y="124"/>
                </a:cubicBezTo>
                <a:cubicBezTo>
                  <a:pt x="261" y="127"/>
                  <a:pt x="266" y="131"/>
                  <a:pt x="266" y="132"/>
                </a:cubicBezTo>
                <a:cubicBezTo>
                  <a:pt x="266" y="133"/>
                  <a:pt x="272" y="133"/>
                  <a:pt x="278" y="133"/>
                </a:cubicBezTo>
                <a:cubicBezTo>
                  <a:pt x="284" y="133"/>
                  <a:pt x="285" y="141"/>
                  <a:pt x="286" y="142"/>
                </a:cubicBezTo>
                <a:cubicBezTo>
                  <a:pt x="288" y="142"/>
                  <a:pt x="284" y="145"/>
                  <a:pt x="281" y="148"/>
                </a:cubicBezTo>
                <a:cubicBezTo>
                  <a:pt x="277" y="152"/>
                  <a:pt x="253" y="168"/>
                  <a:pt x="231" y="179"/>
                </a:cubicBezTo>
                <a:cubicBezTo>
                  <a:pt x="209" y="189"/>
                  <a:pt x="194" y="184"/>
                  <a:pt x="191" y="184"/>
                </a:cubicBezTo>
                <a:cubicBezTo>
                  <a:pt x="188" y="183"/>
                  <a:pt x="191" y="175"/>
                  <a:pt x="192" y="170"/>
                </a:cubicBezTo>
                <a:cubicBezTo>
                  <a:pt x="194" y="166"/>
                  <a:pt x="196" y="161"/>
                  <a:pt x="202" y="160"/>
                </a:cubicBezTo>
                <a:cubicBezTo>
                  <a:pt x="207" y="158"/>
                  <a:pt x="233" y="150"/>
                  <a:pt x="248" y="132"/>
                </a:cubicBezTo>
                <a:cubicBezTo>
                  <a:pt x="262" y="114"/>
                  <a:pt x="279" y="62"/>
                  <a:pt x="239" y="31"/>
                </a:cubicBezTo>
                <a:cubicBezTo>
                  <a:pt x="199" y="0"/>
                  <a:pt x="154" y="20"/>
                  <a:pt x="140" y="37"/>
                </a:cubicBezTo>
                <a:cubicBezTo>
                  <a:pt x="133" y="44"/>
                  <a:pt x="114" y="58"/>
                  <a:pt x="114" y="91"/>
                </a:cubicBezTo>
                <a:cubicBezTo>
                  <a:pt x="114" y="124"/>
                  <a:pt x="147" y="150"/>
                  <a:pt x="153" y="154"/>
                </a:cubicBezTo>
                <a:cubicBezTo>
                  <a:pt x="159" y="158"/>
                  <a:pt x="163" y="161"/>
                  <a:pt x="165" y="165"/>
                </a:cubicBezTo>
                <a:cubicBezTo>
                  <a:pt x="167" y="169"/>
                  <a:pt x="169" y="178"/>
                  <a:pt x="162" y="179"/>
                </a:cubicBezTo>
                <a:cubicBezTo>
                  <a:pt x="156" y="181"/>
                  <a:pt x="138" y="179"/>
                  <a:pt x="116" y="169"/>
                </a:cubicBezTo>
                <a:cubicBezTo>
                  <a:pt x="94" y="159"/>
                  <a:pt x="75" y="139"/>
                  <a:pt x="71" y="135"/>
                </a:cubicBezTo>
                <a:cubicBezTo>
                  <a:pt x="66" y="130"/>
                  <a:pt x="73" y="126"/>
                  <a:pt x="75" y="124"/>
                </a:cubicBezTo>
                <a:cubicBezTo>
                  <a:pt x="78" y="122"/>
                  <a:pt x="85" y="125"/>
                  <a:pt x="89" y="124"/>
                </a:cubicBezTo>
                <a:cubicBezTo>
                  <a:pt x="92" y="124"/>
                  <a:pt x="95" y="119"/>
                  <a:pt x="93" y="115"/>
                </a:cubicBezTo>
                <a:cubicBezTo>
                  <a:pt x="91" y="110"/>
                  <a:pt x="81" y="110"/>
                  <a:pt x="73" y="110"/>
                </a:cubicBezTo>
                <a:cubicBezTo>
                  <a:pt x="66" y="110"/>
                  <a:pt x="61" y="104"/>
                  <a:pt x="58" y="99"/>
                </a:cubicBezTo>
                <a:cubicBezTo>
                  <a:pt x="54" y="93"/>
                  <a:pt x="57" y="87"/>
                  <a:pt x="54" y="76"/>
                </a:cubicBezTo>
                <a:cubicBezTo>
                  <a:pt x="50" y="66"/>
                  <a:pt x="42" y="67"/>
                  <a:pt x="37" y="71"/>
                </a:cubicBezTo>
                <a:cubicBezTo>
                  <a:pt x="33" y="74"/>
                  <a:pt x="37" y="83"/>
                  <a:pt x="37" y="89"/>
                </a:cubicBezTo>
                <a:cubicBezTo>
                  <a:pt x="38" y="96"/>
                  <a:pt x="34" y="94"/>
                  <a:pt x="32" y="91"/>
                </a:cubicBezTo>
                <a:cubicBezTo>
                  <a:pt x="30" y="88"/>
                  <a:pt x="24" y="82"/>
                  <a:pt x="22" y="80"/>
                </a:cubicBezTo>
                <a:cubicBezTo>
                  <a:pt x="20" y="78"/>
                  <a:pt x="13" y="75"/>
                  <a:pt x="6" y="80"/>
                </a:cubicBezTo>
                <a:cubicBezTo>
                  <a:pt x="0" y="85"/>
                  <a:pt x="9" y="93"/>
                  <a:pt x="16" y="101"/>
                </a:cubicBezTo>
                <a:cubicBezTo>
                  <a:pt x="24" y="109"/>
                  <a:pt x="28" y="113"/>
                  <a:pt x="24" y="114"/>
                </a:cubicBezTo>
                <a:cubicBezTo>
                  <a:pt x="21" y="114"/>
                  <a:pt x="14" y="108"/>
                  <a:pt x="13" y="106"/>
                </a:cubicBezTo>
                <a:cubicBezTo>
                  <a:pt x="12" y="105"/>
                  <a:pt x="8" y="102"/>
                  <a:pt x="4" y="104"/>
                </a:cubicBezTo>
                <a:cubicBezTo>
                  <a:pt x="0" y="107"/>
                  <a:pt x="0" y="108"/>
                  <a:pt x="0" y="112"/>
                </a:cubicBezTo>
                <a:cubicBezTo>
                  <a:pt x="1" y="116"/>
                  <a:pt x="17" y="127"/>
                  <a:pt x="24" y="133"/>
                </a:cubicBezTo>
                <a:cubicBezTo>
                  <a:pt x="31" y="138"/>
                  <a:pt x="48" y="146"/>
                  <a:pt x="55" y="144"/>
                </a:cubicBezTo>
                <a:cubicBezTo>
                  <a:pt x="62" y="143"/>
                  <a:pt x="65" y="148"/>
                  <a:pt x="75" y="158"/>
                </a:cubicBezTo>
                <a:cubicBezTo>
                  <a:pt x="107" y="184"/>
                  <a:pt x="151" y="195"/>
                  <a:pt x="159" y="197"/>
                </a:cubicBezTo>
                <a:cubicBezTo>
                  <a:pt x="167" y="198"/>
                  <a:pt x="162" y="210"/>
                  <a:pt x="162" y="230"/>
                </a:cubicBezTo>
                <a:cubicBezTo>
                  <a:pt x="163" y="251"/>
                  <a:pt x="161" y="317"/>
                  <a:pt x="161" y="326"/>
                </a:cubicBezTo>
                <a:cubicBezTo>
                  <a:pt x="162" y="335"/>
                  <a:pt x="163" y="361"/>
                  <a:pt x="159" y="391"/>
                </a:cubicBezTo>
                <a:cubicBezTo>
                  <a:pt x="155" y="422"/>
                  <a:pt x="161" y="486"/>
                  <a:pt x="162" y="498"/>
                </a:cubicBezTo>
                <a:cubicBezTo>
                  <a:pt x="163" y="510"/>
                  <a:pt x="162" y="511"/>
                  <a:pt x="156" y="511"/>
                </a:cubicBezTo>
                <a:cubicBezTo>
                  <a:pt x="149" y="511"/>
                  <a:pt x="147" y="512"/>
                  <a:pt x="144" y="513"/>
                </a:cubicBezTo>
                <a:cubicBezTo>
                  <a:pt x="140" y="514"/>
                  <a:pt x="126" y="518"/>
                  <a:pt x="121" y="520"/>
                </a:cubicBezTo>
                <a:cubicBezTo>
                  <a:pt x="116" y="522"/>
                  <a:pt x="108" y="521"/>
                  <a:pt x="100" y="521"/>
                </a:cubicBezTo>
                <a:cubicBezTo>
                  <a:pt x="91" y="521"/>
                  <a:pt x="88" y="525"/>
                  <a:pt x="84" y="530"/>
                </a:cubicBezTo>
                <a:cubicBezTo>
                  <a:pt x="80" y="536"/>
                  <a:pt x="86" y="538"/>
                  <a:pt x="88" y="539"/>
                </a:cubicBezTo>
                <a:cubicBezTo>
                  <a:pt x="91" y="540"/>
                  <a:pt x="132" y="538"/>
                  <a:pt x="140" y="538"/>
                </a:cubicBezTo>
                <a:cubicBezTo>
                  <a:pt x="147" y="538"/>
                  <a:pt x="172" y="539"/>
                  <a:pt x="175" y="538"/>
                </a:cubicBezTo>
                <a:cubicBezTo>
                  <a:pt x="178" y="537"/>
                  <a:pt x="177" y="530"/>
                  <a:pt x="176" y="524"/>
                </a:cubicBezTo>
                <a:cubicBezTo>
                  <a:pt x="175" y="518"/>
                  <a:pt x="172" y="479"/>
                  <a:pt x="172" y="458"/>
                </a:cubicBezTo>
                <a:cubicBezTo>
                  <a:pt x="172" y="438"/>
                  <a:pt x="171" y="409"/>
                  <a:pt x="174" y="399"/>
                </a:cubicBezTo>
                <a:cubicBezTo>
                  <a:pt x="176" y="390"/>
                  <a:pt x="180" y="397"/>
                  <a:pt x="181" y="402"/>
                </a:cubicBezTo>
                <a:cubicBezTo>
                  <a:pt x="181" y="407"/>
                  <a:pt x="183" y="422"/>
                  <a:pt x="183" y="430"/>
                </a:cubicBezTo>
                <a:cubicBezTo>
                  <a:pt x="183" y="439"/>
                  <a:pt x="185" y="492"/>
                  <a:pt x="185" y="503"/>
                </a:cubicBezTo>
                <a:cubicBezTo>
                  <a:pt x="185" y="514"/>
                  <a:pt x="185" y="523"/>
                  <a:pt x="184" y="531"/>
                </a:cubicBezTo>
                <a:cubicBezTo>
                  <a:pt x="183" y="539"/>
                  <a:pt x="189" y="538"/>
                  <a:pt x="196" y="538"/>
                </a:cubicBezTo>
                <a:cubicBezTo>
                  <a:pt x="202" y="538"/>
                  <a:pt x="217" y="539"/>
                  <a:pt x="233" y="539"/>
                </a:cubicBezTo>
                <a:cubicBezTo>
                  <a:pt x="250" y="539"/>
                  <a:pt x="255" y="540"/>
                  <a:pt x="267" y="539"/>
                </a:cubicBezTo>
                <a:cubicBezTo>
                  <a:pt x="279" y="538"/>
                  <a:pt x="279" y="536"/>
                  <a:pt x="274" y="528"/>
                </a:cubicBezTo>
                <a:cubicBezTo>
                  <a:pt x="270" y="520"/>
                  <a:pt x="260" y="519"/>
                  <a:pt x="257" y="519"/>
                </a:cubicBezTo>
                <a:cubicBezTo>
                  <a:pt x="255" y="518"/>
                  <a:pt x="243" y="520"/>
                  <a:pt x="239" y="520"/>
                </a:cubicBezTo>
                <a:cubicBezTo>
                  <a:pt x="235" y="520"/>
                  <a:pt x="227" y="518"/>
                  <a:pt x="220" y="515"/>
                </a:cubicBezTo>
                <a:cubicBezTo>
                  <a:pt x="212" y="511"/>
                  <a:pt x="208" y="511"/>
                  <a:pt x="202" y="512"/>
                </a:cubicBezTo>
                <a:cubicBezTo>
                  <a:pt x="196" y="513"/>
                  <a:pt x="196" y="508"/>
                  <a:pt x="196" y="501"/>
                </a:cubicBezTo>
                <a:cubicBezTo>
                  <a:pt x="196" y="493"/>
                  <a:pt x="199" y="440"/>
                  <a:pt x="197" y="432"/>
                </a:cubicBezTo>
                <a:cubicBezTo>
                  <a:pt x="195" y="423"/>
                  <a:pt x="193" y="407"/>
                  <a:pt x="192" y="389"/>
                </a:cubicBezTo>
                <a:cubicBezTo>
                  <a:pt x="190" y="370"/>
                  <a:pt x="185" y="324"/>
                  <a:pt x="185" y="297"/>
                </a:cubicBezTo>
                <a:cubicBezTo>
                  <a:pt x="186" y="270"/>
                  <a:pt x="182" y="214"/>
                  <a:pt x="183" y="207"/>
                </a:cubicBezTo>
                <a:cubicBezTo>
                  <a:pt x="184" y="199"/>
                  <a:pt x="190" y="200"/>
                  <a:pt x="197" y="199"/>
                </a:cubicBezTo>
                <a:cubicBezTo>
                  <a:pt x="203" y="199"/>
                  <a:pt x="220" y="194"/>
                  <a:pt x="242" y="186"/>
                </a:cubicBezTo>
                <a:cubicBezTo>
                  <a:pt x="265" y="179"/>
                  <a:pt x="284" y="163"/>
                  <a:pt x="291" y="158"/>
                </a:cubicBezTo>
                <a:cubicBezTo>
                  <a:pt x="298" y="153"/>
                  <a:pt x="299" y="156"/>
                  <a:pt x="302" y="157"/>
                </a:cubicBezTo>
                <a:cubicBezTo>
                  <a:pt x="305" y="159"/>
                  <a:pt x="313" y="157"/>
                  <a:pt x="318" y="154"/>
                </a:cubicBezTo>
                <a:cubicBezTo>
                  <a:pt x="323" y="151"/>
                  <a:pt x="331" y="147"/>
                  <a:pt x="342" y="142"/>
                </a:cubicBezTo>
                <a:cubicBezTo>
                  <a:pt x="353" y="136"/>
                  <a:pt x="355" y="132"/>
                  <a:pt x="356" y="125"/>
                </a:cubicBezTo>
                <a:cubicBezTo>
                  <a:pt x="358" y="117"/>
                  <a:pt x="351" y="116"/>
                  <a:pt x="348" y="119"/>
                </a:cubicBezTo>
                <a:close/>
                <a:moveTo>
                  <a:pt x="137" y="118"/>
                </a:moveTo>
                <a:cubicBezTo>
                  <a:pt x="127" y="97"/>
                  <a:pt x="129" y="76"/>
                  <a:pt x="143" y="57"/>
                </a:cubicBezTo>
                <a:cubicBezTo>
                  <a:pt x="156" y="38"/>
                  <a:pt x="182" y="27"/>
                  <a:pt x="212" y="34"/>
                </a:cubicBezTo>
                <a:cubicBezTo>
                  <a:pt x="243" y="40"/>
                  <a:pt x="251" y="79"/>
                  <a:pt x="246" y="94"/>
                </a:cubicBezTo>
                <a:cubicBezTo>
                  <a:pt x="242" y="109"/>
                  <a:pt x="225" y="142"/>
                  <a:pt x="199" y="146"/>
                </a:cubicBezTo>
                <a:cubicBezTo>
                  <a:pt x="172" y="151"/>
                  <a:pt x="146" y="134"/>
                  <a:pt x="137" y="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3" title=""/>
          <p:cNvSpPr txBox="1"/>
          <p:nvPr/>
        </p:nvSpPr>
        <p:spPr>
          <a:xfrm>
            <a:off x="2471302" y="3933056"/>
            <a:ext cx="93133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小明虚心学习，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每到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课间，他都会捧着书本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不耻下问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地向老师请教。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 title=""/>
          <p:cNvSpPr txBox="1"/>
          <p:nvPr/>
        </p:nvSpPr>
        <p:spPr>
          <a:xfrm>
            <a:off x="695400" y="260648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对象错用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 title=""/>
          <p:cNvSpPr/>
          <p:nvPr/>
        </p:nvSpPr>
        <p:spPr>
          <a:xfrm>
            <a:off x="2443741" y="1390465"/>
            <a:ext cx="9556915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本刊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将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洗心革面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，继续提高稿件的编辑质量，决心向文学刊物的最高水平攀登。 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Freeform 9" title=""/>
          <p:cNvSpPr>
            <a:spLocks noEditPoints="1"/>
          </p:cNvSpPr>
          <p:nvPr/>
        </p:nvSpPr>
        <p:spPr bwMode="auto">
          <a:xfrm>
            <a:off x="63169" y="1929074"/>
            <a:ext cx="2408133" cy="3588158"/>
          </a:xfrm>
          <a:custGeom>
            <a:gdLst>
              <a:gd name="T0" fmla="*/ 334 w 358"/>
              <a:gd name="T1" fmla="*/ 130 h 540"/>
              <a:gd name="T2" fmla="*/ 346 w 358"/>
              <a:gd name="T3" fmla="*/ 110 h 540"/>
              <a:gd name="T4" fmla="*/ 340 w 358"/>
              <a:gd name="T5" fmla="*/ 89 h 540"/>
              <a:gd name="T6" fmla="*/ 320 w 358"/>
              <a:gd name="T7" fmla="*/ 107 h 540"/>
              <a:gd name="T8" fmla="*/ 321 w 358"/>
              <a:gd name="T9" fmla="*/ 83 h 540"/>
              <a:gd name="T10" fmla="*/ 300 w 358"/>
              <a:gd name="T11" fmla="*/ 111 h 540"/>
              <a:gd name="T12" fmla="*/ 272 w 358"/>
              <a:gd name="T13" fmla="*/ 124 h 540"/>
              <a:gd name="T14" fmla="*/ 278 w 358"/>
              <a:gd name="T15" fmla="*/ 133 h 540"/>
              <a:gd name="T16" fmla="*/ 281 w 358"/>
              <a:gd name="T17" fmla="*/ 148 h 540"/>
              <a:gd name="T18" fmla="*/ 191 w 358"/>
              <a:gd name="T19" fmla="*/ 184 h 540"/>
              <a:gd name="T20" fmla="*/ 202 w 358"/>
              <a:gd name="T21" fmla="*/ 160 h 540"/>
              <a:gd name="T22" fmla="*/ 239 w 358"/>
              <a:gd name="T23" fmla="*/ 31 h 540"/>
              <a:gd name="T24" fmla="*/ 114 w 358"/>
              <a:gd name="T25" fmla="*/ 91 h 540"/>
              <a:gd name="T26" fmla="*/ 165 w 358"/>
              <a:gd name="T27" fmla="*/ 165 h 540"/>
              <a:gd name="T28" fmla="*/ 116 w 358"/>
              <a:gd name="T29" fmla="*/ 169 h 540"/>
              <a:gd name="T30" fmla="*/ 75 w 358"/>
              <a:gd name="T31" fmla="*/ 124 h 540"/>
              <a:gd name="T32" fmla="*/ 93 w 358"/>
              <a:gd name="T33" fmla="*/ 115 h 540"/>
              <a:gd name="T34" fmla="*/ 58 w 358"/>
              <a:gd name="T35" fmla="*/ 99 h 540"/>
              <a:gd name="T36" fmla="*/ 37 w 358"/>
              <a:gd name="T37" fmla="*/ 71 h 540"/>
              <a:gd name="T38" fmla="*/ 32 w 358"/>
              <a:gd name="T39" fmla="*/ 91 h 540"/>
              <a:gd name="T40" fmla="*/ 6 w 358"/>
              <a:gd name="T41" fmla="*/ 80 h 540"/>
              <a:gd name="T42" fmla="*/ 24 w 358"/>
              <a:gd name="T43" fmla="*/ 114 h 540"/>
              <a:gd name="T44" fmla="*/ 4 w 358"/>
              <a:gd name="T45" fmla="*/ 104 h 540"/>
              <a:gd name="T46" fmla="*/ 24 w 358"/>
              <a:gd name="T47" fmla="*/ 133 h 540"/>
              <a:gd name="T48" fmla="*/ 75 w 358"/>
              <a:gd name="T49" fmla="*/ 158 h 540"/>
              <a:gd name="T50" fmla="*/ 162 w 358"/>
              <a:gd name="T51" fmla="*/ 230 h 540"/>
              <a:gd name="T52" fmla="*/ 159 w 358"/>
              <a:gd name="T53" fmla="*/ 391 h 540"/>
              <a:gd name="T54" fmla="*/ 156 w 358"/>
              <a:gd name="T55" fmla="*/ 511 h 540"/>
              <a:gd name="T56" fmla="*/ 121 w 358"/>
              <a:gd name="T57" fmla="*/ 520 h 540"/>
              <a:gd name="T58" fmla="*/ 84 w 358"/>
              <a:gd name="T59" fmla="*/ 530 h 540"/>
              <a:gd name="T60" fmla="*/ 140 w 358"/>
              <a:gd name="T61" fmla="*/ 538 h 540"/>
              <a:gd name="T62" fmla="*/ 176 w 358"/>
              <a:gd name="T63" fmla="*/ 524 h 540"/>
              <a:gd name="T64" fmla="*/ 174 w 358"/>
              <a:gd name="T65" fmla="*/ 399 h 540"/>
              <a:gd name="T66" fmla="*/ 183 w 358"/>
              <a:gd name="T67" fmla="*/ 430 h 540"/>
              <a:gd name="T68" fmla="*/ 184 w 358"/>
              <a:gd name="T69" fmla="*/ 531 h 540"/>
              <a:gd name="T70" fmla="*/ 233 w 358"/>
              <a:gd name="T71" fmla="*/ 539 h 540"/>
              <a:gd name="T72" fmla="*/ 274 w 358"/>
              <a:gd name="T73" fmla="*/ 528 h 540"/>
              <a:gd name="T74" fmla="*/ 239 w 358"/>
              <a:gd name="T75" fmla="*/ 520 h 540"/>
              <a:gd name="T76" fmla="*/ 202 w 358"/>
              <a:gd name="T77" fmla="*/ 512 h 540"/>
              <a:gd name="T78" fmla="*/ 197 w 358"/>
              <a:gd name="T79" fmla="*/ 432 h 540"/>
              <a:gd name="T80" fmla="*/ 185 w 358"/>
              <a:gd name="T81" fmla="*/ 297 h 540"/>
              <a:gd name="T82" fmla="*/ 197 w 358"/>
              <a:gd name="T83" fmla="*/ 199 h 540"/>
              <a:gd name="T84" fmla="*/ 291 w 358"/>
              <a:gd name="T85" fmla="*/ 158 h 540"/>
              <a:gd name="T86" fmla="*/ 318 w 358"/>
              <a:gd name="T87" fmla="*/ 154 h 540"/>
              <a:gd name="T88" fmla="*/ 356 w 358"/>
              <a:gd name="T89" fmla="*/ 125 h 540"/>
              <a:gd name="T90" fmla="*/ 137 w 358"/>
              <a:gd name="T91" fmla="*/ 118 h 540"/>
              <a:gd name="T92" fmla="*/ 212 w 358"/>
              <a:gd name="T93" fmla="*/ 34 h 540"/>
              <a:gd name="T94" fmla="*/ 199 w 358"/>
              <a:gd name="T95" fmla="*/ 146 h 5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8" h="540">
                <a:moveTo>
                  <a:pt x="348" y="119"/>
                </a:moveTo>
                <a:cubicBezTo>
                  <a:pt x="344" y="122"/>
                  <a:pt x="338" y="127"/>
                  <a:pt x="334" y="130"/>
                </a:cubicBezTo>
                <a:cubicBezTo>
                  <a:pt x="330" y="132"/>
                  <a:pt x="329" y="125"/>
                  <a:pt x="331" y="123"/>
                </a:cubicBezTo>
                <a:cubicBezTo>
                  <a:pt x="333" y="120"/>
                  <a:pt x="341" y="113"/>
                  <a:pt x="346" y="110"/>
                </a:cubicBezTo>
                <a:cubicBezTo>
                  <a:pt x="351" y="107"/>
                  <a:pt x="354" y="102"/>
                  <a:pt x="351" y="95"/>
                </a:cubicBezTo>
                <a:cubicBezTo>
                  <a:pt x="349" y="89"/>
                  <a:pt x="344" y="88"/>
                  <a:pt x="340" y="89"/>
                </a:cubicBezTo>
                <a:cubicBezTo>
                  <a:pt x="336" y="90"/>
                  <a:pt x="332" y="97"/>
                  <a:pt x="328" y="102"/>
                </a:cubicBezTo>
                <a:cubicBezTo>
                  <a:pt x="325" y="107"/>
                  <a:pt x="322" y="108"/>
                  <a:pt x="320" y="107"/>
                </a:cubicBezTo>
                <a:cubicBezTo>
                  <a:pt x="319" y="106"/>
                  <a:pt x="320" y="101"/>
                  <a:pt x="321" y="97"/>
                </a:cubicBezTo>
                <a:cubicBezTo>
                  <a:pt x="322" y="93"/>
                  <a:pt x="323" y="86"/>
                  <a:pt x="321" y="83"/>
                </a:cubicBezTo>
                <a:cubicBezTo>
                  <a:pt x="319" y="79"/>
                  <a:pt x="309" y="81"/>
                  <a:pt x="305" y="87"/>
                </a:cubicBezTo>
                <a:cubicBezTo>
                  <a:pt x="301" y="93"/>
                  <a:pt x="302" y="106"/>
                  <a:pt x="300" y="111"/>
                </a:cubicBezTo>
                <a:cubicBezTo>
                  <a:pt x="299" y="116"/>
                  <a:pt x="292" y="121"/>
                  <a:pt x="289" y="123"/>
                </a:cubicBezTo>
                <a:cubicBezTo>
                  <a:pt x="287" y="125"/>
                  <a:pt x="284" y="120"/>
                  <a:pt x="272" y="124"/>
                </a:cubicBezTo>
                <a:cubicBezTo>
                  <a:pt x="261" y="127"/>
                  <a:pt x="266" y="131"/>
                  <a:pt x="266" y="132"/>
                </a:cubicBezTo>
                <a:cubicBezTo>
                  <a:pt x="266" y="133"/>
                  <a:pt x="272" y="133"/>
                  <a:pt x="278" y="133"/>
                </a:cubicBezTo>
                <a:cubicBezTo>
                  <a:pt x="284" y="133"/>
                  <a:pt x="285" y="141"/>
                  <a:pt x="286" y="142"/>
                </a:cubicBezTo>
                <a:cubicBezTo>
                  <a:pt x="288" y="142"/>
                  <a:pt x="284" y="145"/>
                  <a:pt x="281" y="148"/>
                </a:cubicBezTo>
                <a:cubicBezTo>
                  <a:pt x="277" y="152"/>
                  <a:pt x="253" y="168"/>
                  <a:pt x="231" y="179"/>
                </a:cubicBezTo>
                <a:cubicBezTo>
                  <a:pt x="209" y="189"/>
                  <a:pt x="194" y="184"/>
                  <a:pt x="191" y="184"/>
                </a:cubicBezTo>
                <a:cubicBezTo>
                  <a:pt x="188" y="183"/>
                  <a:pt x="191" y="175"/>
                  <a:pt x="192" y="170"/>
                </a:cubicBezTo>
                <a:cubicBezTo>
                  <a:pt x="194" y="166"/>
                  <a:pt x="196" y="161"/>
                  <a:pt x="202" y="160"/>
                </a:cubicBezTo>
                <a:cubicBezTo>
                  <a:pt x="207" y="158"/>
                  <a:pt x="233" y="150"/>
                  <a:pt x="248" y="132"/>
                </a:cubicBezTo>
                <a:cubicBezTo>
                  <a:pt x="262" y="114"/>
                  <a:pt x="279" y="62"/>
                  <a:pt x="239" y="31"/>
                </a:cubicBezTo>
                <a:cubicBezTo>
                  <a:pt x="199" y="0"/>
                  <a:pt x="154" y="20"/>
                  <a:pt x="140" y="37"/>
                </a:cubicBezTo>
                <a:cubicBezTo>
                  <a:pt x="133" y="44"/>
                  <a:pt x="114" y="58"/>
                  <a:pt x="114" y="91"/>
                </a:cubicBezTo>
                <a:cubicBezTo>
                  <a:pt x="114" y="124"/>
                  <a:pt x="147" y="150"/>
                  <a:pt x="153" y="154"/>
                </a:cubicBezTo>
                <a:cubicBezTo>
                  <a:pt x="159" y="158"/>
                  <a:pt x="163" y="161"/>
                  <a:pt x="165" y="165"/>
                </a:cubicBezTo>
                <a:cubicBezTo>
                  <a:pt x="167" y="169"/>
                  <a:pt x="169" y="178"/>
                  <a:pt x="162" y="179"/>
                </a:cubicBezTo>
                <a:cubicBezTo>
                  <a:pt x="156" y="181"/>
                  <a:pt x="138" y="179"/>
                  <a:pt x="116" y="169"/>
                </a:cubicBezTo>
                <a:cubicBezTo>
                  <a:pt x="94" y="159"/>
                  <a:pt x="75" y="139"/>
                  <a:pt x="71" y="135"/>
                </a:cubicBezTo>
                <a:cubicBezTo>
                  <a:pt x="66" y="130"/>
                  <a:pt x="73" y="126"/>
                  <a:pt x="75" y="124"/>
                </a:cubicBezTo>
                <a:cubicBezTo>
                  <a:pt x="78" y="122"/>
                  <a:pt x="85" y="125"/>
                  <a:pt x="89" y="124"/>
                </a:cubicBezTo>
                <a:cubicBezTo>
                  <a:pt x="92" y="124"/>
                  <a:pt x="95" y="119"/>
                  <a:pt x="93" y="115"/>
                </a:cubicBezTo>
                <a:cubicBezTo>
                  <a:pt x="91" y="110"/>
                  <a:pt x="81" y="110"/>
                  <a:pt x="73" y="110"/>
                </a:cubicBezTo>
                <a:cubicBezTo>
                  <a:pt x="66" y="110"/>
                  <a:pt x="61" y="104"/>
                  <a:pt x="58" y="99"/>
                </a:cubicBezTo>
                <a:cubicBezTo>
                  <a:pt x="54" y="93"/>
                  <a:pt x="57" y="87"/>
                  <a:pt x="54" y="76"/>
                </a:cubicBezTo>
                <a:cubicBezTo>
                  <a:pt x="50" y="66"/>
                  <a:pt x="42" y="67"/>
                  <a:pt x="37" y="71"/>
                </a:cubicBezTo>
                <a:cubicBezTo>
                  <a:pt x="33" y="74"/>
                  <a:pt x="37" y="83"/>
                  <a:pt x="37" y="89"/>
                </a:cubicBezTo>
                <a:cubicBezTo>
                  <a:pt x="38" y="96"/>
                  <a:pt x="34" y="94"/>
                  <a:pt x="32" y="91"/>
                </a:cubicBezTo>
                <a:cubicBezTo>
                  <a:pt x="30" y="88"/>
                  <a:pt x="24" y="82"/>
                  <a:pt x="22" y="80"/>
                </a:cubicBezTo>
                <a:cubicBezTo>
                  <a:pt x="20" y="78"/>
                  <a:pt x="13" y="75"/>
                  <a:pt x="6" y="80"/>
                </a:cubicBezTo>
                <a:cubicBezTo>
                  <a:pt x="0" y="85"/>
                  <a:pt x="9" y="93"/>
                  <a:pt x="16" y="101"/>
                </a:cubicBezTo>
                <a:cubicBezTo>
                  <a:pt x="24" y="109"/>
                  <a:pt x="28" y="113"/>
                  <a:pt x="24" y="114"/>
                </a:cubicBezTo>
                <a:cubicBezTo>
                  <a:pt x="21" y="114"/>
                  <a:pt x="14" y="108"/>
                  <a:pt x="13" y="106"/>
                </a:cubicBezTo>
                <a:cubicBezTo>
                  <a:pt x="12" y="105"/>
                  <a:pt x="8" y="102"/>
                  <a:pt x="4" y="104"/>
                </a:cubicBezTo>
                <a:cubicBezTo>
                  <a:pt x="0" y="107"/>
                  <a:pt x="0" y="108"/>
                  <a:pt x="0" y="112"/>
                </a:cubicBezTo>
                <a:cubicBezTo>
                  <a:pt x="1" y="116"/>
                  <a:pt x="17" y="127"/>
                  <a:pt x="24" y="133"/>
                </a:cubicBezTo>
                <a:cubicBezTo>
                  <a:pt x="31" y="138"/>
                  <a:pt x="48" y="146"/>
                  <a:pt x="55" y="144"/>
                </a:cubicBezTo>
                <a:cubicBezTo>
                  <a:pt x="62" y="143"/>
                  <a:pt x="65" y="148"/>
                  <a:pt x="75" y="158"/>
                </a:cubicBezTo>
                <a:cubicBezTo>
                  <a:pt x="107" y="184"/>
                  <a:pt x="151" y="195"/>
                  <a:pt x="159" y="197"/>
                </a:cubicBezTo>
                <a:cubicBezTo>
                  <a:pt x="167" y="198"/>
                  <a:pt x="162" y="210"/>
                  <a:pt x="162" y="230"/>
                </a:cubicBezTo>
                <a:cubicBezTo>
                  <a:pt x="163" y="251"/>
                  <a:pt x="161" y="317"/>
                  <a:pt x="161" y="326"/>
                </a:cubicBezTo>
                <a:cubicBezTo>
                  <a:pt x="162" y="335"/>
                  <a:pt x="163" y="361"/>
                  <a:pt x="159" y="391"/>
                </a:cubicBezTo>
                <a:cubicBezTo>
                  <a:pt x="155" y="422"/>
                  <a:pt x="161" y="486"/>
                  <a:pt x="162" y="498"/>
                </a:cubicBezTo>
                <a:cubicBezTo>
                  <a:pt x="163" y="510"/>
                  <a:pt x="162" y="511"/>
                  <a:pt x="156" y="511"/>
                </a:cubicBezTo>
                <a:cubicBezTo>
                  <a:pt x="149" y="511"/>
                  <a:pt x="147" y="512"/>
                  <a:pt x="144" y="513"/>
                </a:cubicBezTo>
                <a:cubicBezTo>
                  <a:pt x="140" y="514"/>
                  <a:pt x="126" y="518"/>
                  <a:pt x="121" y="520"/>
                </a:cubicBezTo>
                <a:cubicBezTo>
                  <a:pt x="116" y="522"/>
                  <a:pt x="108" y="521"/>
                  <a:pt x="100" y="521"/>
                </a:cubicBezTo>
                <a:cubicBezTo>
                  <a:pt x="91" y="521"/>
                  <a:pt x="88" y="525"/>
                  <a:pt x="84" y="530"/>
                </a:cubicBezTo>
                <a:cubicBezTo>
                  <a:pt x="80" y="536"/>
                  <a:pt x="86" y="538"/>
                  <a:pt x="88" y="539"/>
                </a:cubicBezTo>
                <a:cubicBezTo>
                  <a:pt x="91" y="540"/>
                  <a:pt x="132" y="538"/>
                  <a:pt x="140" y="538"/>
                </a:cubicBezTo>
                <a:cubicBezTo>
                  <a:pt x="147" y="538"/>
                  <a:pt x="172" y="539"/>
                  <a:pt x="175" y="538"/>
                </a:cubicBezTo>
                <a:cubicBezTo>
                  <a:pt x="178" y="537"/>
                  <a:pt x="177" y="530"/>
                  <a:pt x="176" y="524"/>
                </a:cubicBezTo>
                <a:cubicBezTo>
                  <a:pt x="175" y="518"/>
                  <a:pt x="172" y="479"/>
                  <a:pt x="172" y="458"/>
                </a:cubicBezTo>
                <a:cubicBezTo>
                  <a:pt x="172" y="438"/>
                  <a:pt x="171" y="409"/>
                  <a:pt x="174" y="399"/>
                </a:cubicBezTo>
                <a:cubicBezTo>
                  <a:pt x="176" y="390"/>
                  <a:pt x="180" y="397"/>
                  <a:pt x="181" y="402"/>
                </a:cubicBezTo>
                <a:cubicBezTo>
                  <a:pt x="181" y="407"/>
                  <a:pt x="183" y="422"/>
                  <a:pt x="183" y="430"/>
                </a:cubicBezTo>
                <a:cubicBezTo>
                  <a:pt x="183" y="439"/>
                  <a:pt x="185" y="492"/>
                  <a:pt x="185" y="503"/>
                </a:cubicBezTo>
                <a:cubicBezTo>
                  <a:pt x="185" y="514"/>
                  <a:pt x="185" y="523"/>
                  <a:pt x="184" y="531"/>
                </a:cubicBezTo>
                <a:cubicBezTo>
                  <a:pt x="183" y="539"/>
                  <a:pt x="189" y="538"/>
                  <a:pt x="196" y="538"/>
                </a:cubicBezTo>
                <a:cubicBezTo>
                  <a:pt x="202" y="538"/>
                  <a:pt x="217" y="539"/>
                  <a:pt x="233" y="539"/>
                </a:cubicBezTo>
                <a:cubicBezTo>
                  <a:pt x="250" y="539"/>
                  <a:pt x="255" y="540"/>
                  <a:pt x="267" y="539"/>
                </a:cubicBezTo>
                <a:cubicBezTo>
                  <a:pt x="279" y="538"/>
                  <a:pt x="279" y="536"/>
                  <a:pt x="274" y="528"/>
                </a:cubicBezTo>
                <a:cubicBezTo>
                  <a:pt x="270" y="520"/>
                  <a:pt x="260" y="519"/>
                  <a:pt x="257" y="519"/>
                </a:cubicBezTo>
                <a:cubicBezTo>
                  <a:pt x="255" y="518"/>
                  <a:pt x="243" y="520"/>
                  <a:pt x="239" y="520"/>
                </a:cubicBezTo>
                <a:cubicBezTo>
                  <a:pt x="235" y="520"/>
                  <a:pt x="227" y="518"/>
                  <a:pt x="220" y="515"/>
                </a:cubicBezTo>
                <a:cubicBezTo>
                  <a:pt x="212" y="511"/>
                  <a:pt x="208" y="511"/>
                  <a:pt x="202" y="512"/>
                </a:cubicBezTo>
                <a:cubicBezTo>
                  <a:pt x="196" y="513"/>
                  <a:pt x="196" y="508"/>
                  <a:pt x="196" y="501"/>
                </a:cubicBezTo>
                <a:cubicBezTo>
                  <a:pt x="196" y="493"/>
                  <a:pt x="199" y="440"/>
                  <a:pt x="197" y="432"/>
                </a:cubicBezTo>
                <a:cubicBezTo>
                  <a:pt x="195" y="423"/>
                  <a:pt x="193" y="407"/>
                  <a:pt x="192" y="389"/>
                </a:cubicBezTo>
                <a:cubicBezTo>
                  <a:pt x="190" y="370"/>
                  <a:pt x="185" y="324"/>
                  <a:pt x="185" y="297"/>
                </a:cubicBezTo>
                <a:cubicBezTo>
                  <a:pt x="186" y="270"/>
                  <a:pt x="182" y="214"/>
                  <a:pt x="183" y="207"/>
                </a:cubicBezTo>
                <a:cubicBezTo>
                  <a:pt x="184" y="199"/>
                  <a:pt x="190" y="200"/>
                  <a:pt x="197" y="199"/>
                </a:cubicBezTo>
                <a:cubicBezTo>
                  <a:pt x="203" y="199"/>
                  <a:pt x="220" y="194"/>
                  <a:pt x="242" y="186"/>
                </a:cubicBezTo>
                <a:cubicBezTo>
                  <a:pt x="265" y="179"/>
                  <a:pt x="284" y="163"/>
                  <a:pt x="291" y="158"/>
                </a:cubicBezTo>
                <a:cubicBezTo>
                  <a:pt x="298" y="153"/>
                  <a:pt x="299" y="156"/>
                  <a:pt x="302" y="157"/>
                </a:cubicBezTo>
                <a:cubicBezTo>
                  <a:pt x="305" y="159"/>
                  <a:pt x="313" y="157"/>
                  <a:pt x="318" y="154"/>
                </a:cubicBezTo>
                <a:cubicBezTo>
                  <a:pt x="323" y="151"/>
                  <a:pt x="331" y="147"/>
                  <a:pt x="342" y="142"/>
                </a:cubicBezTo>
                <a:cubicBezTo>
                  <a:pt x="353" y="136"/>
                  <a:pt x="355" y="132"/>
                  <a:pt x="356" y="125"/>
                </a:cubicBezTo>
                <a:cubicBezTo>
                  <a:pt x="358" y="117"/>
                  <a:pt x="351" y="116"/>
                  <a:pt x="348" y="119"/>
                </a:cubicBezTo>
                <a:close/>
                <a:moveTo>
                  <a:pt x="137" y="118"/>
                </a:moveTo>
                <a:cubicBezTo>
                  <a:pt x="127" y="97"/>
                  <a:pt x="129" y="76"/>
                  <a:pt x="143" y="57"/>
                </a:cubicBezTo>
                <a:cubicBezTo>
                  <a:pt x="156" y="38"/>
                  <a:pt x="182" y="27"/>
                  <a:pt x="212" y="34"/>
                </a:cubicBezTo>
                <a:cubicBezTo>
                  <a:pt x="243" y="40"/>
                  <a:pt x="251" y="79"/>
                  <a:pt x="246" y="94"/>
                </a:cubicBezTo>
                <a:cubicBezTo>
                  <a:pt x="242" y="109"/>
                  <a:pt x="225" y="142"/>
                  <a:pt x="199" y="146"/>
                </a:cubicBezTo>
                <a:cubicBezTo>
                  <a:pt x="172" y="151"/>
                  <a:pt x="146" y="134"/>
                  <a:pt x="137" y="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矩形 2" title=""/>
          <p:cNvSpPr/>
          <p:nvPr/>
        </p:nvSpPr>
        <p:spPr>
          <a:xfrm>
            <a:off x="2471302" y="2690917"/>
            <a:ext cx="931333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洗心革面：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彻底悔改。它所述的对象是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 title=""/>
          <p:cNvSpPr txBox="1"/>
          <p:nvPr/>
        </p:nvSpPr>
        <p:spPr>
          <a:xfrm>
            <a:off x="2471302" y="3933056"/>
            <a:ext cx="93133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小明虚心学习，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每到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课间，他都会捧着书本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不耻下问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地向老师请教。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 title=""/>
          <p:cNvSpPr txBox="1"/>
          <p:nvPr/>
        </p:nvSpPr>
        <p:spPr>
          <a:xfrm>
            <a:off x="2471302" y="5229200"/>
            <a:ext cx="9313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不耻下问：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乐于向学问或者地位比自己低的人学习，而不觉得不好意思。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/>
        </p:nvSpPr>
        <p:spPr>
          <a:xfrm>
            <a:off x="527972" y="276853"/>
            <a:ext cx="5640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仅限于特定对象的成语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 title=""/>
          <p:cNvSpPr txBox="1"/>
          <p:nvPr/>
        </p:nvSpPr>
        <p:spPr>
          <a:xfrm>
            <a:off x="527972" y="1556792"/>
            <a:ext cx="4919956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豆蔻年华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指十三四岁的女子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花枝招展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形容女子打扮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巧夺天工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人工胜过天然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济济一堂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主要用于人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凤毛麟角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专门指代人或物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破镜重圆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比喻夫妻之间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 title=""/>
          <p:cNvSpPr txBox="1"/>
          <p:nvPr/>
        </p:nvSpPr>
        <p:spPr>
          <a:xfrm>
            <a:off x="5447928" y="1628800"/>
            <a:ext cx="6336704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德高望重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品德高，名望大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不绝如缕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局面危急，气息微弱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抑扬顿挫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声音起伏、停顿、转折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络绎不绝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人、车、马、船连续不断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可歌可泣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英勇悲壮感人的事迹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骇人听闻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使人吃惊、害怕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/>
        </p:nvSpPr>
        <p:spPr>
          <a:xfrm>
            <a:off x="527972" y="276853"/>
            <a:ext cx="6000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练一练：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 title=""/>
          <p:cNvSpPr txBox="1"/>
          <p:nvPr/>
        </p:nvSpPr>
        <p:spPr>
          <a:xfrm>
            <a:off x="494638" y="1380791"/>
            <a:ext cx="110739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大明湖的“灯光秀”如诗如画，夜幕下各种明灯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绘声绘色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 title=""/>
          <p:cNvSpPr txBox="1"/>
          <p:nvPr/>
        </p:nvSpPr>
        <p:spPr>
          <a:xfrm>
            <a:off x="551055" y="3875564"/>
            <a:ext cx="106352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古丝绸之路是一条经典的旅游路线，既能让你饱览大自然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巧夺天工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的美景，又能带你领略神秘新奇的异域风情。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/>
        </p:nvSpPr>
        <p:spPr>
          <a:xfrm>
            <a:off x="527972" y="276853"/>
            <a:ext cx="6000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练一练：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 title=""/>
          <p:cNvSpPr txBox="1"/>
          <p:nvPr/>
        </p:nvSpPr>
        <p:spPr>
          <a:xfrm>
            <a:off x="494638" y="1380791"/>
            <a:ext cx="110739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大明湖的“灯光秀”如诗如画，夜幕下各种明灯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绘声绘色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 title=""/>
          <p:cNvSpPr txBox="1"/>
          <p:nvPr/>
        </p:nvSpPr>
        <p:spPr>
          <a:xfrm>
            <a:off x="506068" y="2780928"/>
            <a:ext cx="11256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绘声绘色：</a:t>
            </a:r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形容叙述、描写逼真生动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 title=""/>
          <p:cNvSpPr txBox="1"/>
          <p:nvPr/>
        </p:nvSpPr>
        <p:spPr>
          <a:xfrm>
            <a:off x="4322768" y="2132856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对象错用</a:t>
            </a:r>
            <a:endParaRPr lang="zh-CN" altLang="en-US" sz="3200" b="1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 title=""/>
          <p:cNvSpPr txBox="1"/>
          <p:nvPr/>
        </p:nvSpPr>
        <p:spPr>
          <a:xfrm>
            <a:off x="551055" y="3789040"/>
            <a:ext cx="106352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古丝绸之路是一条经典的旅游路线，既能让你饱览大自然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巧夺天工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的美景，又能带你领略神秘新奇的异域风情。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 title=""/>
          <p:cNvSpPr txBox="1"/>
          <p:nvPr/>
        </p:nvSpPr>
        <p:spPr>
          <a:xfrm>
            <a:off x="5510900" y="4941168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对象错用</a:t>
            </a:r>
            <a:endParaRPr lang="zh-CN" altLang="en-US" sz="3200" b="1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10" title=""/>
          <p:cNvSpPr txBox="1"/>
          <p:nvPr/>
        </p:nvSpPr>
        <p:spPr>
          <a:xfrm>
            <a:off x="510260" y="5589240"/>
            <a:ext cx="11058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巧夺天工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沧：</a:t>
            </a:r>
            <a:r>
              <a:rPr lang="zh-CN" altLang="en-US" sz="32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专指精巧的人工胜过天然，形容记忆及其精巧。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 title=""/>
          <p:cNvSpPr txBox="1"/>
          <p:nvPr/>
        </p:nvSpPr>
        <p:spPr>
          <a:xfrm>
            <a:off x="911424" y="188640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谦敬错用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Freeform 9" title=""/>
          <p:cNvSpPr>
            <a:spLocks noEditPoints="1"/>
          </p:cNvSpPr>
          <p:nvPr/>
        </p:nvSpPr>
        <p:spPr bwMode="auto">
          <a:xfrm>
            <a:off x="9840416" y="2420888"/>
            <a:ext cx="2351584" cy="3312368"/>
          </a:xfrm>
          <a:custGeom>
            <a:gdLst>
              <a:gd name="T0" fmla="*/ 175 w 326"/>
              <a:gd name="T1" fmla="*/ 372 h 547"/>
              <a:gd name="T2" fmla="*/ 212 w 326"/>
              <a:gd name="T3" fmla="*/ 327 h 547"/>
              <a:gd name="T4" fmla="*/ 238 w 326"/>
              <a:gd name="T5" fmla="*/ 311 h 547"/>
              <a:gd name="T6" fmla="*/ 277 w 326"/>
              <a:gd name="T7" fmla="*/ 277 h 547"/>
              <a:gd name="T8" fmla="*/ 227 w 326"/>
              <a:gd name="T9" fmla="*/ 199 h 547"/>
              <a:gd name="T10" fmla="*/ 189 w 326"/>
              <a:gd name="T11" fmla="*/ 208 h 547"/>
              <a:gd name="T12" fmla="*/ 111 w 326"/>
              <a:gd name="T13" fmla="*/ 137 h 547"/>
              <a:gd name="T14" fmla="*/ 80 w 326"/>
              <a:gd name="T15" fmla="*/ 3 h 547"/>
              <a:gd name="T16" fmla="*/ 86 w 326"/>
              <a:gd name="T17" fmla="*/ 143 h 547"/>
              <a:gd name="T18" fmla="*/ 63 w 326"/>
              <a:gd name="T19" fmla="*/ 226 h 547"/>
              <a:gd name="T20" fmla="*/ 38 w 326"/>
              <a:gd name="T21" fmla="*/ 193 h 547"/>
              <a:gd name="T22" fmla="*/ 23 w 326"/>
              <a:gd name="T23" fmla="*/ 153 h 547"/>
              <a:gd name="T24" fmla="*/ 26 w 326"/>
              <a:gd name="T25" fmla="*/ 218 h 547"/>
              <a:gd name="T26" fmla="*/ 80 w 326"/>
              <a:gd name="T27" fmla="*/ 211 h 547"/>
              <a:gd name="T28" fmla="*/ 108 w 326"/>
              <a:gd name="T29" fmla="*/ 228 h 547"/>
              <a:gd name="T30" fmla="*/ 108 w 326"/>
              <a:gd name="T31" fmla="*/ 286 h 547"/>
              <a:gd name="T32" fmla="*/ 122 w 326"/>
              <a:gd name="T33" fmla="*/ 316 h 547"/>
              <a:gd name="T34" fmla="*/ 50 w 326"/>
              <a:gd name="T35" fmla="*/ 368 h 547"/>
              <a:gd name="T36" fmla="*/ 11 w 326"/>
              <a:gd name="T37" fmla="*/ 462 h 547"/>
              <a:gd name="T38" fmla="*/ 71 w 326"/>
              <a:gd name="T39" fmla="*/ 426 h 547"/>
              <a:gd name="T40" fmla="*/ 71 w 326"/>
              <a:gd name="T41" fmla="*/ 350 h 547"/>
              <a:gd name="T42" fmla="*/ 138 w 326"/>
              <a:gd name="T43" fmla="*/ 341 h 547"/>
              <a:gd name="T44" fmla="*/ 250 w 326"/>
              <a:gd name="T45" fmla="*/ 488 h 547"/>
              <a:gd name="T46" fmla="*/ 269 w 326"/>
              <a:gd name="T47" fmla="*/ 525 h 547"/>
              <a:gd name="T48" fmla="*/ 242 w 326"/>
              <a:gd name="T49" fmla="*/ 546 h 547"/>
              <a:gd name="T50" fmla="*/ 325 w 326"/>
              <a:gd name="T51" fmla="*/ 512 h 547"/>
              <a:gd name="T52" fmla="*/ 53 w 326"/>
              <a:gd name="T53" fmla="*/ 114 h 547"/>
              <a:gd name="T54" fmla="*/ 105 w 326"/>
              <a:gd name="T55" fmla="*/ 21 h 547"/>
              <a:gd name="T56" fmla="*/ 199 w 326"/>
              <a:gd name="T57" fmla="*/ 221 h 547"/>
              <a:gd name="T58" fmla="*/ 258 w 326"/>
              <a:gd name="T59" fmla="*/ 255 h 547"/>
              <a:gd name="T60" fmla="*/ 249 w 326"/>
              <a:gd name="T61" fmla="*/ 289 h 547"/>
              <a:gd name="T62" fmla="*/ 209 w 326"/>
              <a:gd name="T63" fmla="*/ 263 h 547"/>
              <a:gd name="T64" fmla="*/ 196 w 326"/>
              <a:gd name="T65" fmla="*/ 280 h 547"/>
              <a:gd name="T66" fmla="*/ 188 w 326"/>
              <a:gd name="T67" fmla="*/ 271 h 547"/>
              <a:gd name="T68" fmla="*/ 120 w 326"/>
              <a:gd name="T69" fmla="*/ 183 h 547"/>
              <a:gd name="T70" fmla="*/ 181 w 326"/>
              <a:gd name="T71" fmla="*/ 221 h 547"/>
              <a:gd name="T72" fmla="*/ 137 w 326"/>
              <a:gd name="T73" fmla="*/ 250 h 547"/>
              <a:gd name="T74" fmla="*/ 147 w 326"/>
              <a:gd name="T75" fmla="*/ 328 h 547"/>
              <a:gd name="T76" fmla="*/ 138 w 326"/>
              <a:gd name="T77" fmla="*/ 268 h 547"/>
              <a:gd name="T78" fmla="*/ 190 w 326"/>
              <a:gd name="T79" fmla="*/ 259 h 547"/>
              <a:gd name="T80" fmla="*/ 194 w 326"/>
              <a:gd name="T81" fmla="*/ 290 h 547"/>
              <a:gd name="T82" fmla="*/ 203 w 326"/>
              <a:gd name="T83" fmla="*/ 326 h 5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6" h="547">
                <a:moveTo>
                  <a:pt x="315" y="499"/>
                </a:moveTo>
                <a:cubicBezTo>
                  <a:pt x="305" y="493"/>
                  <a:pt x="269" y="483"/>
                  <a:pt x="241" y="455"/>
                </a:cubicBezTo>
                <a:cubicBezTo>
                  <a:pt x="213" y="427"/>
                  <a:pt x="180" y="382"/>
                  <a:pt x="175" y="372"/>
                </a:cubicBezTo>
                <a:cubicBezTo>
                  <a:pt x="170" y="362"/>
                  <a:pt x="168" y="358"/>
                  <a:pt x="173" y="354"/>
                </a:cubicBezTo>
                <a:cubicBezTo>
                  <a:pt x="178" y="351"/>
                  <a:pt x="202" y="337"/>
                  <a:pt x="204" y="334"/>
                </a:cubicBezTo>
                <a:cubicBezTo>
                  <a:pt x="206" y="331"/>
                  <a:pt x="209" y="327"/>
                  <a:pt x="212" y="327"/>
                </a:cubicBezTo>
                <a:cubicBezTo>
                  <a:pt x="214" y="327"/>
                  <a:pt x="225" y="327"/>
                  <a:pt x="225" y="326"/>
                </a:cubicBezTo>
                <a:cubicBezTo>
                  <a:pt x="225" y="325"/>
                  <a:pt x="222" y="318"/>
                  <a:pt x="226" y="317"/>
                </a:cubicBezTo>
                <a:cubicBezTo>
                  <a:pt x="230" y="315"/>
                  <a:pt x="234" y="314"/>
                  <a:pt x="238" y="311"/>
                </a:cubicBezTo>
                <a:cubicBezTo>
                  <a:pt x="242" y="309"/>
                  <a:pt x="244" y="306"/>
                  <a:pt x="244" y="304"/>
                </a:cubicBezTo>
                <a:cubicBezTo>
                  <a:pt x="244" y="301"/>
                  <a:pt x="245" y="298"/>
                  <a:pt x="249" y="295"/>
                </a:cubicBezTo>
                <a:cubicBezTo>
                  <a:pt x="254" y="293"/>
                  <a:pt x="274" y="280"/>
                  <a:pt x="277" y="277"/>
                </a:cubicBezTo>
                <a:cubicBezTo>
                  <a:pt x="279" y="275"/>
                  <a:pt x="279" y="274"/>
                  <a:pt x="277" y="269"/>
                </a:cubicBezTo>
                <a:cubicBezTo>
                  <a:pt x="275" y="264"/>
                  <a:pt x="247" y="226"/>
                  <a:pt x="242" y="219"/>
                </a:cubicBezTo>
                <a:cubicBezTo>
                  <a:pt x="236" y="211"/>
                  <a:pt x="230" y="200"/>
                  <a:pt x="227" y="199"/>
                </a:cubicBezTo>
                <a:cubicBezTo>
                  <a:pt x="225" y="197"/>
                  <a:pt x="222" y="195"/>
                  <a:pt x="214" y="200"/>
                </a:cubicBezTo>
                <a:cubicBezTo>
                  <a:pt x="207" y="206"/>
                  <a:pt x="200" y="214"/>
                  <a:pt x="198" y="214"/>
                </a:cubicBezTo>
                <a:cubicBezTo>
                  <a:pt x="195" y="214"/>
                  <a:pt x="191" y="211"/>
                  <a:pt x="189" y="208"/>
                </a:cubicBezTo>
                <a:cubicBezTo>
                  <a:pt x="188" y="206"/>
                  <a:pt x="167" y="189"/>
                  <a:pt x="145" y="177"/>
                </a:cubicBezTo>
                <a:cubicBezTo>
                  <a:pt x="123" y="165"/>
                  <a:pt x="114" y="160"/>
                  <a:pt x="112" y="155"/>
                </a:cubicBezTo>
                <a:cubicBezTo>
                  <a:pt x="111" y="149"/>
                  <a:pt x="109" y="138"/>
                  <a:pt x="111" y="137"/>
                </a:cubicBezTo>
                <a:cubicBezTo>
                  <a:pt x="114" y="136"/>
                  <a:pt x="131" y="132"/>
                  <a:pt x="141" y="118"/>
                </a:cubicBezTo>
                <a:cubicBezTo>
                  <a:pt x="152" y="103"/>
                  <a:pt x="162" y="77"/>
                  <a:pt x="149" y="46"/>
                </a:cubicBezTo>
                <a:cubicBezTo>
                  <a:pt x="136" y="14"/>
                  <a:pt x="118" y="0"/>
                  <a:pt x="80" y="3"/>
                </a:cubicBezTo>
                <a:cubicBezTo>
                  <a:pt x="41" y="7"/>
                  <a:pt x="25" y="33"/>
                  <a:pt x="23" y="69"/>
                </a:cubicBezTo>
                <a:cubicBezTo>
                  <a:pt x="21" y="104"/>
                  <a:pt x="46" y="133"/>
                  <a:pt x="61" y="139"/>
                </a:cubicBezTo>
                <a:cubicBezTo>
                  <a:pt x="76" y="144"/>
                  <a:pt x="77" y="138"/>
                  <a:pt x="86" y="143"/>
                </a:cubicBezTo>
                <a:cubicBezTo>
                  <a:pt x="90" y="146"/>
                  <a:pt x="92" y="157"/>
                  <a:pt x="90" y="160"/>
                </a:cubicBezTo>
                <a:cubicBezTo>
                  <a:pt x="87" y="164"/>
                  <a:pt x="78" y="179"/>
                  <a:pt x="74" y="190"/>
                </a:cubicBezTo>
                <a:cubicBezTo>
                  <a:pt x="70" y="202"/>
                  <a:pt x="64" y="217"/>
                  <a:pt x="63" y="226"/>
                </a:cubicBezTo>
                <a:cubicBezTo>
                  <a:pt x="61" y="234"/>
                  <a:pt x="57" y="237"/>
                  <a:pt x="54" y="235"/>
                </a:cubicBezTo>
                <a:cubicBezTo>
                  <a:pt x="52" y="233"/>
                  <a:pt x="41" y="220"/>
                  <a:pt x="39" y="214"/>
                </a:cubicBezTo>
                <a:cubicBezTo>
                  <a:pt x="36" y="208"/>
                  <a:pt x="34" y="196"/>
                  <a:pt x="38" y="193"/>
                </a:cubicBezTo>
                <a:cubicBezTo>
                  <a:pt x="42" y="190"/>
                  <a:pt x="46" y="187"/>
                  <a:pt x="44" y="179"/>
                </a:cubicBezTo>
                <a:cubicBezTo>
                  <a:pt x="43" y="171"/>
                  <a:pt x="38" y="174"/>
                  <a:pt x="36" y="166"/>
                </a:cubicBezTo>
                <a:cubicBezTo>
                  <a:pt x="35" y="159"/>
                  <a:pt x="31" y="151"/>
                  <a:pt x="23" y="153"/>
                </a:cubicBezTo>
                <a:cubicBezTo>
                  <a:pt x="15" y="155"/>
                  <a:pt x="3" y="158"/>
                  <a:pt x="1" y="176"/>
                </a:cubicBezTo>
                <a:cubicBezTo>
                  <a:pt x="0" y="194"/>
                  <a:pt x="5" y="204"/>
                  <a:pt x="12" y="207"/>
                </a:cubicBezTo>
                <a:cubicBezTo>
                  <a:pt x="20" y="210"/>
                  <a:pt x="23" y="212"/>
                  <a:pt x="26" y="218"/>
                </a:cubicBezTo>
                <a:cubicBezTo>
                  <a:pt x="30" y="225"/>
                  <a:pt x="46" y="246"/>
                  <a:pt x="52" y="251"/>
                </a:cubicBezTo>
                <a:cubicBezTo>
                  <a:pt x="58" y="257"/>
                  <a:pt x="65" y="262"/>
                  <a:pt x="68" y="254"/>
                </a:cubicBezTo>
                <a:cubicBezTo>
                  <a:pt x="70" y="246"/>
                  <a:pt x="76" y="222"/>
                  <a:pt x="80" y="211"/>
                </a:cubicBezTo>
                <a:cubicBezTo>
                  <a:pt x="84" y="199"/>
                  <a:pt x="90" y="190"/>
                  <a:pt x="91" y="188"/>
                </a:cubicBezTo>
                <a:cubicBezTo>
                  <a:pt x="93" y="185"/>
                  <a:pt x="98" y="184"/>
                  <a:pt x="99" y="190"/>
                </a:cubicBezTo>
                <a:cubicBezTo>
                  <a:pt x="100" y="196"/>
                  <a:pt x="105" y="219"/>
                  <a:pt x="108" y="228"/>
                </a:cubicBezTo>
                <a:cubicBezTo>
                  <a:pt x="111" y="237"/>
                  <a:pt x="119" y="260"/>
                  <a:pt x="121" y="265"/>
                </a:cubicBezTo>
                <a:cubicBezTo>
                  <a:pt x="123" y="269"/>
                  <a:pt x="125" y="272"/>
                  <a:pt x="121" y="275"/>
                </a:cubicBezTo>
                <a:cubicBezTo>
                  <a:pt x="117" y="277"/>
                  <a:pt x="107" y="283"/>
                  <a:pt x="108" y="286"/>
                </a:cubicBezTo>
                <a:cubicBezTo>
                  <a:pt x="109" y="289"/>
                  <a:pt x="110" y="293"/>
                  <a:pt x="114" y="298"/>
                </a:cubicBezTo>
                <a:cubicBezTo>
                  <a:pt x="118" y="302"/>
                  <a:pt x="126" y="310"/>
                  <a:pt x="127" y="312"/>
                </a:cubicBezTo>
                <a:cubicBezTo>
                  <a:pt x="129" y="314"/>
                  <a:pt x="126" y="318"/>
                  <a:pt x="122" y="316"/>
                </a:cubicBezTo>
                <a:cubicBezTo>
                  <a:pt x="118" y="315"/>
                  <a:pt x="92" y="310"/>
                  <a:pt x="83" y="308"/>
                </a:cubicBezTo>
                <a:cubicBezTo>
                  <a:pt x="73" y="306"/>
                  <a:pt x="51" y="305"/>
                  <a:pt x="49" y="310"/>
                </a:cubicBezTo>
                <a:cubicBezTo>
                  <a:pt x="48" y="316"/>
                  <a:pt x="50" y="349"/>
                  <a:pt x="50" y="368"/>
                </a:cubicBezTo>
                <a:cubicBezTo>
                  <a:pt x="50" y="387"/>
                  <a:pt x="52" y="397"/>
                  <a:pt x="50" y="399"/>
                </a:cubicBezTo>
                <a:cubicBezTo>
                  <a:pt x="48" y="401"/>
                  <a:pt x="37" y="406"/>
                  <a:pt x="31" y="420"/>
                </a:cubicBezTo>
                <a:cubicBezTo>
                  <a:pt x="25" y="434"/>
                  <a:pt x="11" y="451"/>
                  <a:pt x="11" y="462"/>
                </a:cubicBezTo>
                <a:cubicBezTo>
                  <a:pt x="10" y="474"/>
                  <a:pt x="17" y="479"/>
                  <a:pt x="20" y="475"/>
                </a:cubicBezTo>
                <a:cubicBezTo>
                  <a:pt x="23" y="472"/>
                  <a:pt x="29" y="460"/>
                  <a:pt x="38" y="451"/>
                </a:cubicBezTo>
                <a:cubicBezTo>
                  <a:pt x="48" y="442"/>
                  <a:pt x="65" y="428"/>
                  <a:pt x="71" y="426"/>
                </a:cubicBezTo>
                <a:cubicBezTo>
                  <a:pt x="78" y="424"/>
                  <a:pt x="86" y="422"/>
                  <a:pt x="85" y="416"/>
                </a:cubicBezTo>
                <a:cubicBezTo>
                  <a:pt x="85" y="409"/>
                  <a:pt x="79" y="401"/>
                  <a:pt x="77" y="392"/>
                </a:cubicBezTo>
                <a:cubicBezTo>
                  <a:pt x="75" y="383"/>
                  <a:pt x="71" y="358"/>
                  <a:pt x="71" y="350"/>
                </a:cubicBezTo>
                <a:cubicBezTo>
                  <a:pt x="71" y="342"/>
                  <a:pt x="67" y="326"/>
                  <a:pt x="74" y="327"/>
                </a:cubicBezTo>
                <a:cubicBezTo>
                  <a:pt x="82" y="327"/>
                  <a:pt x="105" y="333"/>
                  <a:pt x="114" y="335"/>
                </a:cubicBezTo>
                <a:cubicBezTo>
                  <a:pt x="124" y="338"/>
                  <a:pt x="135" y="340"/>
                  <a:pt x="138" y="341"/>
                </a:cubicBezTo>
                <a:cubicBezTo>
                  <a:pt x="142" y="342"/>
                  <a:pt x="144" y="349"/>
                  <a:pt x="146" y="354"/>
                </a:cubicBezTo>
                <a:cubicBezTo>
                  <a:pt x="148" y="359"/>
                  <a:pt x="158" y="387"/>
                  <a:pt x="179" y="416"/>
                </a:cubicBezTo>
                <a:cubicBezTo>
                  <a:pt x="201" y="445"/>
                  <a:pt x="232" y="474"/>
                  <a:pt x="250" y="488"/>
                </a:cubicBezTo>
                <a:cubicBezTo>
                  <a:pt x="268" y="501"/>
                  <a:pt x="276" y="506"/>
                  <a:pt x="278" y="508"/>
                </a:cubicBezTo>
                <a:cubicBezTo>
                  <a:pt x="281" y="511"/>
                  <a:pt x="280" y="511"/>
                  <a:pt x="277" y="515"/>
                </a:cubicBezTo>
                <a:cubicBezTo>
                  <a:pt x="274" y="519"/>
                  <a:pt x="271" y="523"/>
                  <a:pt x="269" y="525"/>
                </a:cubicBezTo>
                <a:cubicBezTo>
                  <a:pt x="268" y="528"/>
                  <a:pt x="269" y="529"/>
                  <a:pt x="261" y="530"/>
                </a:cubicBezTo>
                <a:cubicBezTo>
                  <a:pt x="254" y="531"/>
                  <a:pt x="246" y="532"/>
                  <a:pt x="240" y="536"/>
                </a:cubicBezTo>
                <a:cubicBezTo>
                  <a:pt x="235" y="541"/>
                  <a:pt x="235" y="546"/>
                  <a:pt x="242" y="546"/>
                </a:cubicBezTo>
                <a:cubicBezTo>
                  <a:pt x="248" y="546"/>
                  <a:pt x="287" y="547"/>
                  <a:pt x="292" y="544"/>
                </a:cubicBezTo>
                <a:cubicBezTo>
                  <a:pt x="298" y="541"/>
                  <a:pt x="304" y="537"/>
                  <a:pt x="311" y="528"/>
                </a:cubicBezTo>
                <a:cubicBezTo>
                  <a:pt x="319" y="519"/>
                  <a:pt x="325" y="515"/>
                  <a:pt x="325" y="512"/>
                </a:cubicBezTo>
                <a:cubicBezTo>
                  <a:pt x="325" y="509"/>
                  <a:pt x="326" y="506"/>
                  <a:pt x="315" y="499"/>
                </a:cubicBezTo>
                <a:close/>
                <a:moveTo>
                  <a:pt x="107" y="124"/>
                </a:moveTo>
                <a:cubicBezTo>
                  <a:pt x="91" y="128"/>
                  <a:pt x="68" y="132"/>
                  <a:pt x="53" y="114"/>
                </a:cubicBezTo>
                <a:cubicBezTo>
                  <a:pt x="38" y="97"/>
                  <a:pt x="38" y="93"/>
                  <a:pt x="37" y="86"/>
                </a:cubicBezTo>
                <a:cubicBezTo>
                  <a:pt x="35" y="75"/>
                  <a:pt x="32" y="54"/>
                  <a:pt x="44" y="38"/>
                </a:cubicBezTo>
                <a:cubicBezTo>
                  <a:pt x="56" y="22"/>
                  <a:pt x="74" y="13"/>
                  <a:pt x="105" y="21"/>
                </a:cubicBezTo>
                <a:cubicBezTo>
                  <a:pt x="135" y="30"/>
                  <a:pt x="140" y="63"/>
                  <a:pt x="140" y="83"/>
                </a:cubicBezTo>
                <a:cubicBezTo>
                  <a:pt x="139" y="102"/>
                  <a:pt x="123" y="120"/>
                  <a:pt x="107" y="124"/>
                </a:cubicBezTo>
                <a:close/>
                <a:moveTo>
                  <a:pt x="199" y="221"/>
                </a:moveTo>
                <a:cubicBezTo>
                  <a:pt x="203" y="218"/>
                  <a:pt x="214" y="209"/>
                  <a:pt x="216" y="208"/>
                </a:cubicBezTo>
                <a:cubicBezTo>
                  <a:pt x="218" y="206"/>
                  <a:pt x="222" y="203"/>
                  <a:pt x="225" y="208"/>
                </a:cubicBezTo>
                <a:cubicBezTo>
                  <a:pt x="229" y="212"/>
                  <a:pt x="255" y="250"/>
                  <a:pt x="258" y="255"/>
                </a:cubicBezTo>
                <a:cubicBezTo>
                  <a:pt x="262" y="261"/>
                  <a:pt x="270" y="269"/>
                  <a:pt x="270" y="271"/>
                </a:cubicBezTo>
                <a:cubicBezTo>
                  <a:pt x="271" y="273"/>
                  <a:pt x="269" y="275"/>
                  <a:pt x="266" y="278"/>
                </a:cubicBezTo>
                <a:cubicBezTo>
                  <a:pt x="262" y="280"/>
                  <a:pt x="252" y="287"/>
                  <a:pt x="249" y="289"/>
                </a:cubicBezTo>
                <a:cubicBezTo>
                  <a:pt x="246" y="291"/>
                  <a:pt x="243" y="296"/>
                  <a:pt x="238" y="291"/>
                </a:cubicBezTo>
                <a:cubicBezTo>
                  <a:pt x="234" y="286"/>
                  <a:pt x="228" y="278"/>
                  <a:pt x="220" y="276"/>
                </a:cubicBezTo>
                <a:cubicBezTo>
                  <a:pt x="211" y="274"/>
                  <a:pt x="211" y="273"/>
                  <a:pt x="209" y="263"/>
                </a:cubicBezTo>
                <a:cubicBezTo>
                  <a:pt x="206" y="253"/>
                  <a:pt x="201" y="238"/>
                  <a:pt x="199" y="233"/>
                </a:cubicBezTo>
                <a:cubicBezTo>
                  <a:pt x="197" y="228"/>
                  <a:pt x="196" y="224"/>
                  <a:pt x="199" y="221"/>
                </a:cubicBezTo>
                <a:close/>
                <a:moveTo>
                  <a:pt x="196" y="280"/>
                </a:moveTo>
                <a:cubicBezTo>
                  <a:pt x="197" y="282"/>
                  <a:pt x="196" y="288"/>
                  <a:pt x="194" y="288"/>
                </a:cubicBezTo>
                <a:cubicBezTo>
                  <a:pt x="191" y="288"/>
                  <a:pt x="188" y="286"/>
                  <a:pt x="187" y="282"/>
                </a:cubicBezTo>
                <a:cubicBezTo>
                  <a:pt x="185" y="279"/>
                  <a:pt x="186" y="272"/>
                  <a:pt x="188" y="271"/>
                </a:cubicBezTo>
                <a:cubicBezTo>
                  <a:pt x="194" y="268"/>
                  <a:pt x="196" y="277"/>
                  <a:pt x="196" y="280"/>
                </a:cubicBezTo>
                <a:close/>
                <a:moveTo>
                  <a:pt x="120" y="202"/>
                </a:moveTo>
                <a:cubicBezTo>
                  <a:pt x="115" y="185"/>
                  <a:pt x="118" y="185"/>
                  <a:pt x="120" y="183"/>
                </a:cubicBezTo>
                <a:cubicBezTo>
                  <a:pt x="121" y="180"/>
                  <a:pt x="126" y="184"/>
                  <a:pt x="129" y="187"/>
                </a:cubicBezTo>
                <a:cubicBezTo>
                  <a:pt x="133" y="189"/>
                  <a:pt x="156" y="203"/>
                  <a:pt x="166" y="209"/>
                </a:cubicBezTo>
                <a:cubicBezTo>
                  <a:pt x="176" y="214"/>
                  <a:pt x="179" y="216"/>
                  <a:pt x="181" y="221"/>
                </a:cubicBezTo>
                <a:cubicBezTo>
                  <a:pt x="184" y="226"/>
                  <a:pt x="180" y="230"/>
                  <a:pt x="175" y="232"/>
                </a:cubicBezTo>
                <a:cubicBezTo>
                  <a:pt x="171" y="235"/>
                  <a:pt x="152" y="249"/>
                  <a:pt x="148" y="253"/>
                </a:cubicBezTo>
                <a:cubicBezTo>
                  <a:pt x="143" y="257"/>
                  <a:pt x="140" y="255"/>
                  <a:pt x="137" y="250"/>
                </a:cubicBezTo>
                <a:cubicBezTo>
                  <a:pt x="134" y="245"/>
                  <a:pt x="124" y="219"/>
                  <a:pt x="120" y="202"/>
                </a:cubicBezTo>
                <a:close/>
                <a:moveTo>
                  <a:pt x="163" y="347"/>
                </a:moveTo>
                <a:cubicBezTo>
                  <a:pt x="161" y="344"/>
                  <a:pt x="153" y="335"/>
                  <a:pt x="147" y="328"/>
                </a:cubicBezTo>
                <a:cubicBezTo>
                  <a:pt x="142" y="321"/>
                  <a:pt x="121" y="298"/>
                  <a:pt x="117" y="293"/>
                </a:cubicBezTo>
                <a:cubicBezTo>
                  <a:pt x="113" y="288"/>
                  <a:pt x="114" y="286"/>
                  <a:pt x="117" y="284"/>
                </a:cubicBezTo>
                <a:cubicBezTo>
                  <a:pt x="120" y="282"/>
                  <a:pt x="131" y="273"/>
                  <a:pt x="138" y="268"/>
                </a:cubicBezTo>
                <a:cubicBezTo>
                  <a:pt x="145" y="263"/>
                  <a:pt x="178" y="237"/>
                  <a:pt x="180" y="235"/>
                </a:cubicBezTo>
                <a:cubicBezTo>
                  <a:pt x="180" y="235"/>
                  <a:pt x="185" y="235"/>
                  <a:pt x="186" y="237"/>
                </a:cubicBezTo>
                <a:cubicBezTo>
                  <a:pt x="187" y="239"/>
                  <a:pt x="190" y="254"/>
                  <a:pt x="190" y="259"/>
                </a:cubicBezTo>
                <a:cubicBezTo>
                  <a:pt x="190" y="263"/>
                  <a:pt x="189" y="266"/>
                  <a:pt x="185" y="268"/>
                </a:cubicBezTo>
                <a:cubicBezTo>
                  <a:pt x="180" y="270"/>
                  <a:pt x="181" y="272"/>
                  <a:pt x="182" y="281"/>
                </a:cubicBezTo>
                <a:cubicBezTo>
                  <a:pt x="183" y="289"/>
                  <a:pt x="190" y="290"/>
                  <a:pt x="194" y="290"/>
                </a:cubicBezTo>
                <a:cubicBezTo>
                  <a:pt x="198" y="290"/>
                  <a:pt x="197" y="292"/>
                  <a:pt x="199" y="298"/>
                </a:cubicBezTo>
                <a:cubicBezTo>
                  <a:pt x="200" y="304"/>
                  <a:pt x="205" y="313"/>
                  <a:pt x="207" y="317"/>
                </a:cubicBezTo>
                <a:cubicBezTo>
                  <a:pt x="209" y="322"/>
                  <a:pt x="206" y="323"/>
                  <a:pt x="203" y="326"/>
                </a:cubicBezTo>
                <a:cubicBezTo>
                  <a:pt x="200" y="328"/>
                  <a:pt x="175" y="344"/>
                  <a:pt x="171" y="347"/>
                </a:cubicBezTo>
                <a:cubicBezTo>
                  <a:pt x="167" y="350"/>
                  <a:pt x="165" y="350"/>
                  <a:pt x="163" y="3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矩形 3" title=""/>
          <p:cNvSpPr/>
          <p:nvPr/>
        </p:nvSpPr>
        <p:spPr>
          <a:xfrm>
            <a:off x="335360" y="1389836"/>
            <a:ext cx="9721080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您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刚刚乔迁新居，房间宽敞明亮，只是摆设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略显单调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，建议你挂幅油画，一定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会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蓬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荜生辉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 title=""/>
          <p:cNvSpPr txBox="1"/>
          <p:nvPr/>
        </p:nvSpPr>
        <p:spPr>
          <a:xfrm>
            <a:off x="335360" y="4007966"/>
            <a:ext cx="9505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听完演讲后，春江由衷的说：“李老师的这番演讲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抛砖引玉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，我们受益不浅”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 title=""/>
          <p:cNvSpPr txBox="1"/>
          <p:nvPr/>
        </p:nvSpPr>
        <p:spPr>
          <a:xfrm>
            <a:off x="911424" y="188640"/>
            <a:ext cx="3551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谦敬错用</a:t>
            </a:r>
            <a:endParaRPr lang="zh-CN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Freeform 9" title=""/>
          <p:cNvSpPr>
            <a:spLocks noEditPoints="1"/>
          </p:cNvSpPr>
          <p:nvPr/>
        </p:nvSpPr>
        <p:spPr bwMode="auto">
          <a:xfrm>
            <a:off x="9840416" y="2420888"/>
            <a:ext cx="2351584" cy="3312368"/>
          </a:xfrm>
          <a:custGeom>
            <a:gdLst>
              <a:gd name="T0" fmla="*/ 175 w 326"/>
              <a:gd name="T1" fmla="*/ 372 h 547"/>
              <a:gd name="T2" fmla="*/ 212 w 326"/>
              <a:gd name="T3" fmla="*/ 327 h 547"/>
              <a:gd name="T4" fmla="*/ 238 w 326"/>
              <a:gd name="T5" fmla="*/ 311 h 547"/>
              <a:gd name="T6" fmla="*/ 277 w 326"/>
              <a:gd name="T7" fmla="*/ 277 h 547"/>
              <a:gd name="T8" fmla="*/ 227 w 326"/>
              <a:gd name="T9" fmla="*/ 199 h 547"/>
              <a:gd name="T10" fmla="*/ 189 w 326"/>
              <a:gd name="T11" fmla="*/ 208 h 547"/>
              <a:gd name="T12" fmla="*/ 111 w 326"/>
              <a:gd name="T13" fmla="*/ 137 h 547"/>
              <a:gd name="T14" fmla="*/ 80 w 326"/>
              <a:gd name="T15" fmla="*/ 3 h 547"/>
              <a:gd name="T16" fmla="*/ 86 w 326"/>
              <a:gd name="T17" fmla="*/ 143 h 547"/>
              <a:gd name="T18" fmla="*/ 63 w 326"/>
              <a:gd name="T19" fmla="*/ 226 h 547"/>
              <a:gd name="T20" fmla="*/ 38 w 326"/>
              <a:gd name="T21" fmla="*/ 193 h 547"/>
              <a:gd name="T22" fmla="*/ 23 w 326"/>
              <a:gd name="T23" fmla="*/ 153 h 547"/>
              <a:gd name="T24" fmla="*/ 26 w 326"/>
              <a:gd name="T25" fmla="*/ 218 h 547"/>
              <a:gd name="T26" fmla="*/ 80 w 326"/>
              <a:gd name="T27" fmla="*/ 211 h 547"/>
              <a:gd name="T28" fmla="*/ 108 w 326"/>
              <a:gd name="T29" fmla="*/ 228 h 547"/>
              <a:gd name="T30" fmla="*/ 108 w 326"/>
              <a:gd name="T31" fmla="*/ 286 h 547"/>
              <a:gd name="T32" fmla="*/ 122 w 326"/>
              <a:gd name="T33" fmla="*/ 316 h 547"/>
              <a:gd name="T34" fmla="*/ 50 w 326"/>
              <a:gd name="T35" fmla="*/ 368 h 547"/>
              <a:gd name="T36" fmla="*/ 11 w 326"/>
              <a:gd name="T37" fmla="*/ 462 h 547"/>
              <a:gd name="T38" fmla="*/ 71 w 326"/>
              <a:gd name="T39" fmla="*/ 426 h 547"/>
              <a:gd name="T40" fmla="*/ 71 w 326"/>
              <a:gd name="T41" fmla="*/ 350 h 547"/>
              <a:gd name="T42" fmla="*/ 138 w 326"/>
              <a:gd name="T43" fmla="*/ 341 h 547"/>
              <a:gd name="T44" fmla="*/ 250 w 326"/>
              <a:gd name="T45" fmla="*/ 488 h 547"/>
              <a:gd name="T46" fmla="*/ 269 w 326"/>
              <a:gd name="T47" fmla="*/ 525 h 547"/>
              <a:gd name="T48" fmla="*/ 242 w 326"/>
              <a:gd name="T49" fmla="*/ 546 h 547"/>
              <a:gd name="T50" fmla="*/ 325 w 326"/>
              <a:gd name="T51" fmla="*/ 512 h 547"/>
              <a:gd name="T52" fmla="*/ 53 w 326"/>
              <a:gd name="T53" fmla="*/ 114 h 547"/>
              <a:gd name="T54" fmla="*/ 105 w 326"/>
              <a:gd name="T55" fmla="*/ 21 h 547"/>
              <a:gd name="T56" fmla="*/ 199 w 326"/>
              <a:gd name="T57" fmla="*/ 221 h 547"/>
              <a:gd name="T58" fmla="*/ 258 w 326"/>
              <a:gd name="T59" fmla="*/ 255 h 547"/>
              <a:gd name="T60" fmla="*/ 249 w 326"/>
              <a:gd name="T61" fmla="*/ 289 h 547"/>
              <a:gd name="T62" fmla="*/ 209 w 326"/>
              <a:gd name="T63" fmla="*/ 263 h 547"/>
              <a:gd name="T64" fmla="*/ 196 w 326"/>
              <a:gd name="T65" fmla="*/ 280 h 547"/>
              <a:gd name="T66" fmla="*/ 188 w 326"/>
              <a:gd name="T67" fmla="*/ 271 h 547"/>
              <a:gd name="T68" fmla="*/ 120 w 326"/>
              <a:gd name="T69" fmla="*/ 183 h 547"/>
              <a:gd name="T70" fmla="*/ 181 w 326"/>
              <a:gd name="T71" fmla="*/ 221 h 547"/>
              <a:gd name="T72" fmla="*/ 137 w 326"/>
              <a:gd name="T73" fmla="*/ 250 h 547"/>
              <a:gd name="T74" fmla="*/ 147 w 326"/>
              <a:gd name="T75" fmla="*/ 328 h 547"/>
              <a:gd name="T76" fmla="*/ 138 w 326"/>
              <a:gd name="T77" fmla="*/ 268 h 547"/>
              <a:gd name="T78" fmla="*/ 190 w 326"/>
              <a:gd name="T79" fmla="*/ 259 h 547"/>
              <a:gd name="T80" fmla="*/ 194 w 326"/>
              <a:gd name="T81" fmla="*/ 290 h 547"/>
              <a:gd name="T82" fmla="*/ 203 w 326"/>
              <a:gd name="T83" fmla="*/ 326 h 5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6" h="547">
                <a:moveTo>
                  <a:pt x="315" y="499"/>
                </a:moveTo>
                <a:cubicBezTo>
                  <a:pt x="305" y="493"/>
                  <a:pt x="269" y="483"/>
                  <a:pt x="241" y="455"/>
                </a:cubicBezTo>
                <a:cubicBezTo>
                  <a:pt x="213" y="427"/>
                  <a:pt x="180" y="382"/>
                  <a:pt x="175" y="372"/>
                </a:cubicBezTo>
                <a:cubicBezTo>
                  <a:pt x="170" y="362"/>
                  <a:pt x="168" y="358"/>
                  <a:pt x="173" y="354"/>
                </a:cubicBezTo>
                <a:cubicBezTo>
                  <a:pt x="178" y="351"/>
                  <a:pt x="202" y="337"/>
                  <a:pt x="204" y="334"/>
                </a:cubicBezTo>
                <a:cubicBezTo>
                  <a:pt x="206" y="331"/>
                  <a:pt x="209" y="327"/>
                  <a:pt x="212" y="327"/>
                </a:cubicBezTo>
                <a:cubicBezTo>
                  <a:pt x="214" y="327"/>
                  <a:pt x="225" y="327"/>
                  <a:pt x="225" y="326"/>
                </a:cubicBezTo>
                <a:cubicBezTo>
                  <a:pt x="225" y="325"/>
                  <a:pt x="222" y="318"/>
                  <a:pt x="226" y="317"/>
                </a:cubicBezTo>
                <a:cubicBezTo>
                  <a:pt x="230" y="315"/>
                  <a:pt x="234" y="314"/>
                  <a:pt x="238" y="311"/>
                </a:cubicBezTo>
                <a:cubicBezTo>
                  <a:pt x="242" y="309"/>
                  <a:pt x="244" y="306"/>
                  <a:pt x="244" y="304"/>
                </a:cubicBezTo>
                <a:cubicBezTo>
                  <a:pt x="244" y="301"/>
                  <a:pt x="245" y="298"/>
                  <a:pt x="249" y="295"/>
                </a:cubicBezTo>
                <a:cubicBezTo>
                  <a:pt x="254" y="293"/>
                  <a:pt x="274" y="280"/>
                  <a:pt x="277" y="277"/>
                </a:cubicBezTo>
                <a:cubicBezTo>
                  <a:pt x="279" y="275"/>
                  <a:pt x="279" y="274"/>
                  <a:pt x="277" y="269"/>
                </a:cubicBezTo>
                <a:cubicBezTo>
                  <a:pt x="275" y="264"/>
                  <a:pt x="247" y="226"/>
                  <a:pt x="242" y="219"/>
                </a:cubicBezTo>
                <a:cubicBezTo>
                  <a:pt x="236" y="211"/>
                  <a:pt x="230" y="200"/>
                  <a:pt x="227" y="199"/>
                </a:cubicBezTo>
                <a:cubicBezTo>
                  <a:pt x="225" y="197"/>
                  <a:pt x="222" y="195"/>
                  <a:pt x="214" y="200"/>
                </a:cubicBezTo>
                <a:cubicBezTo>
                  <a:pt x="207" y="206"/>
                  <a:pt x="200" y="214"/>
                  <a:pt x="198" y="214"/>
                </a:cubicBezTo>
                <a:cubicBezTo>
                  <a:pt x="195" y="214"/>
                  <a:pt x="191" y="211"/>
                  <a:pt x="189" y="208"/>
                </a:cubicBezTo>
                <a:cubicBezTo>
                  <a:pt x="188" y="206"/>
                  <a:pt x="167" y="189"/>
                  <a:pt x="145" y="177"/>
                </a:cubicBezTo>
                <a:cubicBezTo>
                  <a:pt x="123" y="165"/>
                  <a:pt x="114" y="160"/>
                  <a:pt x="112" y="155"/>
                </a:cubicBezTo>
                <a:cubicBezTo>
                  <a:pt x="111" y="149"/>
                  <a:pt x="109" y="138"/>
                  <a:pt x="111" y="137"/>
                </a:cubicBezTo>
                <a:cubicBezTo>
                  <a:pt x="114" y="136"/>
                  <a:pt x="131" y="132"/>
                  <a:pt x="141" y="118"/>
                </a:cubicBezTo>
                <a:cubicBezTo>
                  <a:pt x="152" y="103"/>
                  <a:pt x="162" y="77"/>
                  <a:pt x="149" y="46"/>
                </a:cubicBezTo>
                <a:cubicBezTo>
                  <a:pt x="136" y="14"/>
                  <a:pt x="118" y="0"/>
                  <a:pt x="80" y="3"/>
                </a:cubicBezTo>
                <a:cubicBezTo>
                  <a:pt x="41" y="7"/>
                  <a:pt x="25" y="33"/>
                  <a:pt x="23" y="69"/>
                </a:cubicBezTo>
                <a:cubicBezTo>
                  <a:pt x="21" y="104"/>
                  <a:pt x="46" y="133"/>
                  <a:pt x="61" y="139"/>
                </a:cubicBezTo>
                <a:cubicBezTo>
                  <a:pt x="76" y="144"/>
                  <a:pt x="77" y="138"/>
                  <a:pt x="86" y="143"/>
                </a:cubicBezTo>
                <a:cubicBezTo>
                  <a:pt x="90" y="146"/>
                  <a:pt x="92" y="157"/>
                  <a:pt x="90" y="160"/>
                </a:cubicBezTo>
                <a:cubicBezTo>
                  <a:pt x="87" y="164"/>
                  <a:pt x="78" y="179"/>
                  <a:pt x="74" y="190"/>
                </a:cubicBezTo>
                <a:cubicBezTo>
                  <a:pt x="70" y="202"/>
                  <a:pt x="64" y="217"/>
                  <a:pt x="63" y="226"/>
                </a:cubicBezTo>
                <a:cubicBezTo>
                  <a:pt x="61" y="234"/>
                  <a:pt x="57" y="237"/>
                  <a:pt x="54" y="235"/>
                </a:cubicBezTo>
                <a:cubicBezTo>
                  <a:pt x="52" y="233"/>
                  <a:pt x="41" y="220"/>
                  <a:pt x="39" y="214"/>
                </a:cubicBezTo>
                <a:cubicBezTo>
                  <a:pt x="36" y="208"/>
                  <a:pt x="34" y="196"/>
                  <a:pt x="38" y="193"/>
                </a:cubicBezTo>
                <a:cubicBezTo>
                  <a:pt x="42" y="190"/>
                  <a:pt x="46" y="187"/>
                  <a:pt x="44" y="179"/>
                </a:cubicBezTo>
                <a:cubicBezTo>
                  <a:pt x="43" y="171"/>
                  <a:pt x="38" y="174"/>
                  <a:pt x="36" y="166"/>
                </a:cubicBezTo>
                <a:cubicBezTo>
                  <a:pt x="35" y="159"/>
                  <a:pt x="31" y="151"/>
                  <a:pt x="23" y="153"/>
                </a:cubicBezTo>
                <a:cubicBezTo>
                  <a:pt x="15" y="155"/>
                  <a:pt x="3" y="158"/>
                  <a:pt x="1" y="176"/>
                </a:cubicBezTo>
                <a:cubicBezTo>
                  <a:pt x="0" y="194"/>
                  <a:pt x="5" y="204"/>
                  <a:pt x="12" y="207"/>
                </a:cubicBezTo>
                <a:cubicBezTo>
                  <a:pt x="20" y="210"/>
                  <a:pt x="23" y="212"/>
                  <a:pt x="26" y="218"/>
                </a:cubicBezTo>
                <a:cubicBezTo>
                  <a:pt x="30" y="225"/>
                  <a:pt x="46" y="246"/>
                  <a:pt x="52" y="251"/>
                </a:cubicBezTo>
                <a:cubicBezTo>
                  <a:pt x="58" y="257"/>
                  <a:pt x="65" y="262"/>
                  <a:pt x="68" y="254"/>
                </a:cubicBezTo>
                <a:cubicBezTo>
                  <a:pt x="70" y="246"/>
                  <a:pt x="76" y="222"/>
                  <a:pt x="80" y="211"/>
                </a:cubicBezTo>
                <a:cubicBezTo>
                  <a:pt x="84" y="199"/>
                  <a:pt x="90" y="190"/>
                  <a:pt x="91" y="188"/>
                </a:cubicBezTo>
                <a:cubicBezTo>
                  <a:pt x="93" y="185"/>
                  <a:pt x="98" y="184"/>
                  <a:pt x="99" y="190"/>
                </a:cubicBezTo>
                <a:cubicBezTo>
                  <a:pt x="100" y="196"/>
                  <a:pt x="105" y="219"/>
                  <a:pt x="108" y="228"/>
                </a:cubicBezTo>
                <a:cubicBezTo>
                  <a:pt x="111" y="237"/>
                  <a:pt x="119" y="260"/>
                  <a:pt x="121" y="265"/>
                </a:cubicBezTo>
                <a:cubicBezTo>
                  <a:pt x="123" y="269"/>
                  <a:pt x="125" y="272"/>
                  <a:pt x="121" y="275"/>
                </a:cubicBezTo>
                <a:cubicBezTo>
                  <a:pt x="117" y="277"/>
                  <a:pt x="107" y="283"/>
                  <a:pt x="108" y="286"/>
                </a:cubicBezTo>
                <a:cubicBezTo>
                  <a:pt x="109" y="289"/>
                  <a:pt x="110" y="293"/>
                  <a:pt x="114" y="298"/>
                </a:cubicBezTo>
                <a:cubicBezTo>
                  <a:pt x="118" y="302"/>
                  <a:pt x="126" y="310"/>
                  <a:pt x="127" y="312"/>
                </a:cubicBezTo>
                <a:cubicBezTo>
                  <a:pt x="129" y="314"/>
                  <a:pt x="126" y="318"/>
                  <a:pt x="122" y="316"/>
                </a:cubicBezTo>
                <a:cubicBezTo>
                  <a:pt x="118" y="315"/>
                  <a:pt x="92" y="310"/>
                  <a:pt x="83" y="308"/>
                </a:cubicBezTo>
                <a:cubicBezTo>
                  <a:pt x="73" y="306"/>
                  <a:pt x="51" y="305"/>
                  <a:pt x="49" y="310"/>
                </a:cubicBezTo>
                <a:cubicBezTo>
                  <a:pt x="48" y="316"/>
                  <a:pt x="50" y="349"/>
                  <a:pt x="50" y="368"/>
                </a:cubicBezTo>
                <a:cubicBezTo>
                  <a:pt x="50" y="387"/>
                  <a:pt x="52" y="397"/>
                  <a:pt x="50" y="399"/>
                </a:cubicBezTo>
                <a:cubicBezTo>
                  <a:pt x="48" y="401"/>
                  <a:pt x="37" y="406"/>
                  <a:pt x="31" y="420"/>
                </a:cubicBezTo>
                <a:cubicBezTo>
                  <a:pt x="25" y="434"/>
                  <a:pt x="11" y="451"/>
                  <a:pt x="11" y="462"/>
                </a:cubicBezTo>
                <a:cubicBezTo>
                  <a:pt x="10" y="474"/>
                  <a:pt x="17" y="479"/>
                  <a:pt x="20" y="475"/>
                </a:cubicBezTo>
                <a:cubicBezTo>
                  <a:pt x="23" y="472"/>
                  <a:pt x="29" y="460"/>
                  <a:pt x="38" y="451"/>
                </a:cubicBezTo>
                <a:cubicBezTo>
                  <a:pt x="48" y="442"/>
                  <a:pt x="65" y="428"/>
                  <a:pt x="71" y="426"/>
                </a:cubicBezTo>
                <a:cubicBezTo>
                  <a:pt x="78" y="424"/>
                  <a:pt x="86" y="422"/>
                  <a:pt x="85" y="416"/>
                </a:cubicBezTo>
                <a:cubicBezTo>
                  <a:pt x="85" y="409"/>
                  <a:pt x="79" y="401"/>
                  <a:pt x="77" y="392"/>
                </a:cubicBezTo>
                <a:cubicBezTo>
                  <a:pt x="75" y="383"/>
                  <a:pt x="71" y="358"/>
                  <a:pt x="71" y="350"/>
                </a:cubicBezTo>
                <a:cubicBezTo>
                  <a:pt x="71" y="342"/>
                  <a:pt x="67" y="326"/>
                  <a:pt x="74" y="327"/>
                </a:cubicBezTo>
                <a:cubicBezTo>
                  <a:pt x="82" y="327"/>
                  <a:pt x="105" y="333"/>
                  <a:pt x="114" y="335"/>
                </a:cubicBezTo>
                <a:cubicBezTo>
                  <a:pt x="124" y="338"/>
                  <a:pt x="135" y="340"/>
                  <a:pt x="138" y="341"/>
                </a:cubicBezTo>
                <a:cubicBezTo>
                  <a:pt x="142" y="342"/>
                  <a:pt x="144" y="349"/>
                  <a:pt x="146" y="354"/>
                </a:cubicBezTo>
                <a:cubicBezTo>
                  <a:pt x="148" y="359"/>
                  <a:pt x="158" y="387"/>
                  <a:pt x="179" y="416"/>
                </a:cubicBezTo>
                <a:cubicBezTo>
                  <a:pt x="201" y="445"/>
                  <a:pt x="232" y="474"/>
                  <a:pt x="250" y="488"/>
                </a:cubicBezTo>
                <a:cubicBezTo>
                  <a:pt x="268" y="501"/>
                  <a:pt x="276" y="506"/>
                  <a:pt x="278" y="508"/>
                </a:cubicBezTo>
                <a:cubicBezTo>
                  <a:pt x="281" y="511"/>
                  <a:pt x="280" y="511"/>
                  <a:pt x="277" y="515"/>
                </a:cubicBezTo>
                <a:cubicBezTo>
                  <a:pt x="274" y="519"/>
                  <a:pt x="271" y="523"/>
                  <a:pt x="269" y="525"/>
                </a:cubicBezTo>
                <a:cubicBezTo>
                  <a:pt x="268" y="528"/>
                  <a:pt x="269" y="529"/>
                  <a:pt x="261" y="530"/>
                </a:cubicBezTo>
                <a:cubicBezTo>
                  <a:pt x="254" y="531"/>
                  <a:pt x="246" y="532"/>
                  <a:pt x="240" y="536"/>
                </a:cubicBezTo>
                <a:cubicBezTo>
                  <a:pt x="235" y="541"/>
                  <a:pt x="235" y="546"/>
                  <a:pt x="242" y="546"/>
                </a:cubicBezTo>
                <a:cubicBezTo>
                  <a:pt x="248" y="546"/>
                  <a:pt x="287" y="547"/>
                  <a:pt x="292" y="544"/>
                </a:cubicBezTo>
                <a:cubicBezTo>
                  <a:pt x="298" y="541"/>
                  <a:pt x="304" y="537"/>
                  <a:pt x="311" y="528"/>
                </a:cubicBezTo>
                <a:cubicBezTo>
                  <a:pt x="319" y="519"/>
                  <a:pt x="325" y="515"/>
                  <a:pt x="325" y="512"/>
                </a:cubicBezTo>
                <a:cubicBezTo>
                  <a:pt x="325" y="509"/>
                  <a:pt x="326" y="506"/>
                  <a:pt x="315" y="499"/>
                </a:cubicBezTo>
                <a:close/>
                <a:moveTo>
                  <a:pt x="107" y="124"/>
                </a:moveTo>
                <a:cubicBezTo>
                  <a:pt x="91" y="128"/>
                  <a:pt x="68" y="132"/>
                  <a:pt x="53" y="114"/>
                </a:cubicBezTo>
                <a:cubicBezTo>
                  <a:pt x="38" y="97"/>
                  <a:pt x="38" y="93"/>
                  <a:pt x="37" y="86"/>
                </a:cubicBezTo>
                <a:cubicBezTo>
                  <a:pt x="35" y="75"/>
                  <a:pt x="32" y="54"/>
                  <a:pt x="44" y="38"/>
                </a:cubicBezTo>
                <a:cubicBezTo>
                  <a:pt x="56" y="22"/>
                  <a:pt x="74" y="13"/>
                  <a:pt x="105" y="21"/>
                </a:cubicBezTo>
                <a:cubicBezTo>
                  <a:pt x="135" y="30"/>
                  <a:pt x="140" y="63"/>
                  <a:pt x="140" y="83"/>
                </a:cubicBezTo>
                <a:cubicBezTo>
                  <a:pt x="139" y="102"/>
                  <a:pt x="123" y="120"/>
                  <a:pt x="107" y="124"/>
                </a:cubicBezTo>
                <a:close/>
                <a:moveTo>
                  <a:pt x="199" y="221"/>
                </a:moveTo>
                <a:cubicBezTo>
                  <a:pt x="203" y="218"/>
                  <a:pt x="214" y="209"/>
                  <a:pt x="216" y="208"/>
                </a:cubicBezTo>
                <a:cubicBezTo>
                  <a:pt x="218" y="206"/>
                  <a:pt x="222" y="203"/>
                  <a:pt x="225" y="208"/>
                </a:cubicBezTo>
                <a:cubicBezTo>
                  <a:pt x="229" y="212"/>
                  <a:pt x="255" y="250"/>
                  <a:pt x="258" y="255"/>
                </a:cubicBezTo>
                <a:cubicBezTo>
                  <a:pt x="262" y="261"/>
                  <a:pt x="270" y="269"/>
                  <a:pt x="270" y="271"/>
                </a:cubicBezTo>
                <a:cubicBezTo>
                  <a:pt x="271" y="273"/>
                  <a:pt x="269" y="275"/>
                  <a:pt x="266" y="278"/>
                </a:cubicBezTo>
                <a:cubicBezTo>
                  <a:pt x="262" y="280"/>
                  <a:pt x="252" y="287"/>
                  <a:pt x="249" y="289"/>
                </a:cubicBezTo>
                <a:cubicBezTo>
                  <a:pt x="246" y="291"/>
                  <a:pt x="243" y="296"/>
                  <a:pt x="238" y="291"/>
                </a:cubicBezTo>
                <a:cubicBezTo>
                  <a:pt x="234" y="286"/>
                  <a:pt x="228" y="278"/>
                  <a:pt x="220" y="276"/>
                </a:cubicBezTo>
                <a:cubicBezTo>
                  <a:pt x="211" y="274"/>
                  <a:pt x="211" y="273"/>
                  <a:pt x="209" y="263"/>
                </a:cubicBezTo>
                <a:cubicBezTo>
                  <a:pt x="206" y="253"/>
                  <a:pt x="201" y="238"/>
                  <a:pt x="199" y="233"/>
                </a:cubicBezTo>
                <a:cubicBezTo>
                  <a:pt x="197" y="228"/>
                  <a:pt x="196" y="224"/>
                  <a:pt x="199" y="221"/>
                </a:cubicBezTo>
                <a:close/>
                <a:moveTo>
                  <a:pt x="196" y="280"/>
                </a:moveTo>
                <a:cubicBezTo>
                  <a:pt x="197" y="282"/>
                  <a:pt x="196" y="288"/>
                  <a:pt x="194" y="288"/>
                </a:cubicBezTo>
                <a:cubicBezTo>
                  <a:pt x="191" y="288"/>
                  <a:pt x="188" y="286"/>
                  <a:pt x="187" y="282"/>
                </a:cubicBezTo>
                <a:cubicBezTo>
                  <a:pt x="185" y="279"/>
                  <a:pt x="186" y="272"/>
                  <a:pt x="188" y="271"/>
                </a:cubicBezTo>
                <a:cubicBezTo>
                  <a:pt x="194" y="268"/>
                  <a:pt x="196" y="277"/>
                  <a:pt x="196" y="280"/>
                </a:cubicBezTo>
                <a:close/>
                <a:moveTo>
                  <a:pt x="120" y="202"/>
                </a:moveTo>
                <a:cubicBezTo>
                  <a:pt x="115" y="185"/>
                  <a:pt x="118" y="185"/>
                  <a:pt x="120" y="183"/>
                </a:cubicBezTo>
                <a:cubicBezTo>
                  <a:pt x="121" y="180"/>
                  <a:pt x="126" y="184"/>
                  <a:pt x="129" y="187"/>
                </a:cubicBezTo>
                <a:cubicBezTo>
                  <a:pt x="133" y="189"/>
                  <a:pt x="156" y="203"/>
                  <a:pt x="166" y="209"/>
                </a:cubicBezTo>
                <a:cubicBezTo>
                  <a:pt x="176" y="214"/>
                  <a:pt x="179" y="216"/>
                  <a:pt x="181" y="221"/>
                </a:cubicBezTo>
                <a:cubicBezTo>
                  <a:pt x="184" y="226"/>
                  <a:pt x="180" y="230"/>
                  <a:pt x="175" y="232"/>
                </a:cubicBezTo>
                <a:cubicBezTo>
                  <a:pt x="171" y="235"/>
                  <a:pt x="152" y="249"/>
                  <a:pt x="148" y="253"/>
                </a:cubicBezTo>
                <a:cubicBezTo>
                  <a:pt x="143" y="257"/>
                  <a:pt x="140" y="255"/>
                  <a:pt x="137" y="250"/>
                </a:cubicBezTo>
                <a:cubicBezTo>
                  <a:pt x="134" y="245"/>
                  <a:pt x="124" y="219"/>
                  <a:pt x="120" y="202"/>
                </a:cubicBezTo>
                <a:close/>
                <a:moveTo>
                  <a:pt x="163" y="347"/>
                </a:moveTo>
                <a:cubicBezTo>
                  <a:pt x="161" y="344"/>
                  <a:pt x="153" y="335"/>
                  <a:pt x="147" y="328"/>
                </a:cubicBezTo>
                <a:cubicBezTo>
                  <a:pt x="142" y="321"/>
                  <a:pt x="121" y="298"/>
                  <a:pt x="117" y="293"/>
                </a:cubicBezTo>
                <a:cubicBezTo>
                  <a:pt x="113" y="288"/>
                  <a:pt x="114" y="286"/>
                  <a:pt x="117" y="284"/>
                </a:cubicBezTo>
                <a:cubicBezTo>
                  <a:pt x="120" y="282"/>
                  <a:pt x="131" y="273"/>
                  <a:pt x="138" y="268"/>
                </a:cubicBezTo>
                <a:cubicBezTo>
                  <a:pt x="145" y="263"/>
                  <a:pt x="178" y="237"/>
                  <a:pt x="180" y="235"/>
                </a:cubicBezTo>
                <a:cubicBezTo>
                  <a:pt x="180" y="235"/>
                  <a:pt x="185" y="235"/>
                  <a:pt x="186" y="237"/>
                </a:cubicBezTo>
                <a:cubicBezTo>
                  <a:pt x="187" y="239"/>
                  <a:pt x="190" y="254"/>
                  <a:pt x="190" y="259"/>
                </a:cubicBezTo>
                <a:cubicBezTo>
                  <a:pt x="190" y="263"/>
                  <a:pt x="189" y="266"/>
                  <a:pt x="185" y="268"/>
                </a:cubicBezTo>
                <a:cubicBezTo>
                  <a:pt x="180" y="270"/>
                  <a:pt x="181" y="272"/>
                  <a:pt x="182" y="281"/>
                </a:cubicBezTo>
                <a:cubicBezTo>
                  <a:pt x="183" y="289"/>
                  <a:pt x="190" y="290"/>
                  <a:pt x="194" y="290"/>
                </a:cubicBezTo>
                <a:cubicBezTo>
                  <a:pt x="198" y="290"/>
                  <a:pt x="197" y="292"/>
                  <a:pt x="199" y="298"/>
                </a:cubicBezTo>
                <a:cubicBezTo>
                  <a:pt x="200" y="304"/>
                  <a:pt x="205" y="313"/>
                  <a:pt x="207" y="317"/>
                </a:cubicBezTo>
                <a:cubicBezTo>
                  <a:pt x="209" y="322"/>
                  <a:pt x="206" y="323"/>
                  <a:pt x="203" y="326"/>
                </a:cubicBezTo>
                <a:cubicBezTo>
                  <a:pt x="200" y="328"/>
                  <a:pt x="175" y="344"/>
                  <a:pt x="171" y="347"/>
                </a:cubicBezTo>
                <a:cubicBezTo>
                  <a:pt x="167" y="350"/>
                  <a:pt x="165" y="350"/>
                  <a:pt x="163" y="3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矩形 3" title=""/>
          <p:cNvSpPr/>
          <p:nvPr/>
        </p:nvSpPr>
        <p:spPr>
          <a:xfrm>
            <a:off x="335360" y="1389836"/>
            <a:ext cx="9721080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您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刚刚乔迁新居，房间宽敞明亮，只是摆设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略显单调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，建议你挂幅油画，一定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会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蓬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荜生辉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 title=""/>
          <p:cNvSpPr txBox="1"/>
          <p:nvPr/>
        </p:nvSpPr>
        <p:spPr>
          <a:xfrm>
            <a:off x="335360" y="2690917"/>
            <a:ext cx="9505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蓬荜生辉：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蓬荜，借指穷苦人家，指某事物或人使寒门增添光辉。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 title=""/>
          <p:cNvSpPr txBox="1"/>
          <p:nvPr/>
        </p:nvSpPr>
        <p:spPr>
          <a:xfrm>
            <a:off x="335360" y="4007966"/>
            <a:ext cx="9505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听完演讲后，春江由衷的说：“李老师的这番演讲</a:t>
            </a:r>
            <a:r>
              <a:rPr lang="zh-CN" altLang="en-US" sz="32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抛砖引玉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，我们受益不浅”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 title=""/>
          <p:cNvSpPr txBox="1"/>
          <p:nvPr/>
        </p:nvSpPr>
        <p:spPr>
          <a:xfrm>
            <a:off x="407368" y="5301208"/>
            <a:ext cx="9649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抛砖引玉：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比喻用自己不成熟的意见或者作品，引出别人更好的意见或者作品。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https://d.book118.com/758043064047006042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ww.33ppt.com ​​">
  <a:themeElements>
    <a:clrScheme name="橙红色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方正静蕾简体">
      <a:majorFont>
        <a:latin typeface="方正静蕾简体"/>
        <a:ea typeface="方正静蕾简体"/>
        <a:cs typeface="Arial"/>
      </a:majorFont>
      <a:minorFont>
        <a:latin typeface="方正静蕾简体"/>
        <a:ea typeface="方正静蕾简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16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方正静蕾简体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2024-09-21T11:11:34.668</cp:lastPrinted>
  <dcterms:created xsi:type="dcterms:W3CDTF">2024-09-21T03:11:34Z</dcterms:created>
  <dcterms:modified xsi:type="dcterms:W3CDTF">2024-09-21T03:11:36Z</dcterms:modified>
</cp:coreProperties>
</file>