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213401E-E004-4CE4-9A3C-54FE6330ACF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6E563-0824-4394-BF05-AABE3BF78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B645B-9F40-4DC2-B085-DF2BEA84D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0680F-52F9-4E04-8DB6-BA959645A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0DAA6-749D-4DC7-8E12-7B1812ED1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8E1BAD-A7BD-4DCA-BC0D-2F07774EA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DAAE35-C978-4FD3-9BBB-AA117ACC7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9AF608-568E-4D24-828C-BD897AB8C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FEFD2-127E-429D-A730-97C03BFC9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2558F-3217-4534-9316-E56E8BDD9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62294-0ADB-4297-BC2E-315F9D00E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0DB54-0F4A-4150-ADC9-714588806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F77A3EB-21CB-405A-AD15-E83F049E931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2430A69-EA9D-4023-AC6A-EC1BD36956D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4311707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打印技术对传统制造业的影响分析报告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打印技术对传统制造业的影响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打印技术的挑战与应对策略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打印技术是一种革命性的制造方法，通过将数字模型逐层堆叠材料，实现实体物体的打印。它已广泛应用于医疗、航空航天、汽车等多个领域，为传统制造业带来全新的可能性。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打印的工作原理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转化数字模型为打印机文件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建模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将模型分解为多层平面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切片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逐层堆叠完成打印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降低生产成本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定制化生产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适用小批量生产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快速制造原型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环保友好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减少材料浪费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生物打印人体器官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医疗行业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帮助学生理解抽象概念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教育领域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打印轻量化部件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随着技术的不断进步，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打印技术将在传统制造业中扮演越来越重要的角色。定制化生产、原型制造、材料节约等优势将进一步推动其广泛应用。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打印技术对传统制造业的影响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制造业的现状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成本问题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传统制造业面临成本上涨、效率低下等问题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技术提升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制造业需要提升技术水平以应对市场竞争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缩短产品开发周期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加快产品更新速度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降低研发成本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打印技术带来的变革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实现个性化生产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满足市场需求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提升用户满意度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传统制造业的挑战与机遇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传统制造业正面临着来自各方面的挑战，需要不断转型升级。同时，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打印技术为传统制造业带来了新的机遇，但也需要面对技术上的挑战。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打印技术与传统制造业的融合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定制化需求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引入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打印技术进行定制化生产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生产效率提升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结合传统制造工艺提高生产效率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打印技术被广泛应用于医疗、航空航天、汽车等领域，为各行业带来了创新和突破。其快速、高效的特点深受行业认可。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成本降低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节约材料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时间节约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生产效率高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满足个性需求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可定制化生产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市场竞争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拓展市场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提升产品品质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降低生产成本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提高资源利用率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符合环保标准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推动绿色生产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传统制造业转型挑战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学习新技术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培训人才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第三章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材料创新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包括钛合金、不锈钢等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金属材料应用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聚丙烯、聚酰亚胺等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塑料材料发展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瓷器、陶瓷零件等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陶瓷材料创新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组织工程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骨骼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肌肉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血管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实验室研究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临床试验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医疗康复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生物打印技术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器官打印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肾脏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肝脏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打印技术结合人工智能、物联网等技术，实现智能制造。智能制造将提高生产效率，降低生产成本。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https://d.book118.com/758043117077006047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3D打印技术对传统制造业的影响分析报告</vt:lpstr>
      <vt:lpstr>目录</vt:lpstr>
      <vt:lpstr>第1章 3D打印技术概述</vt:lpstr>
      <vt:lpstr> </vt:lpstr>
      <vt:lpstr>3D打印的工作原理</vt:lpstr>
      <vt:lpstr>3D打印技术的优势</vt:lpstr>
      <vt:lpstr>3D打印技术的应用领域</vt:lpstr>
      <vt:lpstr>未来发展趋势</vt:lpstr>
      <vt:lpstr>第2章 3D打印技术对传统制造业的影响</vt:lpstr>
      <vt:lpstr>制造业的现状</vt:lpstr>
      <vt:lpstr>3D打印技术带来的变革</vt:lpstr>
      <vt:lpstr>传统制造业的挑战与机遇</vt:lpstr>
      <vt:lpstr>3D打印技术与传统制造业的融合</vt:lpstr>
      <vt:lpstr> </vt:lpstr>
      <vt:lpstr>3D打印技术的优势</vt:lpstr>
      <vt:lpstr>传统制造业转型挑战</vt:lpstr>
      <vt:lpstr>第三章 3D打印技术的发展趋势</vt:lpstr>
      <vt:lpstr>材料创新</vt:lpstr>
      <vt:lpstr>生物打印技术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2024-09-28T23:22:32.495</cp:lastPrinted>
  <dcterms:created xsi:type="dcterms:W3CDTF">2024-09-28T15:22:32Z</dcterms:created>
  <dcterms:modified xsi:type="dcterms:W3CDTF">2024-09-28T15:22:34Z</dcterms:modified>
</cp:coreProperties>
</file>