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2" r:id="rId2"/>
    <p:sldMasterId id="2147483664" r:id="rId3"/>
  </p:sld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8" r:id="rId17"/>
    <p:sldId id="301" r:id="rId18"/>
    <p:sldId id="304" r:id="rId19"/>
    <p:sldId id="307" r:id="rId20"/>
    <p:sldId id="310" r:id="rId21"/>
    <p:sldId id="313" r:id="rId22"/>
    <p:sldId id="316" r:id="rId23"/>
    <p:sldId id="318" r:id="rId24"/>
  </p:sldIdLst>
  <p:sldSz cx="9290304" cy="6967728"/>
  <p:notesSz cx="6858000" cy="9144000"/>
  <p:custDataLst>
    <p:tags r:id="rId2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fill>
          <a:solidFill>
            <a:schemeClr val="accent1">
              <a:tint val="40000"/>
            </a:schemeClr>
          </a:solidFill>
        </a:fill>
      </a:tcStyle>
    </a:band1H>
    <a:band1V>
      <a:tcStyle>
        <a:fill>
          <a:solidFill>
            <a:schemeClr val="accent1">
              <a:tint val="40000"/>
            </a:schemeClr>
          </a:solidFill>
        </a:fill>
      </a:tcStyle>
    </a:band1V>
    <a:lastCol>
      <a:tcTxStyle b="on">
        <a:fontRef idx="minor">
          <a:prstClr val="black"/>
        </a:fontRef>
        <a:schemeClr val="lt1"/>
      </a:tcTxStyle>
      <a:tcStyle>
        <a:fill>
          <a:solidFill>
            <a:schemeClr val="accent1"/>
          </a:solidFill>
        </a:fill>
      </a:tcStyle>
    </a:lastCol>
    <a:firstCol>
      <a:tcTxStyle b="on">
        <a:fontRef idx="minor">
          <a:prstClr val="black"/>
        </a:fontRef>
        <a:schemeClr val="lt1"/>
      </a:tcTxStyle>
      <a:tcStyle>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slide" Target="slides/slide15.xml" /><Relationship Id="rId19" Type="http://schemas.openxmlformats.org/officeDocument/2006/relationships/slide" Target="slides/slide16.xml" /><Relationship Id="rId2" Type="http://schemas.openxmlformats.org/officeDocument/2006/relationships/slideMaster" Target="slideMasters/slideMaster2.xml" /><Relationship Id="rId20" Type="http://schemas.openxmlformats.org/officeDocument/2006/relationships/slide" Target="slides/slide17.xml" /><Relationship Id="rId21" Type="http://schemas.openxmlformats.org/officeDocument/2006/relationships/slide" Target="slides/slide18.xml" /><Relationship Id="rId22" Type="http://schemas.openxmlformats.org/officeDocument/2006/relationships/slide" Target="slides/slide19.xml" /><Relationship Id="rId23" Type="http://schemas.openxmlformats.org/officeDocument/2006/relationships/slide" Target="slides/slide20.xml" /><Relationship Id="rId24" Type="http://schemas.openxmlformats.org/officeDocument/2006/relationships/slide" Target="slides/slide21.xml" /><Relationship Id="rId25" Type="http://schemas.openxmlformats.org/officeDocument/2006/relationships/tags" Target="tags/tag1.xml" /><Relationship Id="rId26" Type="http://schemas.openxmlformats.org/officeDocument/2006/relationships/presProps" Target="presProps.xml" /><Relationship Id="rId27" Type="http://schemas.openxmlformats.org/officeDocument/2006/relationships/viewProps" Target="viewProps.xml" /><Relationship Id="rId28" Type="http://schemas.openxmlformats.org/officeDocument/2006/relationships/theme" Target="theme/theme1.xml" /><Relationship Id="rId29" Type="http://schemas.openxmlformats.org/officeDocument/2006/relationships/tableStyles" Target="tableStyles.xml" /><Relationship Id="rId3" Type="http://schemas.openxmlformats.org/officeDocument/2006/relationships/slideMaster" Target="slideMasters/slideMaster3.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3F21371-DF83-425D-A171-FC46B202E48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0CB7B03-4893-4955-AACE-649A7DB848C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BDEAD46-4C86-4B3C-89A7-7CE302590BF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40B301D-3BC7-4DF7-8CD7-3262F1AB1CD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BB67477-2017-4A1B-9C90-06B42A65CE7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301D7AF-8518-45A7-8D93-2D18423A309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EADFE58-9909-4244-BBA7-CDB43597FAF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7210207-415F-4383-9A9A-FFF9651220E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3DE41C3-E291-4751-A924-C2F3C6E3F85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F5262B3-AC32-4C4E-BAF7-C873971A805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22B622B-FBA1-4871-987D-58A0C30BAB4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
  <p:cSld name="Title Slide">
    <p:bg>
      <p:bgPr>
        <a:gradFill rotWithShape="0">
          <a:gsLst>
            <a:gs pos="0">
              <a:srgbClr val="171760"/>
            </a:gs>
            <a:gs pos="100000">
              <a:schemeClr val="bg1"/>
            </a:gs>
          </a:gsLst>
          <a:lin ang="5400000"/>
        </a:gradFill>
      </p:bgPr>
    </p:bg>
    <p:spTree>
      <p:nvGrpSpPr>
        <p:cNvPr id="1" name=""/>
        <p:cNvGrpSpPr/>
        <p:nvPr/>
      </p:nvGrpSpPr>
      <p:grpSpPr/>
      <p:sp>
        <p:nvSpPr>
          <p:cNvPr id="2050" name=""/>
          <p:cNvSpPr/>
          <p:nvPr>
            <p:ph type="ctrTitle"/>
          </p:nvPr>
        </p:nvSpPr>
        <p:spPr>
          <a:xfrm>
            <a:off x="1167740" y="2240319"/>
            <a:ext cx="6954825" cy="1161288"/>
          </a:xfrm>
          <a:prstGeom prst="rect">
            <a:avLst/>
          </a:prstGeom>
          <a:noFill/>
          <a:ln cap="flat">
            <a:noFill/>
            <a:prstDash val="solid"/>
            <a:miter lim="800000"/>
            <a:headEnd type="none" w="med" len="med"/>
            <a:tailEnd type="none" w="med" len="med"/>
          </a:ln>
        </p:spPr>
        <p:txBody>
          <a:bodyPr anchor="b" anchorCtr="0"/>
          <a:lstStyle>
            <a:lvl1pPr marL="0" indent="0" algn="ctr" defTabSz="929030" rtl="0" eaLnBrk="1" fontAlgn="base" hangingPunct="1">
              <a:lnSpc>
                <a:spcPct val="100000"/>
              </a:lnSpc>
              <a:spcBef>
                <a:spcPct val="0"/>
              </a:spcBef>
              <a:spcAft>
                <a:spcPct val="0"/>
              </a:spcAft>
              <a:buClrTx/>
              <a:buSzTx/>
              <a:buFontTx/>
              <a:buNone/>
              <a:defRPr kumimoji="0" lang="en-GB" altLang="en-US" sz="3658" b="1" i="1" u="none">
                <a:solidFill>
                  <a:schemeClr val="tx1"/>
                </a:solidFill>
                <a:latin typeface="Arial" pitchFamily="34" charset="0"/>
              </a:defRPr>
            </a:lvl1pPr>
          </a:lstStyle>
          <a:p>
            <a:pPr lvl="0"/>
            <a:r>
              <a:t>Click to edit Master title style</a:t>
            </a:r>
          </a:p>
        </p:txBody>
      </p:sp>
      <p:sp>
        <p:nvSpPr>
          <p:cNvPr id="2051" name=""/>
          <p:cNvSpPr/>
          <p:nvPr>
            <p:ph type="subTitle" idx="1"/>
          </p:nvPr>
        </p:nvSpPr>
        <p:spPr>
          <a:xfrm>
            <a:off x="1682255" y="4177411"/>
            <a:ext cx="5962891" cy="696773"/>
          </a:xfrm>
          <a:prstGeom prst="rect">
            <a:avLst/>
          </a:prstGeom>
          <a:noFill/>
          <a:ln cap="flat">
            <a:noFill/>
            <a:prstDash val="solid"/>
            <a:miter lim="800000"/>
            <a:headEnd type="none" w="med" len="med"/>
            <a:tailEnd type="none" w="med" len="med"/>
          </a:ln>
        </p:spPr>
        <p:txBody>
          <a:bodyPr/>
          <a:lstStyle>
            <a:lvl1pPr marL="0" indent="0" algn="ctr" defTabSz="929030" rtl="0" eaLnBrk="1" fontAlgn="base" hangingPunct="1">
              <a:lnSpc>
                <a:spcPct val="100000"/>
              </a:lnSpc>
              <a:spcBef>
                <a:spcPct val="0"/>
              </a:spcBef>
              <a:spcAft>
                <a:spcPct val="20000"/>
              </a:spcAft>
              <a:buClr>
                <a:srgbClr val="E9B113"/>
              </a:buClr>
              <a:buSzTx/>
              <a:buFont typeface="Wingdings" charset="2"/>
              <a:buNone/>
              <a:defRPr kumimoji="0" lang="en-GB" altLang="en-US" sz="2438" b="1" i="1" u="none">
                <a:solidFill>
                  <a:schemeClr val="tx1"/>
                </a:solidFill>
                <a:latin typeface="Arial" pitchFamily="34" charset="0"/>
              </a:defRPr>
            </a:lvl1pPr>
            <a:lvl2pPr marL="116129" indent="254838" algn="ctr" defTabSz="929030" rtl="0" eaLnBrk="1" fontAlgn="base" hangingPunct="1">
              <a:lnSpc>
                <a:spcPct val="100000"/>
              </a:lnSpc>
              <a:spcBef>
                <a:spcPct val="0"/>
              </a:spcBef>
              <a:spcAft>
                <a:spcPct val="20000"/>
              </a:spcAft>
              <a:buClr>
                <a:srgbClr val="E9B113"/>
              </a:buClr>
              <a:buSzTx/>
              <a:buFont typeface="Arial" pitchFamily="34" charset="0"/>
              <a:buNone/>
              <a:defRPr kumimoji="0" lang="en-GB" altLang="en-US" sz="2032" b="1" i="0" u="none">
                <a:solidFill>
                  <a:schemeClr val="tx1"/>
                </a:solidFill>
                <a:latin typeface="Arial" pitchFamily="34" charset="0"/>
              </a:defRPr>
            </a:lvl2pPr>
            <a:lvl3pPr marL="580644" indent="45161" algn="ctr" defTabSz="929030" rtl="0" eaLnBrk="1" fontAlgn="base" hangingPunct="1">
              <a:lnSpc>
                <a:spcPct val="100000"/>
              </a:lnSpc>
              <a:spcBef>
                <a:spcPct val="0"/>
              </a:spcBef>
              <a:spcAft>
                <a:spcPct val="20000"/>
              </a:spcAft>
              <a:buClr>
                <a:srgbClr val="E9B113"/>
              </a:buClr>
              <a:buSzTx/>
              <a:buFontTx/>
              <a:buNone/>
              <a:defRPr kumimoji="0" lang="en-GB" altLang="en-US" sz="2032" b="1" i="0" u="none">
                <a:solidFill>
                  <a:schemeClr val="tx1"/>
                </a:solidFill>
                <a:latin typeface="Arial" pitchFamily="34" charset="0"/>
              </a:defRPr>
            </a:lvl3pPr>
            <a:lvl4pPr marL="1161288" indent="391934" algn="ctr" defTabSz="929030" rtl="0" eaLnBrk="1" fontAlgn="base" hangingPunct="1">
              <a:lnSpc>
                <a:spcPct val="90000"/>
              </a:lnSpc>
              <a:spcBef>
                <a:spcPct val="20000"/>
              </a:spcBef>
              <a:spcAft>
                <a:spcPct val="0"/>
              </a:spcAft>
              <a:buClr>
                <a:srgbClr val="AA800E"/>
              </a:buClr>
              <a:buSzTx/>
              <a:buFont typeface="Times New Roman" charset="0"/>
              <a:buNone/>
              <a:defRPr kumimoji="0" lang="en-GB" altLang="en-US" sz="2032" b="0" i="0" u="none">
                <a:solidFill>
                  <a:srgbClr val="3333CC"/>
                </a:solidFill>
                <a:latin typeface="Arial" pitchFamily="34" charset="0"/>
              </a:defRPr>
            </a:lvl4pPr>
            <a:lvl5pPr marL="1625803" indent="341935" algn="ctr" defTabSz="929030" rtl="0" eaLnBrk="1" fontAlgn="base" hangingPunct="1">
              <a:lnSpc>
                <a:spcPct val="90000"/>
              </a:lnSpc>
              <a:spcBef>
                <a:spcPct val="20000"/>
              </a:spcBef>
              <a:spcAft>
                <a:spcPct val="0"/>
              </a:spcAft>
              <a:buClr>
                <a:srgbClr val="AA800E"/>
              </a:buClr>
              <a:buSzTx/>
              <a:buFontTx/>
              <a:buNone/>
              <a:defRPr kumimoji="0" lang="en-GB" altLang="en-US" sz="2032" b="0" i="0" u="none">
                <a:solidFill>
                  <a:srgbClr val="3333CC"/>
                </a:solidFill>
                <a:latin typeface="Arial" pitchFamily="34" charset="0"/>
              </a:defRPr>
            </a:lvl5pPr>
          </a:lstStyle>
          <a:p>
            <a:pPr lvl="0"/>
            <a:r>
              <a:t>Click to edit Master subtitle style</a:t>
            </a:r>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pPr lvl="0"/>
            <a:endParaRPr lang="en-US" altLang="zh-CN" sz="1422">
              <a:ea typeface="宋体" charset="-122"/>
            </a:endParaRPr>
          </a:p>
        </p:txBody>
      </p:sp>
      <p:sp>
        <p:nvSpPr>
          <p:cNvPr id="3" name="Footer Placeholder 2"/>
          <p:cNvSpPr>
            <a:spLocks noGrp="1"/>
          </p:cNvSpPr>
          <p:nvPr>
            <p:ph type="ftr" sz="quarter" idx="11"/>
          </p:nvPr>
        </p:nvSpPr>
        <p:spPr/>
        <p:txBody>
          <a:bodyPr/>
          <a:lstStyle/>
          <a:p>
            <a:pPr lvl="0" algn="ctr"/>
            <a:endParaRPr lang="zh-CN" altLang="en-US" sz="1422">
              <a:ea typeface="宋体" charset="-122"/>
            </a:endParaRPr>
          </a:p>
        </p:txBody>
      </p:sp>
      <p:sp>
        <p:nvSpPr>
          <p:cNvPr id="4" name="Slide Number Placeholder 3"/>
          <p:cNvSpPr>
            <a:spLocks noGrp="1"/>
          </p:cNvSpPr>
          <p:nvPr>
            <p:ph type="sldNum" sz="quarter" idx="12"/>
          </p:nvPr>
        </p:nvSpPr>
        <p:spPr/>
        <p:txBody>
          <a:bodyPr/>
          <a:lstStyle/>
          <a:p>
            <a:pPr lvl="0" algn="r"/>
            <a:fld id="{93AE1883-0942-4AA3-9DB2-9C7C3A0314B1}" type="slidenum">
              <a:rPr lang="zh-CN" altLang="en-US" sz="1422">
                <a:ea typeface="宋体" charset="-122"/>
              </a:rPr>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Layout" Target="../slideLayouts/slideLayout13.xml" /><Relationship Id="rId3"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gradFill rotWithShape="0">
          <a:gsLst>
            <a:gs pos="0">
              <a:srgbClr val="171760"/>
            </a:gs>
            <a:gs pos="100000">
              <a:schemeClr val="bg1"/>
            </a:gs>
          </a:gsLst>
          <a:lin ang="5400000"/>
        </a:gradFill>
      </p:bgPr>
    </p:bg>
    <p:spTree>
      <p:nvGrpSpPr>
        <p:cNvPr id="1" name=""/>
        <p:cNvGrpSpPr/>
        <p:nvPr/>
      </p:nvGrpSpPr>
      <p:grpSpPr/>
      <p:sp>
        <p:nvSpPr>
          <p:cNvPr id="1026" name=""/>
          <p:cNvSpPr/>
          <p:nvPr>
            <p:ph type="title"/>
          </p:nvPr>
        </p:nvSpPr>
        <p:spPr>
          <a:xfrm>
            <a:off x="235483" y="45161"/>
            <a:ext cx="8361274" cy="1161288"/>
          </a:xfrm>
          <a:prstGeom prst="rect">
            <a:avLst/>
          </a:prstGeom>
          <a:noFill/>
          <a:ln cap="flat">
            <a:noFill/>
            <a:prstDash val="solid"/>
            <a:miter lim="800000"/>
            <a:headEnd type="none" w="med" len="med"/>
            <a:tailEnd type="none" w="med" len="med"/>
          </a:ln>
        </p:spPr>
        <p:txBody>
          <a:bodyPr anchor="ctr" anchorCtr="0"/>
          <a:lstStyle>
            <a:lvl1pPr marL="0" indent="0" algn="l" defTabSz="929030" rtl="0" eaLnBrk="1" fontAlgn="base" hangingPunct="1">
              <a:lnSpc>
                <a:spcPct val="100000"/>
              </a:lnSpc>
              <a:spcBef>
                <a:spcPct val="0"/>
              </a:spcBef>
              <a:spcAft>
                <a:spcPct val="0"/>
              </a:spcAft>
              <a:buClrTx/>
              <a:buSzTx/>
              <a:buFontTx/>
              <a:buNone/>
              <a:defRPr kumimoji="0" lang="en-GB" altLang="en-US" sz="3251" b="1" i="1" u="none">
                <a:solidFill>
                  <a:schemeClr val="tx1"/>
                </a:solidFill>
                <a:latin typeface="Arial" pitchFamily="34" charset="0"/>
              </a:defRPr>
            </a:lvl1pPr>
          </a:lstStyle>
          <a:p>
            <a:pPr lvl="0"/>
            <a:r>
              <a:t>Click to edit Master title style</a:t>
            </a:r>
          </a:p>
        </p:txBody>
      </p:sp>
      <p:sp>
        <p:nvSpPr>
          <p:cNvPr id="1027" name=""/>
          <p:cNvSpPr/>
          <p:nvPr>
            <p:ph type="body" idx="1"/>
          </p:nvPr>
        </p:nvSpPr>
        <p:spPr>
          <a:xfrm>
            <a:off x="235483" y="1474191"/>
            <a:ext cx="8672564" cy="4719346"/>
          </a:xfrm>
          <a:prstGeom prst="rect">
            <a:avLst/>
          </a:prstGeom>
          <a:noFill/>
          <a:ln cap="flat">
            <a:noFill/>
            <a:prstDash val="solid"/>
            <a:miter lim="800000"/>
            <a:headEnd type="none" w="med" len="med"/>
            <a:tailEnd type="none" w="med" len="med"/>
          </a:ln>
        </p:spPr>
        <p:txBody>
          <a:bodyPr/>
          <a:lstStyle>
            <a:lvl1pPr marL="369355" indent="-369355" algn="l" defTabSz="929030" rtl="0" eaLnBrk="1" fontAlgn="base" hangingPunct="1">
              <a:lnSpc>
                <a:spcPct val="100000"/>
              </a:lnSpc>
              <a:spcBef>
                <a:spcPct val="0"/>
              </a:spcBef>
              <a:spcAft>
                <a:spcPct val="20000"/>
              </a:spcAft>
              <a:buClr>
                <a:srgbClr val="E9B113"/>
              </a:buClr>
              <a:buSzTx/>
              <a:buFont typeface="Wingdings" charset="2"/>
              <a:buChar char=""/>
              <a:defRPr kumimoji="0" lang="en-GB" altLang="en-US" sz="2438" b="1" i="0" u="none">
                <a:solidFill>
                  <a:schemeClr val="tx1"/>
                </a:solidFill>
                <a:latin typeface="Arial" pitchFamily="34" charset="0"/>
              </a:defRPr>
            </a:lvl1pPr>
            <a:lvl2pPr marL="624192" indent="-253226" algn="l" defTabSz="929030" rtl="0" eaLnBrk="1" fontAlgn="base" hangingPunct="1">
              <a:lnSpc>
                <a:spcPct val="100000"/>
              </a:lnSpc>
              <a:spcBef>
                <a:spcPct val="0"/>
              </a:spcBef>
              <a:spcAft>
                <a:spcPct val="20000"/>
              </a:spcAft>
              <a:buClr>
                <a:srgbClr val="E9B113"/>
              </a:buClr>
              <a:buSzTx/>
              <a:buFont typeface="Arial" pitchFamily="34" charset="0"/>
              <a:buChar char="–"/>
              <a:defRPr kumimoji="0" lang="en-GB" altLang="en-US" sz="2032" b="1" i="0" u="none">
                <a:solidFill>
                  <a:schemeClr val="tx1"/>
                </a:solidFill>
                <a:latin typeface="Arial" pitchFamily="34" charset="0"/>
              </a:defRPr>
            </a:lvl2pPr>
            <a:lvl3pPr marL="885483" indent="-259677" algn="l" defTabSz="929030" rtl="0" eaLnBrk="1" fontAlgn="base" hangingPunct="1">
              <a:lnSpc>
                <a:spcPct val="100000"/>
              </a:lnSpc>
              <a:spcBef>
                <a:spcPct val="0"/>
              </a:spcBef>
              <a:spcAft>
                <a:spcPct val="20000"/>
              </a:spcAft>
              <a:buClr>
                <a:srgbClr val="E9B113"/>
              </a:buClr>
              <a:buSzTx/>
              <a:buFontTx/>
              <a:buChar char="•"/>
              <a:defRPr kumimoji="0" lang="en-GB" altLang="en-US" sz="2032" b="1" i="0" u="none">
                <a:solidFill>
                  <a:schemeClr val="tx1"/>
                </a:solidFill>
                <a:latin typeface="Arial" pitchFamily="34" charset="0"/>
              </a:defRPr>
            </a:lvl3pPr>
            <a:lvl4pPr marL="1785480" indent="-232258" algn="l" defTabSz="929030" rtl="0" eaLnBrk="1" fontAlgn="base" hangingPunct="1">
              <a:lnSpc>
                <a:spcPct val="90000"/>
              </a:lnSpc>
              <a:spcBef>
                <a:spcPct val="20000"/>
              </a:spcBef>
              <a:spcAft>
                <a:spcPct val="0"/>
              </a:spcAft>
              <a:buClr>
                <a:srgbClr val="AA800E"/>
              </a:buClr>
              <a:buSzTx/>
              <a:buFont typeface="Times New Roman" charset="0"/>
              <a:buChar char="s"/>
              <a:defRPr kumimoji="0" lang="en-GB" altLang="en-US" sz="2032" b="0" i="0" u="none">
                <a:solidFill>
                  <a:srgbClr val="3333CC"/>
                </a:solidFill>
                <a:latin typeface="Arial" pitchFamily="34" charset="0"/>
              </a:defRPr>
            </a:lvl4pPr>
            <a:lvl5pPr marL="2199996" indent="-232258" algn="l" defTabSz="929030" rtl="0" eaLnBrk="1" fontAlgn="base" hangingPunct="1">
              <a:lnSpc>
                <a:spcPct val="90000"/>
              </a:lnSpc>
              <a:spcBef>
                <a:spcPct val="20000"/>
              </a:spcBef>
              <a:spcAft>
                <a:spcPct val="0"/>
              </a:spcAft>
              <a:buClr>
                <a:srgbClr val="AA800E"/>
              </a:buClr>
              <a:buSzTx/>
              <a:buFontTx/>
              <a:buChar char="»"/>
              <a:defRPr kumimoji="0" lang="en-GB" altLang="en-US" sz="2032" b="0" i="0" u="none">
                <a:solidFill>
                  <a:srgbClr val="3333CC"/>
                </a:solidFill>
                <a:latin typeface="Arial" pitchFamily="34" charset="0"/>
              </a:defRPr>
            </a:lvl5pPr>
          </a:lstStyle>
          <a:p>
            <a:pPr lvl="0"/>
            <a:r>
              <a:t>Click to edit Master text styles</a:t>
            </a:r>
          </a:p>
          <a:p>
            <a:pPr lvl="1"/>
            <a:r>
              <a:t>Second level</a:t>
            </a:r>
          </a:p>
          <a:p>
            <a:pPr lvl="2"/>
            <a:r>
              <a:t>Third level</a:t>
            </a:r>
          </a:p>
        </p:txBody>
      </p:sp>
      <p:sp>
        <p:nvSpPr>
          <p:cNvPr id="1028" name=""/>
          <p:cNvSpPr/>
          <p:nvPr/>
        </p:nvSpPr>
        <p:spPr>
          <a:xfrm>
            <a:off x="0" y="1254836"/>
            <a:ext cx="9290304" cy="70968"/>
          </a:xfrm>
          <a:prstGeom prst="rect">
            <a:avLst/>
          </a:prstGeom>
          <a:solidFill>
            <a:srgbClr val="E9B113"/>
          </a:solidFill>
          <a:ln cap="flat">
            <a:solidFill>
              <a:srgbClr val="E9B113"/>
            </a:solidFill>
            <a:prstDash val="solid"/>
            <a:miter lim="800000"/>
            <a:headEnd type="none" w="med" len="med"/>
            <a:tailEnd type="none" w="med" len="med"/>
          </a:ln>
        </p:spPr>
        <p:txBody>
          <a:bodyPr/>
          <a:lstStyle>
            <a:defPPr>
              <a:defRPr lang="en-GB"/>
            </a:defPPr>
            <a:lvl1pPr marL="0" indent="0" algn="l" defTabSz="929030" rtl="0" eaLnBrk="1" fontAlgn="base" latinLnBrk="0" hangingPunct="1">
              <a:lnSpc>
                <a:spcPct val="100000"/>
              </a:lnSpc>
              <a:spcBef>
                <a:spcPct val="0"/>
              </a:spcBef>
              <a:spcAft>
                <a:spcPct val="0"/>
              </a:spcAft>
              <a:buClrTx/>
              <a:buSzTx/>
              <a:buFontTx/>
              <a:buNone/>
              <a:defRPr kumimoji="0" sz="1829" b="0" i="0" u="none" kern="1200">
                <a:solidFill>
                  <a:schemeClr val="tx1"/>
                </a:solidFill>
                <a:latin typeface="Arial" pitchFamily="34" charset="0"/>
                <a:ea typeface="Arial" pitchFamily="34" charset="0"/>
                <a:cs typeface="+mn-cs"/>
              </a:defRPr>
            </a:lvl1pPr>
            <a:lvl2pPr marL="464515" indent="0" algn="l" defTabSz="929030" rtl="0" eaLnBrk="1" fontAlgn="base" latinLnBrk="0" hangingPunct="1">
              <a:lnSpc>
                <a:spcPct val="100000"/>
              </a:lnSpc>
              <a:spcBef>
                <a:spcPct val="0"/>
              </a:spcBef>
              <a:spcAft>
                <a:spcPct val="0"/>
              </a:spcAft>
              <a:buClrTx/>
              <a:buSzTx/>
              <a:buFontTx/>
              <a:buNone/>
              <a:defRPr kumimoji="0" sz="1829" b="0" i="0" u="none" kern="1200">
                <a:solidFill>
                  <a:schemeClr val="tx1"/>
                </a:solidFill>
                <a:latin typeface="Arial" pitchFamily="34" charset="0"/>
                <a:ea typeface="Arial" pitchFamily="34" charset="0"/>
                <a:cs typeface="+mn-cs"/>
              </a:defRPr>
            </a:lvl2pPr>
            <a:lvl3pPr marL="929030" indent="0" algn="l" defTabSz="929030" rtl="0" eaLnBrk="1" fontAlgn="base" latinLnBrk="0" hangingPunct="1">
              <a:lnSpc>
                <a:spcPct val="100000"/>
              </a:lnSpc>
              <a:spcBef>
                <a:spcPct val="0"/>
              </a:spcBef>
              <a:spcAft>
                <a:spcPct val="0"/>
              </a:spcAft>
              <a:buClrTx/>
              <a:buSzTx/>
              <a:buFontTx/>
              <a:buNone/>
              <a:defRPr kumimoji="0" sz="1829" b="0" i="0" u="none" kern="1200">
                <a:solidFill>
                  <a:schemeClr val="tx1"/>
                </a:solidFill>
                <a:latin typeface="Arial" pitchFamily="34" charset="0"/>
                <a:ea typeface="Arial" pitchFamily="34" charset="0"/>
                <a:cs typeface="+mn-cs"/>
              </a:defRPr>
            </a:lvl3pPr>
            <a:lvl4pPr marL="1393546" indent="0" algn="l" defTabSz="929030" rtl="0" eaLnBrk="1" fontAlgn="base" latinLnBrk="0" hangingPunct="1">
              <a:lnSpc>
                <a:spcPct val="100000"/>
              </a:lnSpc>
              <a:spcBef>
                <a:spcPct val="0"/>
              </a:spcBef>
              <a:spcAft>
                <a:spcPct val="0"/>
              </a:spcAft>
              <a:buClrTx/>
              <a:buSzTx/>
              <a:buFontTx/>
              <a:buNone/>
              <a:defRPr kumimoji="0" sz="1829" b="0" i="0" u="none" kern="1200">
                <a:solidFill>
                  <a:schemeClr val="tx1"/>
                </a:solidFill>
                <a:latin typeface="Arial" pitchFamily="34" charset="0"/>
                <a:ea typeface="Arial" pitchFamily="34" charset="0"/>
                <a:cs typeface="+mn-cs"/>
              </a:defRPr>
            </a:lvl4pPr>
            <a:lvl5pPr marL="1858061" indent="0" algn="l" defTabSz="929030" rtl="0" eaLnBrk="1" fontAlgn="base" latinLnBrk="0" hangingPunct="1">
              <a:lnSpc>
                <a:spcPct val="100000"/>
              </a:lnSpc>
              <a:spcBef>
                <a:spcPct val="0"/>
              </a:spcBef>
              <a:spcAft>
                <a:spcPct val="0"/>
              </a:spcAft>
              <a:buClrTx/>
              <a:buSzTx/>
              <a:buFontTx/>
              <a:buNone/>
              <a:defRPr kumimoji="0" sz="1829" b="0" i="0" u="none" kern="1200">
                <a:solidFill>
                  <a:schemeClr val="tx1"/>
                </a:solidFill>
                <a:latin typeface="Arial" pitchFamily="34" charset="0"/>
                <a:ea typeface="Arial" pitchFamily="34" charset="0"/>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Lst>
  <p:transition/>
  <p:timing/>
  <p:hf sldNum="0" hdr="0" dt="0"/>
  <p:txStyles>
    <p:titleStyle>
      <a:lvl1pPr marL="0" indent="0" algn="l" defTabSz="929030" rtl="0" eaLnBrk="1" fontAlgn="base" hangingPunct="1">
        <a:lnSpc>
          <a:spcPct val="100000"/>
        </a:lnSpc>
        <a:spcBef>
          <a:spcPct val="0"/>
        </a:spcBef>
        <a:spcAft>
          <a:spcPct val="0"/>
        </a:spcAft>
        <a:buClrTx/>
        <a:buSzTx/>
        <a:buFontTx/>
        <a:buNone/>
        <a:defRPr kumimoji="0" sz="3251" b="1" i="1" u="none">
          <a:solidFill>
            <a:schemeClr val="tx1"/>
          </a:solidFill>
          <a:latin typeface="Arial" pitchFamily="34" charset="0"/>
        </a:defRPr>
      </a:lvl1pPr>
    </p:titleStyle>
    <p:bodyStyle>
      <a:lvl1pPr marL="369355" indent="-369355" algn="l" defTabSz="929030" rtl="0" eaLnBrk="1" fontAlgn="base" hangingPunct="1">
        <a:lnSpc>
          <a:spcPct val="100000"/>
        </a:lnSpc>
        <a:spcBef>
          <a:spcPct val="0"/>
        </a:spcBef>
        <a:spcAft>
          <a:spcPct val="20000"/>
        </a:spcAft>
        <a:buClr>
          <a:srgbClr val="E9B113"/>
        </a:buClr>
        <a:buSzTx/>
        <a:buFont typeface="Wingdings" charset="2"/>
        <a:buChar char=""/>
        <a:defRPr kumimoji="0" sz="2438" b="1" i="0" u="none">
          <a:solidFill>
            <a:schemeClr val="tx1"/>
          </a:solidFill>
          <a:latin typeface="Arial" pitchFamily="34" charset="0"/>
        </a:defRPr>
      </a:lvl1pPr>
      <a:lvl2pPr marL="624192" indent="-253226" algn="l" defTabSz="929030" rtl="0" eaLnBrk="1" fontAlgn="base" hangingPunct="1">
        <a:lnSpc>
          <a:spcPct val="100000"/>
        </a:lnSpc>
        <a:spcBef>
          <a:spcPct val="0"/>
        </a:spcBef>
        <a:spcAft>
          <a:spcPct val="20000"/>
        </a:spcAft>
        <a:buClr>
          <a:srgbClr val="E9B113"/>
        </a:buClr>
        <a:buSzTx/>
        <a:buFont typeface="Arial" pitchFamily="34" charset="0"/>
        <a:buChar char="–"/>
        <a:defRPr kumimoji="0" sz="2032" b="1" i="0" u="none">
          <a:solidFill>
            <a:schemeClr val="tx1"/>
          </a:solidFill>
          <a:latin typeface="Arial" pitchFamily="34" charset="0"/>
        </a:defRPr>
      </a:lvl2pPr>
      <a:lvl3pPr marL="885483" indent="-259677" algn="l" defTabSz="929030" rtl="0" eaLnBrk="1" fontAlgn="base" hangingPunct="1">
        <a:lnSpc>
          <a:spcPct val="100000"/>
        </a:lnSpc>
        <a:spcBef>
          <a:spcPct val="0"/>
        </a:spcBef>
        <a:spcAft>
          <a:spcPct val="20000"/>
        </a:spcAft>
        <a:buClr>
          <a:srgbClr val="E9B113"/>
        </a:buClr>
        <a:buSzTx/>
        <a:buFontTx/>
        <a:buChar char="•"/>
        <a:defRPr kumimoji="0" sz="2032" b="1" i="0" u="none">
          <a:solidFill>
            <a:schemeClr val="tx1"/>
          </a:solidFill>
          <a:latin typeface="Arial" pitchFamily="34" charset="0"/>
        </a:defRPr>
      </a:lvl3pPr>
      <a:lvl4pPr marL="1785480" indent="-232258" algn="l" defTabSz="929030" rtl="0" eaLnBrk="1" fontAlgn="base" hangingPunct="1">
        <a:lnSpc>
          <a:spcPct val="90000"/>
        </a:lnSpc>
        <a:spcBef>
          <a:spcPct val="20000"/>
        </a:spcBef>
        <a:spcAft>
          <a:spcPct val="0"/>
        </a:spcAft>
        <a:buClr>
          <a:srgbClr val="AA800E"/>
        </a:buClr>
        <a:buSzTx/>
        <a:buFont typeface="Times New Roman" charset="0"/>
        <a:buChar char="s"/>
        <a:defRPr kumimoji="0" sz="2032" b="0" i="0" u="none">
          <a:solidFill>
            <a:srgbClr val="3333CC"/>
          </a:solidFill>
          <a:latin typeface="Arial" pitchFamily="34" charset="0"/>
        </a:defRPr>
      </a:lvl4pPr>
      <a:lvl5pPr marL="2199996" indent="-232258" algn="l" defTabSz="929030" rtl="0" eaLnBrk="1" fontAlgn="base" hangingPunct="1">
        <a:lnSpc>
          <a:spcPct val="90000"/>
        </a:lnSpc>
        <a:spcBef>
          <a:spcPct val="20000"/>
        </a:spcBef>
        <a:spcAft>
          <a:spcPct val="0"/>
        </a:spcAft>
        <a:buClr>
          <a:srgbClr val="AA800E"/>
        </a:buClr>
        <a:buSzTx/>
        <a:buFontTx/>
        <a:buChar char="»"/>
        <a:defRPr kumimoji="0" sz="2032" b="0" i="0" u="none">
          <a:solidFill>
            <a:srgbClr val="3333CC"/>
          </a:solidFill>
          <a:latin typeface="Arial" pitchFamily="34" charset="0"/>
        </a:defRPr>
      </a:lvl5pPr>
    </p:bodyStyle>
    <p:otherStyle>
      <a:lvl1pPr marL="0" indent="0" algn="l" defTabSz="929030" rtl="0" eaLnBrk="1" fontAlgn="base" hangingPunct="1">
        <a:lnSpc>
          <a:spcPct val="100000"/>
        </a:lnSpc>
        <a:spcBef>
          <a:spcPct val="0"/>
        </a:spcBef>
        <a:spcAft>
          <a:spcPct val="0"/>
        </a:spcAft>
        <a:buSzTx/>
        <a:buFont typeface="Arial" pitchFamily="34" charset="0"/>
        <a:buNone/>
        <a:defRPr kumimoji="0" sz="1829" b="0" i="0" u="none" baseline="0">
          <a:solidFill>
            <a:schemeClr val="tx1"/>
          </a:solidFill>
          <a:effectLst/>
        </a:defRPr>
      </a:lvl1pPr>
      <a:lvl2pPr marL="464515" indent="0" algn="l" defTabSz="929030" rtl="0" eaLnBrk="1" fontAlgn="base" hangingPunct="1">
        <a:lnSpc>
          <a:spcPct val="100000"/>
        </a:lnSpc>
        <a:spcBef>
          <a:spcPct val="0"/>
        </a:spcBef>
        <a:spcAft>
          <a:spcPct val="0"/>
        </a:spcAft>
        <a:buSzTx/>
        <a:buFont typeface="Arial" pitchFamily="34" charset="0"/>
        <a:buNone/>
        <a:defRPr kumimoji="0" sz="1829" b="0" i="0" u="none" baseline="0">
          <a:solidFill>
            <a:schemeClr val="tx1"/>
          </a:solidFill>
          <a:effectLst/>
        </a:defRPr>
      </a:lvl2pPr>
      <a:lvl3pPr marL="929030" indent="0" algn="l" defTabSz="929030" rtl="0" eaLnBrk="1" fontAlgn="base" hangingPunct="1">
        <a:lnSpc>
          <a:spcPct val="100000"/>
        </a:lnSpc>
        <a:spcBef>
          <a:spcPct val="0"/>
        </a:spcBef>
        <a:spcAft>
          <a:spcPct val="0"/>
        </a:spcAft>
        <a:buSzTx/>
        <a:buFont typeface="Arial" pitchFamily="34" charset="0"/>
        <a:buNone/>
        <a:defRPr kumimoji="0" sz="1829" b="0" i="0" u="none" baseline="0">
          <a:solidFill>
            <a:schemeClr val="tx1"/>
          </a:solidFill>
          <a:effectLst/>
        </a:defRPr>
      </a:lvl3pPr>
      <a:lvl4pPr marL="1393546" indent="0" algn="l" defTabSz="929030" rtl="0" eaLnBrk="1" fontAlgn="base" hangingPunct="1">
        <a:lnSpc>
          <a:spcPct val="100000"/>
        </a:lnSpc>
        <a:spcBef>
          <a:spcPct val="0"/>
        </a:spcBef>
        <a:spcAft>
          <a:spcPct val="0"/>
        </a:spcAft>
        <a:buSzTx/>
        <a:buFont typeface="Arial" pitchFamily="34" charset="0"/>
        <a:buNone/>
        <a:defRPr kumimoji="0" sz="1829" b="0" i="0" u="none" baseline="0">
          <a:solidFill>
            <a:schemeClr val="tx1"/>
          </a:solidFill>
          <a:effectLst/>
        </a:defRPr>
      </a:lvl4pPr>
      <a:lvl5pPr marL="1858061" indent="0" algn="l" defTabSz="929030" rtl="0" eaLnBrk="1" fontAlgn="base" hangingPunct="1">
        <a:lnSpc>
          <a:spcPct val="100000"/>
        </a:lnSpc>
        <a:spcBef>
          <a:spcPct val="0"/>
        </a:spcBef>
        <a:spcAft>
          <a:spcPct val="0"/>
        </a:spcAft>
        <a:buSzTx/>
        <a:buFont typeface="Arial" pitchFamily="34" charset="0"/>
        <a:buNone/>
        <a:defRPr kumimoji="0" sz="1829" b="0" i="0" u="none" baseline="0">
          <a:solidFill>
            <a:schemeClr val="tx1"/>
          </a:solidFill>
          <a:effectLst/>
        </a:defRPr>
      </a:lvl5pPr>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bg1"/>
        </a:solidFill>
      </p:bgPr>
    </p:bg>
    <p:spTree>
      <p:nvGrpSpPr>
        <p:cNvPr id="1" name=""/>
        <p:cNvGrpSpPr/>
        <p:nvPr/>
      </p:nvGrpSpPr>
      <p:grpSpPr/>
      <p:sp>
        <p:nvSpPr>
          <p:cNvPr id="1031" name=""/>
          <p:cNvSpPr/>
          <p:nvPr>
            <p:ph type="title"/>
          </p:nvPr>
        </p:nvSpPr>
        <p:spPr>
          <a:xfrm>
            <a:off x="464515" y="279032"/>
            <a:ext cx="8361274" cy="1161288"/>
          </a:xfrm>
          <a:prstGeom prst="rect">
            <a:avLst/>
          </a:prstGeom>
          <a:noFill/>
          <a:ln cap="flat">
            <a:noFill/>
            <a:prstDash val="solid"/>
            <a:miter lim="800000"/>
            <a:headEnd type="none" w="med" len="med"/>
            <a:tailEnd type="none" w="med" len="med"/>
          </a:ln>
        </p:spPr>
        <p:txBody>
          <a:bodyPr anchor="ctr" anchorCtr="0"/>
          <a:lstStyle>
            <a:lvl1pPr marL="0" indent="0" algn="ctr" defTabSz="929030" rtl="0" eaLnBrk="1" fontAlgn="base" hangingPunct="1">
              <a:lnSpc>
                <a:spcPct val="100000"/>
              </a:lnSpc>
              <a:spcBef>
                <a:spcPct val="0"/>
              </a:spcBef>
              <a:spcAft>
                <a:spcPct val="0"/>
              </a:spcAft>
              <a:buClrTx/>
              <a:buSzTx/>
              <a:buFontTx/>
              <a:buNone/>
              <a:defRPr kumimoji="0" lang="en-GB" altLang="en-US" sz="4470" b="0" i="0" u="none">
                <a:solidFill>
                  <a:schemeClr val="tx2"/>
                </a:solidFill>
                <a:latin typeface="Arial" pitchFamily="34" charset="0"/>
                <a:ea typeface="宋体" charset="-122"/>
              </a:defRPr>
            </a:lvl1pPr>
          </a:lstStyle>
          <a:p>
            <a:pPr lvl="0"/>
            <a:r>
              <a:t>单击此处编辑母版标题样式</a:t>
            </a:r>
          </a:p>
        </p:txBody>
      </p:sp>
      <p:sp>
        <p:nvSpPr>
          <p:cNvPr id="1032" name=""/>
          <p:cNvSpPr/>
          <p:nvPr>
            <p:ph type="body" idx="1"/>
          </p:nvPr>
        </p:nvSpPr>
        <p:spPr>
          <a:xfrm>
            <a:off x="464515" y="1625803"/>
            <a:ext cx="8361274" cy="4598379"/>
          </a:xfrm>
          <a:prstGeom prst="rect">
            <a:avLst/>
          </a:prstGeom>
          <a:noFill/>
          <a:ln cap="flat">
            <a:noFill/>
            <a:prstDash val="solid"/>
            <a:miter lim="800000"/>
            <a:headEnd type="none" w="med" len="med"/>
            <a:tailEnd type="none" w="med" len="med"/>
          </a:ln>
        </p:spPr>
        <p:txBody>
          <a:bodyPr/>
          <a:lstStyle>
            <a:lvl1pPr marL="348386" indent="-348386" algn="l" defTabSz="929030" rtl="0" eaLnBrk="1" fontAlgn="base" hangingPunct="1">
              <a:lnSpc>
                <a:spcPct val="100000"/>
              </a:lnSpc>
              <a:spcBef>
                <a:spcPct val="20000"/>
              </a:spcBef>
              <a:spcAft>
                <a:spcPct val="0"/>
              </a:spcAft>
              <a:buClrTx/>
              <a:buSzTx/>
              <a:buFontTx/>
              <a:buChar char="•"/>
              <a:defRPr kumimoji="0" lang="en-GB" altLang="en-US" sz="3251" b="0" i="0" u="none">
                <a:solidFill>
                  <a:schemeClr val="tx1"/>
                </a:solidFill>
                <a:latin typeface="Arial" pitchFamily="34" charset="0"/>
                <a:ea typeface="宋体" charset="-122"/>
              </a:defRPr>
            </a:lvl1pPr>
            <a:lvl2pPr marL="754837" indent="-290322" algn="l" defTabSz="929030" rtl="0" eaLnBrk="1" fontAlgn="base" hangingPunct="1">
              <a:lnSpc>
                <a:spcPct val="100000"/>
              </a:lnSpc>
              <a:spcBef>
                <a:spcPct val="20000"/>
              </a:spcBef>
              <a:spcAft>
                <a:spcPct val="0"/>
              </a:spcAft>
              <a:buClrTx/>
              <a:buSzTx/>
              <a:buFontTx/>
              <a:buChar char="–"/>
              <a:defRPr kumimoji="0" lang="en-GB" altLang="en-US" sz="2845" b="0" i="0" u="none">
                <a:solidFill>
                  <a:schemeClr val="tx1"/>
                </a:solidFill>
                <a:latin typeface="Arial" pitchFamily="34" charset="0"/>
                <a:ea typeface="宋体" charset="-122"/>
              </a:defRPr>
            </a:lvl2pPr>
            <a:lvl3pPr marL="1161288" indent="-232258" algn="l" defTabSz="929030" rtl="0" eaLnBrk="1" fontAlgn="base" hangingPunct="1">
              <a:lnSpc>
                <a:spcPct val="100000"/>
              </a:lnSpc>
              <a:spcBef>
                <a:spcPct val="20000"/>
              </a:spcBef>
              <a:spcAft>
                <a:spcPct val="0"/>
              </a:spcAft>
              <a:buClrTx/>
              <a:buSzTx/>
              <a:buFontTx/>
              <a:buChar char="•"/>
              <a:defRPr kumimoji="0" lang="en-GB" altLang="en-US" sz="2438" b="0" i="0" u="none">
                <a:solidFill>
                  <a:schemeClr val="tx1"/>
                </a:solidFill>
                <a:latin typeface="Arial" pitchFamily="34" charset="0"/>
                <a:ea typeface="宋体" charset="-122"/>
              </a:defRPr>
            </a:lvl3pPr>
            <a:lvl4pPr marL="1625803" indent="-232258" algn="l" defTabSz="929030" rtl="0" eaLnBrk="1" fontAlgn="base" hangingPunct="1">
              <a:lnSpc>
                <a:spcPct val="100000"/>
              </a:lnSpc>
              <a:spcBef>
                <a:spcPct val="20000"/>
              </a:spcBef>
              <a:spcAft>
                <a:spcPct val="0"/>
              </a:spcAft>
              <a:buClrTx/>
              <a:buSzTx/>
              <a:buFontTx/>
              <a:buChar char="–"/>
              <a:defRPr kumimoji="0" lang="en-GB" altLang="en-US" sz="2032" b="0" i="0" u="none">
                <a:solidFill>
                  <a:schemeClr val="tx1"/>
                </a:solidFill>
                <a:latin typeface="Arial" pitchFamily="34" charset="0"/>
                <a:ea typeface="宋体" charset="-122"/>
              </a:defRPr>
            </a:lvl4pPr>
            <a:lvl5pPr marL="2090319" indent="-232258" algn="l" defTabSz="929030" rtl="0" eaLnBrk="1" fontAlgn="base" hangingPunct="1">
              <a:lnSpc>
                <a:spcPct val="100000"/>
              </a:lnSpc>
              <a:spcBef>
                <a:spcPct val="20000"/>
              </a:spcBef>
              <a:spcAft>
                <a:spcPct val="0"/>
              </a:spcAft>
              <a:buClrTx/>
              <a:buSzTx/>
              <a:buFontTx/>
              <a:buChar char="»"/>
              <a:defRPr kumimoji="0" lang="en-GB" altLang="en-US" sz="2032" b="0" i="0" u="none">
                <a:solidFill>
                  <a:schemeClr val="tx1"/>
                </a:solidFill>
                <a:latin typeface="Arial" pitchFamily="34" charset="0"/>
                <a:ea typeface="宋体" charset="-122"/>
              </a:defRPr>
            </a:lvl5pPr>
          </a:lstStyle>
          <a:p>
            <a:pPr lvl="0"/>
            <a:r>
              <a:t>单击此处编辑母版文本样式</a:t>
            </a:r>
          </a:p>
          <a:p>
            <a:pPr lvl="1"/>
            <a:r>
              <a:t>第二级</a:t>
            </a:r>
          </a:p>
          <a:p>
            <a:pPr lvl="2"/>
            <a:r>
              <a:t>第三级</a:t>
            </a:r>
          </a:p>
          <a:p>
            <a:pPr lvl="3"/>
            <a:r>
              <a:t>第四级</a:t>
            </a:r>
          </a:p>
          <a:p>
            <a:pPr lvl="4"/>
            <a:r>
              <a:t>第五级</a:t>
            </a:r>
          </a:p>
        </p:txBody>
      </p:sp>
      <p:sp>
        <p:nvSpPr>
          <p:cNvPr id="1033" name=""/>
          <p:cNvSpPr/>
          <p:nvPr>
            <p:ph type="dt" sz="half" idx="2"/>
          </p:nvPr>
        </p:nvSpPr>
        <p:spPr>
          <a:xfrm>
            <a:off x="464515" y="6345149"/>
            <a:ext cx="2167738" cy="483870"/>
          </a:xfrm>
          <a:prstGeom prst="rect">
            <a:avLst/>
          </a:prstGeom>
          <a:noFill/>
          <a:ln cap="flat">
            <a:noFill/>
            <a:prstDash val="solid"/>
            <a:miter lim="800000"/>
            <a:headEnd type="none" w="med" len="med"/>
            <a:tailEnd type="none" w="med" len="med"/>
          </a:ln>
        </p:spPr>
        <p:txBody>
          <a:bodyPr/>
          <a:lstStyle>
            <a:defPPr>
              <a:defRPr lang="en-GB"/>
            </a:defPPr>
            <a:lvl1pPr marL="0"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1pPr>
            <a:lvl2pPr marL="464515"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2pPr>
            <a:lvl3pPr marL="929030"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3pPr>
            <a:lvl4pPr marL="1393546"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4pPr>
            <a:lvl5pPr marL="1858061"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altLang="zh-CN" sz="1422">
              <a:ea typeface="宋体" charset="-122"/>
            </a:endParaRPr>
          </a:p>
        </p:txBody>
      </p:sp>
      <p:sp>
        <p:nvSpPr>
          <p:cNvPr id="1034" name=""/>
          <p:cNvSpPr/>
          <p:nvPr>
            <p:ph type="ftr" sz="quarter" idx="3"/>
          </p:nvPr>
        </p:nvSpPr>
        <p:spPr>
          <a:xfrm>
            <a:off x="3174187" y="6345149"/>
            <a:ext cx="2941930" cy="483870"/>
          </a:xfrm>
          <a:prstGeom prst="rect">
            <a:avLst/>
          </a:prstGeom>
          <a:noFill/>
          <a:ln cap="flat">
            <a:noFill/>
            <a:prstDash val="solid"/>
            <a:miter lim="800000"/>
            <a:headEnd type="none" w="med" len="med"/>
            <a:tailEnd type="none" w="med" len="med"/>
          </a:ln>
        </p:spPr>
        <p:txBody>
          <a:bodyPr/>
          <a:lstStyle>
            <a:defPPr>
              <a:defRPr lang="en-GB"/>
            </a:defPPr>
            <a:lvl1pPr marL="0"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1pPr>
            <a:lvl2pPr marL="464515"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2pPr>
            <a:lvl3pPr marL="929030"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3pPr>
            <a:lvl4pPr marL="1393546"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4pPr>
            <a:lvl5pPr marL="1858061"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zh-CN" altLang="en-US" sz="1422">
              <a:ea typeface="宋体" charset="-122"/>
            </a:endParaRPr>
          </a:p>
        </p:txBody>
      </p:sp>
      <p:sp>
        <p:nvSpPr>
          <p:cNvPr id="1035" name=""/>
          <p:cNvSpPr/>
          <p:nvPr>
            <p:ph type="sldNum" sz="quarter" idx="4"/>
          </p:nvPr>
        </p:nvSpPr>
        <p:spPr>
          <a:xfrm>
            <a:off x="6658052" y="6345149"/>
            <a:ext cx="2167738" cy="483870"/>
          </a:xfrm>
          <a:prstGeom prst="rect">
            <a:avLst/>
          </a:prstGeom>
          <a:noFill/>
          <a:ln cap="flat">
            <a:noFill/>
            <a:prstDash val="solid"/>
            <a:miter lim="800000"/>
            <a:headEnd type="none" w="med" len="med"/>
            <a:tailEnd type="none" w="med" len="med"/>
          </a:ln>
        </p:spPr>
        <p:txBody>
          <a:bodyPr/>
          <a:lstStyle>
            <a:defPPr>
              <a:defRPr lang="en-GB"/>
            </a:defPPr>
            <a:lvl1pPr marL="0"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1pPr>
            <a:lvl2pPr marL="464515"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2pPr>
            <a:lvl3pPr marL="929030"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3pPr>
            <a:lvl4pPr marL="1393546"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4pPr>
            <a:lvl5pPr marL="1858061"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r"/>
            <a:fld id="{ADE99E3A-B17C-4DB1-B0E0-9A157C6CC82E}" type="slidenum">
              <a:rPr lang="zh-CN" altLang="en-US" sz="1422">
                <a:ea typeface="宋体" charset="-122"/>
              </a:rPr>
              <a:t>*</a:t>
            </a:fld>
          </a:p>
        </p:txBody>
      </p:sp>
    </p:spTree>
  </p:cSld>
  <p:clrMap bg1="lt1" tx1="dk1" bg2="lt2" tx2="dk2" accent1="accent1" accent2="accent2" accent3="accent3" accent4="accent4" accent5="accent5" accent6="accent6" hlink="hlink" folHlink="folHlink"/>
  <p:sldLayoutIdLst>
    <p:sldLayoutId id="2147483663" r:id="rId1"/>
  </p:sldLayoutIdLst>
  <p:transition/>
  <p:timing/>
  <p:txStyles>
    <p:titleStyle>
      <a:lvl1pPr marL="0" indent="0" algn="ctr" defTabSz="929030" rtl="0" eaLnBrk="1" fontAlgn="base" hangingPunct="1">
        <a:lnSpc>
          <a:spcPct val="100000"/>
        </a:lnSpc>
        <a:spcBef>
          <a:spcPct val="0"/>
        </a:spcBef>
        <a:spcAft>
          <a:spcPct val="0"/>
        </a:spcAft>
        <a:buClrTx/>
        <a:buSzTx/>
        <a:buFontTx/>
        <a:buNone/>
        <a:defRPr kumimoji="0" sz="4470" b="0" i="0" u="none">
          <a:solidFill>
            <a:schemeClr val="tx2"/>
          </a:solidFill>
          <a:latin typeface="Arial" pitchFamily="34" charset="0"/>
          <a:ea typeface="宋体" charset="-122"/>
        </a:defRPr>
      </a:lvl1pPr>
    </p:titleStyle>
    <p:bodyStyle>
      <a:lvl1pPr marL="348386" indent="-348386" algn="l" defTabSz="929030" rtl="0" eaLnBrk="1" fontAlgn="base" hangingPunct="1">
        <a:lnSpc>
          <a:spcPct val="100000"/>
        </a:lnSpc>
        <a:spcBef>
          <a:spcPct val="20000"/>
        </a:spcBef>
        <a:spcAft>
          <a:spcPct val="0"/>
        </a:spcAft>
        <a:buClrTx/>
        <a:buSzTx/>
        <a:buFontTx/>
        <a:buChar char="•"/>
        <a:defRPr kumimoji="0" sz="3251" b="0" i="0" u="none">
          <a:solidFill>
            <a:schemeClr val="tx1"/>
          </a:solidFill>
          <a:latin typeface="Arial" pitchFamily="34" charset="0"/>
          <a:ea typeface="宋体" charset="-122"/>
        </a:defRPr>
      </a:lvl1pPr>
      <a:lvl2pPr marL="754837" indent="-290322" algn="l" defTabSz="929030" rtl="0" eaLnBrk="1" fontAlgn="base" hangingPunct="1">
        <a:lnSpc>
          <a:spcPct val="100000"/>
        </a:lnSpc>
        <a:spcBef>
          <a:spcPct val="20000"/>
        </a:spcBef>
        <a:spcAft>
          <a:spcPct val="0"/>
        </a:spcAft>
        <a:buClrTx/>
        <a:buSzTx/>
        <a:buFontTx/>
        <a:buChar char="–"/>
        <a:defRPr kumimoji="0" sz="2845" b="0" i="0" u="none">
          <a:solidFill>
            <a:schemeClr val="tx1"/>
          </a:solidFill>
          <a:latin typeface="Arial" pitchFamily="34" charset="0"/>
          <a:ea typeface="宋体" charset="-122"/>
        </a:defRPr>
      </a:lvl2pPr>
      <a:lvl3pPr marL="1161288" indent="-232258" algn="l" defTabSz="929030" rtl="0" eaLnBrk="1" fontAlgn="base" hangingPunct="1">
        <a:lnSpc>
          <a:spcPct val="100000"/>
        </a:lnSpc>
        <a:spcBef>
          <a:spcPct val="20000"/>
        </a:spcBef>
        <a:spcAft>
          <a:spcPct val="0"/>
        </a:spcAft>
        <a:buClrTx/>
        <a:buSzTx/>
        <a:buFontTx/>
        <a:buChar char="•"/>
        <a:defRPr kumimoji="0" sz="2438" b="0" i="0" u="none">
          <a:solidFill>
            <a:schemeClr val="tx1"/>
          </a:solidFill>
          <a:latin typeface="Arial" pitchFamily="34" charset="0"/>
          <a:ea typeface="宋体" charset="-122"/>
        </a:defRPr>
      </a:lvl3pPr>
      <a:lvl4pPr marL="1625803" indent="-232258" algn="l" defTabSz="929030" rtl="0" eaLnBrk="1" fontAlgn="base" hangingPunct="1">
        <a:lnSpc>
          <a:spcPct val="100000"/>
        </a:lnSpc>
        <a:spcBef>
          <a:spcPct val="20000"/>
        </a:spcBef>
        <a:spcAft>
          <a:spcPct val="0"/>
        </a:spcAft>
        <a:buClrTx/>
        <a:buSzTx/>
        <a:buFontTx/>
        <a:buChar char="–"/>
        <a:defRPr kumimoji="0" sz="2032" b="0" i="0" u="none">
          <a:solidFill>
            <a:schemeClr val="tx1"/>
          </a:solidFill>
          <a:latin typeface="Arial" pitchFamily="34" charset="0"/>
          <a:ea typeface="宋体" charset="-122"/>
        </a:defRPr>
      </a:lvl4pPr>
      <a:lvl5pPr marL="2090319" indent="-232258" algn="l" defTabSz="929030" rtl="0" eaLnBrk="1" fontAlgn="base" hangingPunct="1">
        <a:lnSpc>
          <a:spcPct val="100000"/>
        </a:lnSpc>
        <a:spcBef>
          <a:spcPct val="20000"/>
        </a:spcBef>
        <a:spcAft>
          <a:spcPct val="0"/>
        </a:spcAft>
        <a:buClrTx/>
        <a:buSzTx/>
        <a:buFontTx/>
        <a:buChar char="»"/>
        <a:defRPr kumimoji="0" sz="2032" b="0" i="0" u="none">
          <a:solidFill>
            <a:schemeClr val="tx1"/>
          </a:solidFill>
          <a:latin typeface="Arial" pitchFamily="34" charset="0"/>
          <a:ea typeface="宋体" charset="-122"/>
        </a:defRPr>
      </a:lvl5pPr>
    </p:bodyStyle>
    <p:otherStyle>
      <a:lvl1pPr marL="0" indent="0" algn="l" defTabSz="929030" rtl="0" eaLnBrk="1" fontAlgn="base" hangingPunct="1">
        <a:lnSpc>
          <a:spcPct val="100000"/>
        </a:lnSpc>
        <a:spcBef>
          <a:spcPct val="0"/>
        </a:spcBef>
        <a:spcAft>
          <a:spcPct val="0"/>
        </a:spcAft>
        <a:buSzTx/>
        <a:buFont typeface="Arial" pitchFamily="34" charset="0"/>
        <a:buNone/>
        <a:defRPr kumimoji="0" sz="1829" b="0" i="0" u="none" baseline="0">
          <a:solidFill>
            <a:schemeClr val="tx1"/>
          </a:solidFill>
          <a:effectLst/>
        </a:defRPr>
      </a:lvl1pPr>
      <a:lvl2pPr marL="464515" indent="0" algn="l" defTabSz="929030" rtl="0" eaLnBrk="1" fontAlgn="base" hangingPunct="1">
        <a:lnSpc>
          <a:spcPct val="100000"/>
        </a:lnSpc>
        <a:spcBef>
          <a:spcPct val="0"/>
        </a:spcBef>
        <a:spcAft>
          <a:spcPct val="0"/>
        </a:spcAft>
        <a:buSzTx/>
        <a:buFont typeface="Arial" pitchFamily="34" charset="0"/>
        <a:buNone/>
        <a:defRPr kumimoji="0" sz="1829" b="0" i="0" u="none" baseline="0">
          <a:solidFill>
            <a:schemeClr val="tx1"/>
          </a:solidFill>
          <a:effectLst/>
        </a:defRPr>
      </a:lvl2pPr>
      <a:lvl3pPr marL="929030" indent="0" algn="l" defTabSz="929030" rtl="0" eaLnBrk="1" fontAlgn="base" hangingPunct="1">
        <a:lnSpc>
          <a:spcPct val="100000"/>
        </a:lnSpc>
        <a:spcBef>
          <a:spcPct val="0"/>
        </a:spcBef>
        <a:spcAft>
          <a:spcPct val="0"/>
        </a:spcAft>
        <a:buSzTx/>
        <a:buFont typeface="Arial" pitchFamily="34" charset="0"/>
        <a:buNone/>
        <a:defRPr kumimoji="0" sz="1829" b="0" i="0" u="none" baseline="0">
          <a:solidFill>
            <a:schemeClr val="tx1"/>
          </a:solidFill>
          <a:effectLst/>
        </a:defRPr>
      </a:lvl3pPr>
      <a:lvl4pPr marL="1393546" indent="0" algn="l" defTabSz="929030" rtl="0" eaLnBrk="1" fontAlgn="base" hangingPunct="1">
        <a:lnSpc>
          <a:spcPct val="100000"/>
        </a:lnSpc>
        <a:spcBef>
          <a:spcPct val="0"/>
        </a:spcBef>
        <a:spcAft>
          <a:spcPct val="0"/>
        </a:spcAft>
        <a:buSzTx/>
        <a:buFont typeface="Arial" pitchFamily="34" charset="0"/>
        <a:buNone/>
        <a:defRPr kumimoji="0" sz="1829" b="0" i="0" u="none" baseline="0">
          <a:solidFill>
            <a:schemeClr val="tx1"/>
          </a:solidFill>
          <a:effectLst/>
        </a:defRPr>
      </a:lvl4pPr>
      <a:lvl5pPr marL="1858061" indent="0" algn="l" defTabSz="929030" rtl="0" eaLnBrk="1" fontAlgn="base" hangingPunct="1">
        <a:lnSpc>
          <a:spcPct val="100000"/>
        </a:lnSpc>
        <a:spcBef>
          <a:spcPct val="0"/>
        </a:spcBef>
        <a:spcAft>
          <a:spcPct val="0"/>
        </a:spcAft>
        <a:buSzTx/>
        <a:buFont typeface="Arial" pitchFamily="34" charset="0"/>
        <a:buNone/>
        <a:defRPr kumimoji="0" sz="1829" b="0" i="0" u="none" baseline="0">
          <a:solidFill>
            <a:schemeClr val="tx1"/>
          </a:solidFill>
          <a:effectLst/>
        </a:defRPr>
      </a:lvl5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58043124111006037"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054" name="Rectangle 2"/>
          <p:cNvSpPr/>
          <p:nvPr>
            <p:ph type="title" idx="4294967295"/>
          </p:nvPr>
        </p:nvSpPr>
        <p:spPr>
          <a:xfrm>
            <a:off x="235483" y="45161"/>
            <a:ext cx="8361274" cy="1161288"/>
          </a:xfrm>
          <a:prstGeom prst="rect">
            <a:avLst/>
          </a:prstGeom>
          <a:noFill/>
          <a:ln cap="flat">
            <a:noFill/>
            <a:prstDash val="solid"/>
            <a:miter lim="800000"/>
            <a:headEnd type="none" w="med" len="med"/>
            <a:tailEnd type="none" w="med" len="med"/>
          </a:ln>
        </p:spPr>
        <p:txBody>
          <a:bodyPr vert="horz" wrap="square" lIns="91440" tIns="45720" rIns="91440" bIns="45720" anchor="ctr" anchorCtr="0"/>
          <a:lstStyle>
            <a:lvl1pPr marL="0" indent="0" algn="l" defTabSz="929030" rtl="0" eaLnBrk="1" fontAlgn="base" hangingPunct="1">
              <a:lnSpc>
                <a:spcPct val="100000"/>
              </a:lnSpc>
              <a:spcBef>
                <a:spcPct val="0"/>
              </a:spcBef>
              <a:spcAft>
                <a:spcPct val="0"/>
              </a:spcAft>
              <a:buClrTx/>
              <a:buSzTx/>
              <a:buFontTx/>
              <a:buNone/>
              <a:defRPr kumimoji="0" lang="en-GB" altLang="en-US" sz="3251" b="1" i="1" u="none">
                <a:solidFill>
                  <a:schemeClr val="tx1"/>
                </a:solidFill>
                <a:latin typeface="Arial" pitchFamily="34" charset="0"/>
              </a:defRPr>
            </a:lvl1pPr>
          </a:lstStyle>
          <a:p>
            <a:pPr lvl="0"/>
            <a:r>
              <a:rPr lang="zh-CN" altLang="en-US" sz="2445" i="0">
                <a:solidFill>
                  <a:srgbClr val="0001D4"/>
                </a:solidFill>
                <a:ea typeface="微软雅黑" charset="-122"/>
              </a:rPr>
              <a:t>前列腺癌</a:t>
            </a:r>
            <a:endParaRPr lang="zh-CN" altLang="en-US" sz="2845" i="0">
              <a:ea typeface="微软雅黑" charset="-122"/>
            </a:endParaRPr>
          </a:p>
        </p:txBody>
      </p:sp>
      <p:sp>
        <p:nvSpPr>
          <p:cNvPr id="2055" name="Rectangle 3"/>
          <p:cNvSpPr/>
          <p:nvPr>
            <p:ph type="body" idx="4294967295"/>
          </p:nvPr>
        </p:nvSpPr>
        <p:spPr>
          <a:xfrm>
            <a:off x="695160" y="1435481"/>
            <a:ext cx="8256435" cy="4264508"/>
          </a:xfrm>
          <a:prstGeom prst="rect">
            <a:avLst/>
          </a:prstGeom>
          <a:noFill/>
          <a:ln cap="flat">
            <a:noFill/>
            <a:prstDash val="solid"/>
            <a:miter lim="800000"/>
            <a:headEnd type="none" w="med" len="med"/>
            <a:tailEnd type="none" w="med" len="med"/>
          </a:ln>
        </p:spPr>
        <p:txBody>
          <a:bodyPr vert="horz" wrap="square" lIns="91440" tIns="45720" rIns="91440" bIns="45720" anchor="t" anchorCtr="0"/>
          <a:lstStyle>
            <a:lvl1pPr marL="369355" indent="-369355" algn="l" defTabSz="929030" rtl="0" eaLnBrk="1" fontAlgn="base" hangingPunct="1">
              <a:lnSpc>
                <a:spcPct val="100000"/>
              </a:lnSpc>
              <a:spcBef>
                <a:spcPct val="0"/>
              </a:spcBef>
              <a:spcAft>
                <a:spcPct val="20000"/>
              </a:spcAft>
              <a:buClr>
                <a:srgbClr val="E9B113"/>
              </a:buClr>
              <a:buSzTx/>
              <a:buFont typeface="Wingdings" charset="2"/>
              <a:buChar char=""/>
              <a:defRPr kumimoji="0" lang="en-GB" altLang="en-US" sz="2438" b="1" i="0" u="none">
                <a:solidFill>
                  <a:schemeClr val="tx1"/>
                </a:solidFill>
                <a:latin typeface="Arial" pitchFamily="34" charset="0"/>
              </a:defRPr>
            </a:lvl1pPr>
            <a:lvl2pPr marL="624192" indent="-253226" algn="l" defTabSz="929030" rtl="0" eaLnBrk="1" fontAlgn="base" hangingPunct="1">
              <a:lnSpc>
                <a:spcPct val="100000"/>
              </a:lnSpc>
              <a:spcBef>
                <a:spcPct val="0"/>
              </a:spcBef>
              <a:spcAft>
                <a:spcPct val="20000"/>
              </a:spcAft>
              <a:buClr>
                <a:srgbClr val="E9B113"/>
              </a:buClr>
              <a:buSzTx/>
              <a:buFont typeface="Arial" pitchFamily="34" charset="0"/>
              <a:buChar char="–"/>
              <a:defRPr kumimoji="0" lang="en-GB" altLang="en-US" sz="2032" b="1" i="0" u="none">
                <a:solidFill>
                  <a:schemeClr val="tx1"/>
                </a:solidFill>
                <a:latin typeface="Arial" pitchFamily="34" charset="0"/>
              </a:defRPr>
            </a:lvl2pPr>
            <a:lvl3pPr marL="885483" indent="-259677" algn="l" defTabSz="929030" rtl="0" eaLnBrk="1" fontAlgn="base" hangingPunct="1">
              <a:lnSpc>
                <a:spcPct val="100000"/>
              </a:lnSpc>
              <a:spcBef>
                <a:spcPct val="0"/>
              </a:spcBef>
              <a:spcAft>
                <a:spcPct val="20000"/>
              </a:spcAft>
              <a:buClr>
                <a:srgbClr val="E9B113"/>
              </a:buClr>
              <a:buSzTx/>
              <a:buFontTx/>
              <a:buChar char="•"/>
              <a:defRPr kumimoji="0" lang="en-GB" altLang="en-US" sz="2032" b="1" i="0" u="none">
                <a:solidFill>
                  <a:schemeClr val="tx1"/>
                </a:solidFill>
                <a:latin typeface="Arial" pitchFamily="34" charset="0"/>
              </a:defRPr>
            </a:lvl3pPr>
            <a:lvl4pPr marL="1785480" indent="-232258" algn="l" defTabSz="929030" rtl="0" eaLnBrk="1" fontAlgn="base" hangingPunct="1">
              <a:lnSpc>
                <a:spcPct val="90000"/>
              </a:lnSpc>
              <a:spcBef>
                <a:spcPct val="20000"/>
              </a:spcBef>
              <a:spcAft>
                <a:spcPct val="0"/>
              </a:spcAft>
              <a:buClr>
                <a:srgbClr val="AA800E"/>
              </a:buClr>
              <a:buSzTx/>
              <a:buFont typeface="Times New Roman" charset="0"/>
              <a:buChar char="s"/>
              <a:defRPr kumimoji="0" lang="en-GB" altLang="en-US" sz="2032" b="0" i="0" u="none">
                <a:solidFill>
                  <a:srgbClr val="3333CC"/>
                </a:solidFill>
                <a:latin typeface="Arial" pitchFamily="34" charset="0"/>
              </a:defRPr>
            </a:lvl4pPr>
            <a:lvl5pPr marL="2199996" indent="-232258" algn="l" defTabSz="929030" rtl="0" eaLnBrk="1" fontAlgn="base" hangingPunct="1">
              <a:lnSpc>
                <a:spcPct val="90000"/>
              </a:lnSpc>
              <a:spcBef>
                <a:spcPct val="20000"/>
              </a:spcBef>
              <a:spcAft>
                <a:spcPct val="0"/>
              </a:spcAft>
              <a:buClr>
                <a:srgbClr val="AA800E"/>
              </a:buClr>
              <a:buSzTx/>
              <a:buFontTx/>
              <a:buChar char="»"/>
              <a:defRPr kumimoji="0" lang="en-GB" altLang="en-US" sz="2032" b="0" i="0" u="none">
                <a:solidFill>
                  <a:srgbClr val="3333CC"/>
                </a:solidFill>
                <a:latin typeface="Arial" pitchFamily="34" charset="0"/>
              </a:defRPr>
            </a:lvl5pPr>
          </a:lstStyle>
          <a:p>
            <a:pPr marL="59678" lvl="0" indent="-59678">
              <a:lnSpc>
                <a:spcPct val="90000"/>
              </a:lnSpc>
              <a:buNone/>
              <a:tabLst>
                <a:tab pos="0"/>
              </a:tabLst>
            </a:pPr>
            <a:endParaRPr lang="en-US" altLang="zh-CN" sz="2032">
              <a:ea typeface="宋体" charset="-122"/>
            </a:endParaRPr>
          </a:p>
          <a:p>
            <a:pPr marL="520966" lvl="1" indent="-345161">
              <a:lnSpc>
                <a:spcPct val="90000"/>
              </a:lnSpc>
              <a:buFont typeface="Wingdings" charset="2"/>
              <a:buChar char="Ø"/>
              <a:tabLst>
                <a:tab pos="0"/>
              </a:tabLst>
            </a:pPr>
            <a:r>
              <a:rPr lang="zh-CN" altLang="en-US" sz="2238" b="0">
                <a:solidFill>
                  <a:srgbClr val="0001D4"/>
                </a:solidFill>
                <a:latin typeface="微软雅黑" charset="-122"/>
                <a:ea typeface="微软雅黑" charset="-122"/>
              </a:rPr>
              <a:t>男性最常见的肿瘤，肿瘤致死原因的第二位</a:t>
            </a:r>
            <a:endParaRPr lang="zh-CN" altLang="en-US" sz="2438" b="0">
              <a:latin typeface="微软雅黑" charset="-122"/>
              <a:ea typeface="微软雅黑" charset="-122"/>
            </a:endParaRPr>
          </a:p>
          <a:p>
            <a:pPr marL="520966" lvl="1" indent="-345161">
              <a:lnSpc>
                <a:spcPct val="90000"/>
              </a:lnSpc>
              <a:buFont typeface="Wingdings" charset="2"/>
              <a:buChar char="Ø"/>
              <a:tabLst>
                <a:tab pos="0"/>
              </a:tabLst>
            </a:pPr>
            <a:r>
              <a:rPr lang="zh-CN" altLang="en-US" sz="2138" b="0">
                <a:solidFill>
                  <a:srgbClr val="0001D4"/>
                </a:solidFill>
                <a:latin typeface="微软雅黑" charset="-122"/>
                <a:ea typeface="微软雅黑" charset="-122"/>
              </a:rPr>
              <a:t>根据</a:t>
            </a:r>
            <a:r>
              <a:rPr lang="en-US" altLang="en-US" sz="2238" b="0">
                <a:solidFill>
                  <a:srgbClr val="0001D4"/>
                </a:solidFill>
                <a:latin typeface="微软雅黑" charset="-122"/>
                <a:ea typeface="微软雅黑" charset="-122"/>
              </a:rPr>
              <a:t> PSA, </a:t>
            </a:r>
            <a:r>
              <a:rPr lang="zh-CN" altLang="en-US" sz="2038" b="0">
                <a:solidFill>
                  <a:srgbClr val="0001D4"/>
                </a:solidFill>
                <a:latin typeface="微软雅黑" charset="-122"/>
                <a:ea typeface="微软雅黑" charset="-122"/>
              </a:rPr>
              <a:t>活检的</a:t>
            </a:r>
            <a:r>
              <a:rPr lang="en-US" altLang="en-US" sz="2338" b="0">
                <a:solidFill>
                  <a:srgbClr val="0001D4"/>
                </a:solidFill>
                <a:latin typeface="微软雅黑" charset="-122"/>
                <a:ea typeface="微软雅黑" charset="-122"/>
              </a:rPr>
              <a:t>Gleason</a:t>
            </a:r>
            <a:r>
              <a:rPr lang="zh-CN" altLang="en-US" sz="2038" b="0">
                <a:solidFill>
                  <a:srgbClr val="0001D4"/>
                </a:solidFill>
                <a:latin typeface="微软雅黑" charset="-122"/>
                <a:ea typeface="微软雅黑" charset="-122"/>
              </a:rPr>
              <a:t>评分</a:t>
            </a:r>
            <a:r>
              <a:rPr lang="en-US" altLang="en-US" sz="2138" b="0">
                <a:solidFill>
                  <a:srgbClr val="0001D4"/>
                </a:solidFill>
                <a:latin typeface="微软雅黑" charset="-122"/>
                <a:ea typeface="微软雅黑" charset="-122"/>
              </a:rPr>
              <a:t>, T </a:t>
            </a:r>
            <a:r>
              <a:rPr lang="zh-CN" altLang="en-US" sz="2038" b="0">
                <a:solidFill>
                  <a:srgbClr val="0001D4"/>
                </a:solidFill>
                <a:latin typeface="微软雅黑" charset="-122"/>
                <a:ea typeface="微软雅黑" charset="-122"/>
              </a:rPr>
              <a:t>分级分为高、中、低危患者</a:t>
            </a:r>
            <a:endParaRPr lang="en-US" altLang="zh-CN" sz="2438" b="0">
              <a:latin typeface="微软雅黑" charset="-122"/>
              <a:ea typeface="微软雅黑" charset="-122"/>
            </a:endParaRPr>
          </a:p>
          <a:p>
            <a:pPr marL="520966" lvl="1" indent="-345161">
              <a:lnSpc>
                <a:spcPct val="90000"/>
              </a:lnSpc>
              <a:buFont typeface="Wingdings" charset="2"/>
              <a:buChar char="Ø"/>
              <a:tabLst>
                <a:tab pos="0"/>
              </a:tabLst>
            </a:pPr>
            <a:r>
              <a:rPr lang="zh-CN" altLang="en-US" sz="2138" b="0">
                <a:solidFill>
                  <a:srgbClr val="0001D4"/>
                </a:solidFill>
                <a:latin typeface="微软雅黑" charset="-122"/>
                <a:ea typeface="微软雅黑" charset="-122"/>
              </a:rPr>
              <a:t>高危患者 </a:t>
            </a:r>
            <a:r>
              <a:rPr lang="en-US" altLang="zh-CN" sz="2138" b="0">
                <a:solidFill>
                  <a:srgbClr val="0001D4"/>
                </a:solidFill>
                <a:latin typeface="微软雅黑" charset="-122"/>
                <a:ea typeface="微软雅黑" charset="-122"/>
              </a:rPr>
              <a:t>(</a:t>
            </a:r>
            <a:r>
              <a:rPr lang="en-US" altLang="zh-CN" sz="2038" b="0" u="sng">
                <a:solidFill>
                  <a:srgbClr val="0001D4"/>
                </a:solidFill>
                <a:latin typeface="微软雅黑" charset="-122"/>
                <a:ea typeface="微软雅黑" charset="-122"/>
              </a:rPr>
              <a:t>&gt;</a:t>
            </a:r>
            <a:r>
              <a:rPr lang="en-US" altLang="zh-CN" sz="2338" b="0">
                <a:solidFill>
                  <a:srgbClr val="0001D4"/>
                </a:solidFill>
                <a:latin typeface="微软雅黑" charset="-122"/>
                <a:ea typeface="微软雅黑" charset="-122"/>
              </a:rPr>
              <a:t> cT2c </a:t>
            </a:r>
            <a:r>
              <a:rPr lang="zh-CN" altLang="en-US" sz="2338" b="0">
                <a:solidFill>
                  <a:srgbClr val="0001D4"/>
                </a:solidFill>
                <a:latin typeface="微软雅黑" charset="-122"/>
                <a:ea typeface="微软雅黑" charset="-122"/>
              </a:rPr>
              <a:t>和</a:t>
            </a:r>
            <a:r>
              <a:rPr lang="en-US" altLang="zh-CN" sz="2238" b="0">
                <a:solidFill>
                  <a:srgbClr val="0001D4"/>
                </a:solidFill>
                <a:latin typeface="微软雅黑" charset="-122"/>
                <a:ea typeface="微软雅黑" charset="-122"/>
              </a:rPr>
              <a:t>/</a:t>
            </a:r>
            <a:r>
              <a:rPr lang="zh-CN" altLang="en-US" sz="2038" b="0">
                <a:solidFill>
                  <a:srgbClr val="0001D4"/>
                </a:solidFill>
                <a:latin typeface="微软雅黑" charset="-122"/>
                <a:ea typeface="微软雅黑" charset="-122"/>
              </a:rPr>
              <a:t>或 </a:t>
            </a:r>
            <a:r>
              <a:rPr lang="en-US" altLang="zh-CN" sz="2138" b="0">
                <a:solidFill>
                  <a:srgbClr val="0001D4"/>
                </a:solidFill>
                <a:latin typeface="微软雅黑" charset="-122"/>
                <a:ea typeface="微软雅黑" charset="-122"/>
              </a:rPr>
              <a:t>PSA </a:t>
            </a:r>
            <a:r>
              <a:rPr lang="en-US" altLang="zh-CN" sz="2238" b="0" u="sng">
                <a:solidFill>
                  <a:srgbClr val="0001D4"/>
                </a:solidFill>
                <a:latin typeface="微软雅黑" charset="-122"/>
                <a:ea typeface="微软雅黑" charset="-122"/>
              </a:rPr>
              <a:t>&gt;</a:t>
            </a:r>
            <a:r>
              <a:rPr lang="en-US" altLang="zh-CN" sz="2138" b="0">
                <a:solidFill>
                  <a:srgbClr val="0001D4"/>
                </a:solidFill>
                <a:latin typeface="微软雅黑" charset="-122"/>
                <a:ea typeface="微软雅黑" charset="-122"/>
              </a:rPr>
              <a:t> 20 ng/ml </a:t>
            </a:r>
            <a:r>
              <a:rPr lang="zh-CN" altLang="en-US" sz="2338" b="0">
                <a:solidFill>
                  <a:srgbClr val="0001D4"/>
                </a:solidFill>
                <a:latin typeface="微软雅黑" charset="-122"/>
                <a:ea typeface="微软雅黑" charset="-122"/>
              </a:rPr>
              <a:t>和</a:t>
            </a:r>
            <a:r>
              <a:rPr lang="en-US" altLang="zh-CN" sz="2038" b="0">
                <a:solidFill>
                  <a:srgbClr val="0001D4"/>
                </a:solidFill>
                <a:latin typeface="微软雅黑" charset="-122"/>
                <a:ea typeface="微软雅黑" charset="-122"/>
              </a:rPr>
              <a:t>/</a:t>
            </a:r>
            <a:r>
              <a:rPr lang="zh-CN" altLang="en-US" sz="2338" b="0">
                <a:solidFill>
                  <a:srgbClr val="0001D4"/>
                </a:solidFill>
                <a:latin typeface="微软雅黑" charset="-122"/>
                <a:ea typeface="微软雅黑" charset="-122"/>
              </a:rPr>
              <a:t>或 </a:t>
            </a:r>
            <a:r>
              <a:rPr lang="en-US" altLang="zh-CN" sz="2038" b="0">
                <a:solidFill>
                  <a:srgbClr val="0001D4"/>
                </a:solidFill>
                <a:latin typeface="微软雅黑" charset="-122"/>
                <a:ea typeface="微软雅黑" charset="-122"/>
              </a:rPr>
              <a:t>Gleason </a:t>
            </a:r>
            <a:r>
              <a:rPr lang="en-US" altLang="zh-CN" sz="2038" b="0" u="sng">
                <a:solidFill>
                  <a:srgbClr val="0001D4"/>
                </a:solidFill>
                <a:latin typeface="微软雅黑" charset="-122"/>
                <a:ea typeface="微软雅黑" charset="-122"/>
              </a:rPr>
              <a:t>&gt;</a:t>
            </a:r>
            <a:r>
              <a:rPr lang="en-US" altLang="zh-CN" sz="2038" b="0">
                <a:solidFill>
                  <a:srgbClr val="0001D4"/>
                </a:solidFill>
                <a:latin typeface="微软雅黑" charset="-122"/>
                <a:ea typeface="微软雅黑" charset="-122"/>
              </a:rPr>
              <a:t> 8)</a:t>
            </a:r>
            <a:endParaRPr lang="en-US" altLang="zh-CN" sz="2438" b="0">
              <a:latin typeface="微软雅黑" charset="-122"/>
              <a:ea typeface="微软雅黑" charset="-122"/>
            </a:endParaRPr>
          </a:p>
          <a:p>
            <a:pPr marL="1049997" lvl="2" indent="-341935">
              <a:lnSpc>
                <a:spcPct val="90000"/>
              </a:lnSpc>
              <a:buFontTx/>
              <a:buChar char="•"/>
              <a:tabLst>
                <a:tab pos="0"/>
              </a:tabLst>
            </a:pPr>
            <a:r>
              <a:rPr lang="en-US" altLang="en-US" sz="2238" b="0">
                <a:solidFill>
                  <a:srgbClr val="0001D4"/>
                </a:solidFill>
                <a:latin typeface="微软雅黑" charset="-122"/>
                <a:ea typeface="微软雅黑" charset="-122"/>
              </a:rPr>
              <a:t>CaPSURE </a:t>
            </a:r>
            <a:r>
              <a:rPr lang="zh-CN" altLang="en-US" sz="2138" b="0">
                <a:solidFill>
                  <a:srgbClr val="0001D4"/>
                </a:solidFill>
                <a:latin typeface="微软雅黑" charset="-122"/>
                <a:ea typeface="微软雅黑" charset="-122"/>
              </a:rPr>
              <a:t>数据库</a:t>
            </a:r>
            <a:endParaRPr lang="zh-CN" altLang="en-US" sz="2438" b="0">
              <a:latin typeface="微软雅黑" charset="-122"/>
              <a:ea typeface="微软雅黑" charset="-122"/>
            </a:endParaRPr>
          </a:p>
          <a:p>
            <a:pPr marL="1393546" lvl="3" indent="-170967">
              <a:lnSpc>
                <a:spcPct val="100000"/>
              </a:lnSpc>
              <a:buFont typeface="Calibri"/>
              <a:buChar char="–"/>
              <a:tabLst>
                <a:tab pos="0"/>
              </a:tabLst>
            </a:pPr>
            <a:r>
              <a:rPr lang="en-US" altLang="zh-CN" sz="2338">
                <a:solidFill>
                  <a:srgbClr val="000000"/>
                </a:solidFill>
                <a:latin typeface="微软雅黑" charset="-122"/>
                <a:ea typeface="微软雅黑" charset="-122"/>
              </a:rPr>
              <a:t> </a:t>
            </a:r>
            <a:r>
              <a:rPr lang="en-US" altLang="zh-CN" sz="2338">
                <a:solidFill>
                  <a:srgbClr val="0000D4">
                    <a:alpha val="0"/>
                  </a:srgbClr>
                </a:solidFill>
                <a:latin typeface="微软雅黑" charset="-122"/>
                <a:ea typeface="微软雅黑" charset="-122"/>
              </a:rPr>
              <a:t>44%</a:t>
            </a:r>
            <a:r>
              <a:rPr lang="en-US" altLang="zh-CN" sz="2038">
                <a:solidFill>
                  <a:srgbClr val="000000"/>
                </a:solidFill>
                <a:latin typeface="微软雅黑" charset="-122"/>
                <a:ea typeface="微软雅黑" charset="-122"/>
              </a:rPr>
              <a:t> in 1990-1994 </a:t>
            </a:r>
            <a:endParaRPr lang="en-US" altLang="zh-CN" sz="2438">
              <a:solidFill>
                <a:schemeClr val="tx1"/>
              </a:solidFill>
              <a:latin typeface="微软雅黑" charset="-122"/>
              <a:ea typeface="微软雅黑" charset="-122"/>
            </a:endParaRPr>
          </a:p>
          <a:p>
            <a:pPr marL="1393546" lvl="3" indent="-170967">
              <a:lnSpc>
                <a:spcPct val="100000"/>
              </a:lnSpc>
              <a:buFont typeface="Calibri"/>
              <a:buChar char="–"/>
              <a:tabLst>
                <a:tab pos="0"/>
              </a:tabLst>
            </a:pPr>
            <a:r>
              <a:rPr lang="en-US" altLang="en-US" sz="2038">
                <a:solidFill>
                  <a:srgbClr val="000000"/>
                </a:solidFill>
                <a:latin typeface="微软雅黑" charset="-122"/>
                <a:ea typeface="微软雅黑" charset="-122"/>
              </a:rPr>
              <a:t> </a:t>
            </a:r>
            <a:r>
              <a:rPr lang="en-US" altLang="en-US" sz="2138">
                <a:solidFill>
                  <a:srgbClr val="0000D4">
                    <a:alpha val="0"/>
                  </a:srgbClr>
                </a:solidFill>
                <a:latin typeface="微软雅黑" charset="-122"/>
                <a:ea typeface="微软雅黑" charset="-122"/>
              </a:rPr>
              <a:t>29%</a:t>
            </a:r>
            <a:r>
              <a:rPr lang="en-US" altLang="en-US" sz="2238">
                <a:solidFill>
                  <a:srgbClr val="000000"/>
                </a:solidFill>
                <a:latin typeface="微软雅黑" charset="-122"/>
                <a:ea typeface="微软雅黑" charset="-122"/>
              </a:rPr>
              <a:t> in 2001-2004</a:t>
            </a:r>
            <a:endParaRPr lang="en-US" altLang="zh-CN" sz="2438">
              <a:solidFill>
                <a:schemeClr val="tx1"/>
              </a:solidFill>
              <a:latin typeface="微软雅黑" charset="-122"/>
              <a:ea typeface="微软雅黑" charset="-122"/>
            </a:endParaRPr>
          </a:p>
          <a:p>
            <a:pPr marL="1393546" lvl="3" indent="-170967">
              <a:lnSpc>
                <a:spcPct val="100000"/>
              </a:lnSpc>
              <a:buFont typeface="Calibri"/>
              <a:buChar char="–"/>
              <a:tabLst>
                <a:tab pos="0"/>
              </a:tabLst>
            </a:pPr>
            <a:r>
              <a:rPr lang="en-US" altLang="zh-CN" sz="2138">
                <a:solidFill>
                  <a:srgbClr val="000000"/>
                </a:solidFill>
                <a:latin typeface="微软雅黑" charset="-122"/>
                <a:ea typeface="微软雅黑" charset="-122"/>
              </a:rPr>
              <a:t> </a:t>
            </a:r>
            <a:r>
              <a:rPr lang="en-US" altLang="zh-CN" sz="2338">
                <a:solidFill>
                  <a:srgbClr val="0000D4">
                    <a:alpha val="0"/>
                  </a:srgbClr>
                </a:solidFill>
                <a:latin typeface="微软雅黑" charset="-122"/>
                <a:ea typeface="微软雅黑" charset="-122"/>
              </a:rPr>
              <a:t>24%</a:t>
            </a:r>
            <a:r>
              <a:rPr lang="en-US" altLang="zh-CN" sz="2038">
                <a:solidFill>
                  <a:srgbClr val="000000"/>
                </a:solidFill>
                <a:latin typeface="微软雅黑" charset="-122"/>
                <a:ea typeface="微软雅黑" charset="-122"/>
              </a:rPr>
              <a:t> in 2004-2007</a:t>
            </a:r>
            <a:r>
              <a:rPr lang="en-US" altLang="zh-CN" sz="819">
                <a:solidFill>
                  <a:srgbClr val="000000"/>
                </a:solidFill>
                <a:latin typeface="微软雅黑" charset="-122"/>
                <a:ea typeface="微软雅黑" charset="-122"/>
              </a:rPr>
              <a:t>	</a:t>
            </a:r>
            <a:endParaRPr lang="en-US" altLang="zh-CN" sz="1219">
              <a:solidFill>
                <a:schemeClr val="tx1"/>
              </a:solidFill>
              <a:latin typeface="微软雅黑" charset="-122"/>
              <a:ea typeface="微软雅黑" charset="-122"/>
            </a:endParaRPr>
          </a:p>
        </p:txBody>
      </p:sp>
      <p:sp>
        <p:nvSpPr>
          <p:cNvPr id="2056" name="Text Box 6"/>
          <p:cNvSpPr/>
          <p:nvPr/>
        </p:nvSpPr>
        <p:spPr bwMode="auto">
          <a:xfrm>
            <a:off x="1046773" y="5998375"/>
            <a:ext cx="3248381" cy="1177417"/>
          </a:xfrm>
          <a:prstGeom prst="rect">
            <a:avLst/>
          </a:prstGeom>
          <a:noFill/>
          <a:ln cap="flat">
            <a:noFill/>
            <a:prstDash val="solid"/>
            <a:miter lim="800000"/>
            <a:headEnd type="none" w="med" len="med"/>
            <a:tailEnd type="none" w="med" len="med"/>
          </a:ln>
        </p:spPr>
        <p:txBody>
          <a:bodyPr/>
          <a:lstStyle>
            <a:defPPr>
              <a:defRPr lang="en-GB"/>
            </a:defPPr>
            <a:lvl1pPr marL="0"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1pPr>
            <a:lvl2pPr marL="464515"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2pPr>
            <a:lvl3pPr marL="929030"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3pPr>
            <a:lvl4pPr marL="1393546"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4pPr>
            <a:lvl5pPr marL="1858061"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tabLst>
                <a:tab pos="290322"/>
              </a:tabLst>
            </a:pPr>
            <a:r>
              <a:rPr lang="en-US" altLang="en-US" sz="1222" b="1">
                <a:solidFill>
                  <a:srgbClr val="000000"/>
                </a:solidFill>
                <a:latin typeface="Calibri"/>
              </a:rPr>
              <a:t>Jemal et al CA Cancer J Clin. 2022;59(4):225-49</a:t>
            </a:r>
            <a:endParaRPr lang="en-US" altLang="en-US" sz="1422" b="1">
              <a:solidFill>
                <a:srgbClr val="FFFFF9"/>
              </a:solidFill>
              <a:latin typeface="Calibri"/>
            </a:endParaRPr>
          </a:p>
          <a:p>
            <a:pPr marL="0" lvl="0" indent="0">
              <a:tabLst>
                <a:tab pos="290322"/>
              </a:tabLst>
            </a:pPr>
            <a:r>
              <a:rPr lang="en-US" altLang="en-US" sz="1022" b="1">
                <a:solidFill>
                  <a:srgbClr val="000000"/>
                </a:solidFill>
                <a:latin typeface="Calibri"/>
              </a:rPr>
              <a:t>D’Amico et al JAMA 1998; 280:969-974</a:t>
            </a:r>
            <a:endParaRPr lang="en-US" altLang="en-US" sz="1422" b="1">
              <a:solidFill>
                <a:srgbClr val="FFFFF9"/>
              </a:solidFill>
              <a:latin typeface="Calibri"/>
            </a:endParaRPr>
          </a:p>
          <a:p>
            <a:pPr marL="0" lvl="0" indent="0">
              <a:tabLst>
                <a:tab pos="290322"/>
              </a:tabLst>
            </a:pPr>
            <a:r>
              <a:rPr lang="en-US" altLang="en-US" sz="1322" b="1">
                <a:solidFill>
                  <a:srgbClr val="000000"/>
                </a:solidFill>
                <a:latin typeface="Calibri"/>
              </a:rPr>
              <a:t>Cooperberg et al World J Urol 2022;26:211-218</a:t>
            </a:r>
            <a:endParaRPr lang="en-US" altLang="en-US" sz="1422" b="1">
              <a:solidFill>
                <a:srgbClr val="FFFFF9"/>
              </a:solidFill>
              <a:latin typeface="Calibri"/>
            </a:endParaRPr>
          </a:p>
        </p:txBody>
      </p:sp>
      <p:sp>
        <p:nvSpPr>
          <p:cNvPr id="2057" name="New shape"/>
          <p:cNvSpPr/>
          <p:nvPr/>
        </p:nvSpPr>
        <p:spPr>
          <a:xfrm>
            <a:off x="0" y="6713728"/>
            <a:ext cx="9290304" cy="254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3333CC"/>
                </a:solidFill>
                <a:latin typeface="Arial" pitchFamily="34" charset="0"/>
                <a:ea typeface="+mn-ea"/>
                <a:cs typeface="+mn-cs"/>
              </a:defRPr>
            </a:lvl1pPr>
            <a:lvl2pPr marL="457200" algn="l" defTabSz="914400" rtl="0" eaLnBrk="1" latinLnBrk="0" hangingPunct="1">
              <a:defRPr sz="1800" kern="1200">
                <a:solidFill>
                  <a:srgbClr val="3333CC"/>
                </a:solidFill>
                <a:latin typeface="Arial" pitchFamily="34" charset="0"/>
                <a:ea typeface="+mn-ea"/>
                <a:cs typeface="+mn-cs"/>
              </a:defRPr>
            </a:lvl2pPr>
            <a:lvl3pPr marL="914400" algn="l" defTabSz="914400" rtl="0" eaLnBrk="1" latinLnBrk="0" hangingPunct="1">
              <a:defRPr sz="1800" kern="1200">
                <a:solidFill>
                  <a:srgbClr val="3333CC"/>
                </a:solidFill>
                <a:latin typeface="Arial" pitchFamily="34" charset="0"/>
                <a:ea typeface="+mn-ea"/>
                <a:cs typeface="+mn-cs"/>
              </a:defRPr>
            </a:lvl3pPr>
            <a:lvl4pPr marL="1371600" algn="l" defTabSz="914400" rtl="0" eaLnBrk="1" latinLnBrk="0" hangingPunct="1">
              <a:defRPr sz="1800" kern="1200">
                <a:solidFill>
                  <a:srgbClr val="3333CC"/>
                </a:solidFill>
                <a:latin typeface="Arial" pitchFamily="34" charset="0"/>
                <a:ea typeface="+mn-ea"/>
                <a:cs typeface="+mn-cs"/>
              </a:defRPr>
            </a:lvl4pPr>
            <a:lvl5pPr marL="1828800" algn="l" defTabSz="914400" rtl="0" eaLnBrk="1" latinLnBrk="0" hangingPunct="1">
              <a:defRPr sz="1800" kern="1200">
                <a:solidFill>
                  <a:srgbClr val="3333CC"/>
                </a:solidFill>
                <a:latin typeface="Arial" pitchFamily="34" charset="0"/>
                <a:ea typeface="+mn-ea"/>
                <a:cs typeface="+mn-cs"/>
              </a:defRPr>
            </a:lvl5pPr>
            <a:lvl6pPr marL="2286000" algn="l" defTabSz="914400" rtl="0" eaLnBrk="1" latinLnBrk="0" hangingPunct="1">
              <a:defRPr sz="1800" kern="1200">
                <a:solidFill>
                  <a:srgbClr val="3333CC"/>
                </a:solidFill>
                <a:latin typeface="Arial" pitchFamily="34" charset="0"/>
                <a:ea typeface="+mn-ea"/>
                <a:cs typeface="+mn-cs"/>
              </a:defRPr>
            </a:lvl6pPr>
            <a:lvl7pPr marL="2743200" algn="l" defTabSz="914400" rtl="0" eaLnBrk="1" latinLnBrk="0" hangingPunct="1">
              <a:defRPr sz="1800" kern="1200">
                <a:solidFill>
                  <a:srgbClr val="3333CC"/>
                </a:solidFill>
                <a:latin typeface="Arial" pitchFamily="34" charset="0"/>
                <a:ea typeface="+mn-ea"/>
                <a:cs typeface="+mn-cs"/>
              </a:defRPr>
            </a:lvl7pPr>
            <a:lvl8pPr marL="3200400" algn="l" defTabSz="914400" rtl="0" eaLnBrk="1" latinLnBrk="0" hangingPunct="1">
              <a:defRPr sz="1800" kern="1200">
                <a:solidFill>
                  <a:srgbClr val="3333CC"/>
                </a:solidFill>
                <a:latin typeface="Arial" pitchFamily="34" charset="0"/>
                <a:ea typeface="+mn-ea"/>
                <a:cs typeface="+mn-cs"/>
              </a:defRPr>
            </a:lvl8pPr>
            <a:lvl9pPr marL="3657600" algn="l" defTabSz="914400" rtl="0" eaLnBrk="1" latinLnBrk="0" hangingPunct="1">
              <a:defRPr sz="1800" kern="1200">
                <a:solidFill>
                  <a:srgbClr val="3333CC"/>
                </a:solidFill>
                <a:latin typeface="Arial" pitchFamily="34" charset="0"/>
                <a:ea typeface="+mn-ea"/>
                <a:cs typeface="+mn-cs"/>
              </a:defRPr>
            </a:lvl9pPr>
          </a:lstStyle>
          <a:p>
            <a:pPr algn="ctr"/>
            <a:r>
              <a:rPr sz="800" b="0">
                <a:solidFill>
                  <a:srgbClr val="000000"/>
                </a:solidFill>
              </a:rPr>
              <a:t>第一页，共四十一页。</a:t>
            </a:r>
          </a:p>
        </p:txBody>
      </p:sp>
    </p:spTree>
  </p:cSld>
  <p:clrMapOvr>
    <a:masterClrMapping/>
  </p:clrMapOvr>
  <mc:AlternateContent>
    <mc:Choice xmlns:p14="http://schemas.microsoft.com/office/powerpoint/2010/main" Requires="p14">
      <p:transition p14:dur="100">
        <p:cut/>
      </p:transition>
    </mc:Choice>
    <mc:Fallback>
      <p:transition>
        <p:cut/>
      </p:transition>
    </mc:Fallback>
  </mc:AlternateContent>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059" name="Rectangle 2"/>
          <p:cNvSpPr/>
          <p:nvPr>
            <p:ph type="title" idx="4294967295"/>
          </p:nvPr>
        </p:nvSpPr>
        <p:spPr>
          <a:xfrm>
            <a:off x="235483" y="45161"/>
            <a:ext cx="8361274" cy="1161288"/>
          </a:xfrm>
          <a:prstGeom prst="rect">
            <a:avLst/>
          </a:prstGeom>
          <a:noFill/>
          <a:ln cap="flat">
            <a:noFill/>
            <a:prstDash val="solid"/>
            <a:miter lim="800000"/>
            <a:headEnd type="none" w="med" len="med"/>
            <a:tailEnd type="none" w="med" len="med"/>
          </a:ln>
        </p:spPr>
        <p:txBody>
          <a:bodyPr vert="horz" wrap="square" lIns="91440" tIns="45720" rIns="91440" bIns="45720" anchor="ctr" anchorCtr="0"/>
          <a:lstStyle>
            <a:lvl1pPr marL="0" indent="0" algn="l" defTabSz="929030" rtl="0" eaLnBrk="1" fontAlgn="base" hangingPunct="1">
              <a:lnSpc>
                <a:spcPct val="100000"/>
              </a:lnSpc>
              <a:spcBef>
                <a:spcPct val="0"/>
              </a:spcBef>
              <a:spcAft>
                <a:spcPct val="0"/>
              </a:spcAft>
              <a:buClrTx/>
              <a:buSzTx/>
              <a:buFontTx/>
              <a:buNone/>
              <a:defRPr kumimoji="0" lang="en-GB" altLang="en-US" sz="3251" b="1" i="1" u="none">
                <a:solidFill>
                  <a:schemeClr val="tx1"/>
                </a:solidFill>
                <a:latin typeface="Arial" pitchFamily="34" charset="0"/>
              </a:defRPr>
            </a:lvl1pPr>
          </a:lstStyle>
          <a:p>
            <a:pPr lvl="0"/>
            <a:r>
              <a:rPr lang="zh-CN" altLang="en-US" sz="2445" i="0">
                <a:solidFill>
                  <a:srgbClr val="0001D4"/>
                </a:solidFill>
                <a:ea typeface="微软雅黑" charset="-122"/>
              </a:rPr>
              <a:t>概述</a:t>
            </a:r>
            <a:endParaRPr lang="en-US" altLang="zh-CN" sz="2845" i="0">
              <a:ea typeface="微软雅黑" charset="-122"/>
            </a:endParaRPr>
          </a:p>
        </p:txBody>
      </p:sp>
      <p:sp>
        <p:nvSpPr>
          <p:cNvPr id="2060" name="Rectangle 3"/>
          <p:cNvSpPr>
            <a:spLocks noGrp="1"/>
          </p:cNvSpPr>
          <p:nvPr>
            <p:ph idx="1"/>
          </p:nvPr>
        </p:nvSpPr>
        <p:spPr>
          <a:xfrm>
            <a:off x="235483" y="1474191"/>
            <a:ext cx="8672564" cy="4719346"/>
          </a:xfrm>
          <a:noFill/>
          <a:ln cap="flat">
            <a:noFill/>
            <a:prstDash val="solid"/>
            <a:miter lim="800000"/>
            <a:headEnd type="none" w="med" len="med"/>
            <a:tailEnd type="none" w="med" len="med"/>
          </a:ln>
        </p:spPr>
        <p:txBody>
          <a:bodyPr vert="horz" wrap="square" lIns="92903" tIns="46452" rIns="92903" bIns="46452" anchor="t" anchorCtr="0"/>
          <a:lstStyle>
            <a:lvl1pPr marL="369355" indent="-369355" algn="l" defTabSz="929030" rtl="0" eaLnBrk="1" fontAlgn="base" hangingPunct="1">
              <a:lnSpc>
                <a:spcPct val="100000"/>
              </a:lnSpc>
              <a:spcBef>
                <a:spcPct val="0"/>
              </a:spcBef>
              <a:spcAft>
                <a:spcPct val="20000"/>
              </a:spcAft>
              <a:buClr>
                <a:srgbClr val="E9B113"/>
              </a:buClr>
              <a:buSzTx/>
              <a:buFont typeface="Wingdings" charset="2"/>
              <a:buChar char=""/>
              <a:defRPr kumimoji="0" lang="en-GB" altLang="en-US" sz="2438" b="1" i="0" u="none">
                <a:solidFill>
                  <a:schemeClr val="tx1"/>
                </a:solidFill>
                <a:latin typeface="Arial" pitchFamily="34" charset="0"/>
              </a:defRPr>
            </a:lvl1pPr>
            <a:lvl2pPr marL="624192" indent="-253226" algn="l" defTabSz="929030" rtl="0" eaLnBrk="1" fontAlgn="base" hangingPunct="1">
              <a:lnSpc>
                <a:spcPct val="100000"/>
              </a:lnSpc>
              <a:spcBef>
                <a:spcPct val="0"/>
              </a:spcBef>
              <a:spcAft>
                <a:spcPct val="20000"/>
              </a:spcAft>
              <a:buClr>
                <a:srgbClr val="E9B113"/>
              </a:buClr>
              <a:buSzTx/>
              <a:buFont typeface="Arial" pitchFamily="34" charset="0"/>
              <a:buChar char="–"/>
              <a:defRPr kumimoji="0" lang="en-GB" altLang="en-US" sz="2032" b="1" i="0" u="none">
                <a:solidFill>
                  <a:schemeClr val="tx1"/>
                </a:solidFill>
                <a:latin typeface="Arial" pitchFamily="34" charset="0"/>
              </a:defRPr>
            </a:lvl2pPr>
            <a:lvl3pPr marL="885483" indent="-259677" algn="l" defTabSz="929030" rtl="0" eaLnBrk="1" fontAlgn="base" hangingPunct="1">
              <a:lnSpc>
                <a:spcPct val="100000"/>
              </a:lnSpc>
              <a:spcBef>
                <a:spcPct val="0"/>
              </a:spcBef>
              <a:spcAft>
                <a:spcPct val="20000"/>
              </a:spcAft>
              <a:buClr>
                <a:srgbClr val="E9B113"/>
              </a:buClr>
              <a:buSzTx/>
              <a:buFontTx/>
              <a:buChar char="•"/>
              <a:defRPr kumimoji="0" lang="en-GB" altLang="en-US" sz="2032" b="1" i="0" u="none">
                <a:solidFill>
                  <a:schemeClr val="tx1"/>
                </a:solidFill>
                <a:latin typeface="Arial" pitchFamily="34" charset="0"/>
              </a:defRPr>
            </a:lvl3pPr>
            <a:lvl4pPr marL="1785480" indent="-232258" algn="l" defTabSz="929030" rtl="0" eaLnBrk="1" fontAlgn="base" hangingPunct="1">
              <a:lnSpc>
                <a:spcPct val="90000"/>
              </a:lnSpc>
              <a:spcBef>
                <a:spcPct val="20000"/>
              </a:spcBef>
              <a:spcAft>
                <a:spcPct val="0"/>
              </a:spcAft>
              <a:buClr>
                <a:srgbClr val="AA800E"/>
              </a:buClr>
              <a:buSzTx/>
              <a:buFont typeface="Times New Roman" charset="0"/>
              <a:buChar char="s"/>
              <a:defRPr kumimoji="0" lang="en-GB" altLang="en-US" sz="2032" b="0" i="0" u="none">
                <a:solidFill>
                  <a:srgbClr val="3333CC"/>
                </a:solidFill>
                <a:latin typeface="Arial" pitchFamily="34" charset="0"/>
              </a:defRPr>
            </a:lvl4pPr>
            <a:lvl5pPr marL="2199996" indent="-232258" algn="l" defTabSz="929030" rtl="0" eaLnBrk="1" fontAlgn="base" hangingPunct="1">
              <a:lnSpc>
                <a:spcPct val="90000"/>
              </a:lnSpc>
              <a:spcBef>
                <a:spcPct val="20000"/>
              </a:spcBef>
              <a:spcAft>
                <a:spcPct val="0"/>
              </a:spcAft>
              <a:buClr>
                <a:srgbClr val="AA800E"/>
              </a:buClr>
              <a:buSzTx/>
              <a:buFontTx/>
              <a:buChar char="»"/>
              <a:defRPr kumimoji="0" lang="en-GB" altLang="en-US" sz="2032" b="0" i="0" u="none">
                <a:solidFill>
                  <a:srgbClr val="3333CC"/>
                </a:solidFill>
                <a:latin typeface="Arial" pitchFamily="34" charset="0"/>
              </a:defRPr>
            </a:lvl5pPr>
          </a:lstStyle>
          <a:p>
            <a:pPr marL="348386" lvl="0" indent="-348386"/>
            <a:endParaRPr lang="en-US" altLang="zh-CN" sz="2032">
              <a:ea typeface="宋体" charset="-122"/>
            </a:endParaRPr>
          </a:p>
          <a:p>
            <a:pPr marL="348386" lvl="0" indent="-348386"/>
            <a:r>
              <a:rPr lang="en-US" altLang="zh-CN" sz="1632">
                <a:solidFill>
                  <a:srgbClr val="0001D4"/>
                </a:solidFill>
                <a:ea typeface="宋体" charset="-122"/>
              </a:rPr>
              <a:t>CALGB 90401: 化疗± 贝伐单抗治疗进展性去势治疗失败的前列腺癌〔CRPC〕III期临床研究</a:t>
            </a:r>
            <a:endParaRPr lang="en-US" altLang="zh-CN" sz="2032">
              <a:ea typeface="宋体" charset="-122"/>
            </a:endParaRPr>
          </a:p>
          <a:p>
            <a:pPr marL="348386" lvl="0" indent="-348386"/>
            <a:endParaRPr lang="en-US" altLang="zh-CN" sz="2032">
              <a:ea typeface="宋体" charset="-122"/>
            </a:endParaRPr>
          </a:p>
          <a:p>
            <a:pPr marL="348386" lvl="0" indent="-348386"/>
            <a:r>
              <a:rPr lang="en-US" altLang="zh-CN" sz="1932">
                <a:solidFill>
                  <a:srgbClr val="0001D4"/>
                </a:solidFill>
                <a:ea typeface="宋体" charset="-122"/>
              </a:rPr>
              <a:t>放射治疗联合去势治疗与局部进展期或高危前列腺癌患者生存改善相关 </a:t>
            </a:r>
            <a:endParaRPr lang="en-US" altLang="zh-CN" sz="2032">
              <a:ea typeface="宋体" charset="-122"/>
            </a:endParaRPr>
          </a:p>
          <a:p>
            <a:pPr marL="348386" lvl="0" indent="-348386"/>
            <a:endParaRPr lang="en-US" altLang="zh-CN" sz="2032">
              <a:ea typeface="宋体" charset="-122"/>
            </a:endParaRPr>
          </a:p>
          <a:p>
            <a:pPr marL="348386" lvl="0" indent="-348386"/>
            <a:r>
              <a:rPr lang="en-US" altLang="zh-CN" sz="1632">
                <a:solidFill>
                  <a:srgbClr val="0001D4"/>
                </a:solidFill>
                <a:ea typeface="宋体" charset="-122"/>
              </a:rPr>
              <a:t>Denosumab在 CRPC骨转移患者中对于骨相关事件〔SREs〕的预防/延迟作用优于唑来膦酸</a:t>
            </a:r>
            <a:endParaRPr lang="en-US" altLang="zh-CN" sz="2032">
              <a:ea typeface="宋体" charset="-122"/>
            </a:endParaRPr>
          </a:p>
        </p:txBody>
      </p:sp>
      <p:sp>
        <p:nvSpPr>
          <p:cNvPr id="2061" name="New shape"/>
          <p:cNvSpPr/>
          <p:nvPr/>
        </p:nvSpPr>
        <p:spPr>
          <a:xfrm>
            <a:off x="0" y="6713728"/>
            <a:ext cx="9290304" cy="254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3333CC"/>
                </a:solidFill>
                <a:latin typeface="Arial" pitchFamily="34" charset="0"/>
                <a:ea typeface="+mn-ea"/>
                <a:cs typeface="+mn-cs"/>
              </a:defRPr>
            </a:lvl1pPr>
            <a:lvl2pPr marL="457200" algn="l" defTabSz="914400" rtl="0" eaLnBrk="1" latinLnBrk="0" hangingPunct="1">
              <a:defRPr sz="1800" kern="1200">
                <a:solidFill>
                  <a:srgbClr val="3333CC"/>
                </a:solidFill>
                <a:latin typeface="Arial" pitchFamily="34" charset="0"/>
                <a:ea typeface="+mn-ea"/>
                <a:cs typeface="+mn-cs"/>
              </a:defRPr>
            </a:lvl2pPr>
            <a:lvl3pPr marL="914400" algn="l" defTabSz="914400" rtl="0" eaLnBrk="1" latinLnBrk="0" hangingPunct="1">
              <a:defRPr sz="1800" kern="1200">
                <a:solidFill>
                  <a:srgbClr val="3333CC"/>
                </a:solidFill>
                <a:latin typeface="Arial" pitchFamily="34" charset="0"/>
                <a:ea typeface="+mn-ea"/>
                <a:cs typeface="+mn-cs"/>
              </a:defRPr>
            </a:lvl3pPr>
            <a:lvl4pPr marL="1371600" algn="l" defTabSz="914400" rtl="0" eaLnBrk="1" latinLnBrk="0" hangingPunct="1">
              <a:defRPr sz="1800" kern="1200">
                <a:solidFill>
                  <a:srgbClr val="3333CC"/>
                </a:solidFill>
                <a:latin typeface="Arial" pitchFamily="34" charset="0"/>
                <a:ea typeface="+mn-ea"/>
                <a:cs typeface="+mn-cs"/>
              </a:defRPr>
            </a:lvl4pPr>
            <a:lvl5pPr marL="1828800" algn="l" defTabSz="914400" rtl="0" eaLnBrk="1" latinLnBrk="0" hangingPunct="1">
              <a:defRPr sz="1800" kern="1200">
                <a:solidFill>
                  <a:srgbClr val="3333CC"/>
                </a:solidFill>
                <a:latin typeface="Arial" pitchFamily="34" charset="0"/>
                <a:ea typeface="+mn-ea"/>
                <a:cs typeface="+mn-cs"/>
              </a:defRPr>
            </a:lvl5pPr>
            <a:lvl6pPr marL="2286000" algn="l" defTabSz="914400" rtl="0" eaLnBrk="1" latinLnBrk="0" hangingPunct="1">
              <a:defRPr sz="1800" kern="1200">
                <a:solidFill>
                  <a:srgbClr val="3333CC"/>
                </a:solidFill>
                <a:latin typeface="Arial" pitchFamily="34" charset="0"/>
                <a:ea typeface="+mn-ea"/>
                <a:cs typeface="+mn-cs"/>
              </a:defRPr>
            </a:lvl6pPr>
            <a:lvl7pPr marL="2743200" algn="l" defTabSz="914400" rtl="0" eaLnBrk="1" latinLnBrk="0" hangingPunct="1">
              <a:defRPr sz="1800" kern="1200">
                <a:solidFill>
                  <a:srgbClr val="3333CC"/>
                </a:solidFill>
                <a:latin typeface="Arial" pitchFamily="34" charset="0"/>
                <a:ea typeface="+mn-ea"/>
                <a:cs typeface="+mn-cs"/>
              </a:defRPr>
            </a:lvl7pPr>
            <a:lvl8pPr marL="3200400" algn="l" defTabSz="914400" rtl="0" eaLnBrk="1" latinLnBrk="0" hangingPunct="1">
              <a:defRPr sz="1800" kern="1200">
                <a:solidFill>
                  <a:srgbClr val="3333CC"/>
                </a:solidFill>
                <a:latin typeface="Arial" pitchFamily="34" charset="0"/>
                <a:ea typeface="+mn-ea"/>
                <a:cs typeface="+mn-cs"/>
              </a:defRPr>
            </a:lvl8pPr>
            <a:lvl9pPr marL="3657600" algn="l" defTabSz="914400" rtl="0" eaLnBrk="1" latinLnBrk="0" hangingPunct="1">
              <a:defRPr sz="1800" kern="1200">
                <a:solidFill>
                  <a:srgbClr val="3333CC"/>
                </a:solidFill>
                <a:latin typeface="Arial" pitchFamily="34" charset="0"/>
                <a:ea typeface="+mn-ea"/>
                <a:cs typeface="+mn-cs"/>
              </a:defRPr>
            </a:lvl9pPr>
          </a:lstStyle>
          <a:p>
            <a:pPr algn="ctr"/>
            <a:r>
              <a:rPr sz="800" b="0">
                <a:solidFill>
                  <a:srgbClr val="000000"/>
                </a:solidFill>
              </a:rPr>
              <a:t>第二页，共四十一页。</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063" name="Rectangle 2"/>
          <p:cNvSpPr/>
          <p:nvPr>
            <p:ph type="ctrTitle" idx="4294967295"/>
          </p:nvPr>
        </p:nvSpPr>
        <p:spPr>
          <a:xfrm>
            <a:off x="0" y="1295159"/>
            <a:ext cx="9290304" cy="2554834"/>
          </a:xfrm>
          <a:prstGeom prst="rect">
            <a:avLst/>
          </a:prstGeom>
          <a:noFill/>
          <a:ln cap="flat">
            <a:noFill/>
            <a:prstDash val="solid"/>
            <a:miter lim="800000"/>
            <a:headEnd type="none" w="med" len="med"/>
            <a:tailEnd type="none" w="med" len="med"/>
          </a:ln>
        </p:spPr>
        <p:txBody>
          <a:bodyPr vert="horz" wrap="square" lIns="91440" tIns="45720" rIns="91440" bIns="45720" anchor="ctr" anchorCtr="0"/>
          <a:lstStyle>
            <a:lvl1pPr marL="0" indent="0" algn="ctr" defTabSz="929030" rtl="0" eaLnBrk="1" fontAlgn="base" hangingPunct="1">
              <a:lnSpc>
                <a:spcPct val="100000"/>
              </a:lnSpc>
              <a:spcBef>
                <a:spcPct val="0"/>
              </a:spcBef>
              <a:spcAft>
                <a:spcPct val="0"/>
              </a:spcAft>
              <a:buClrTx/>
              <a:buSzTx/>
              <a:buFontTx/>
              <a:buNone/>
              <a:defRPr kumimoji="0" lang="en-GB" altLang="en-US" sz="3658" b="1" i="1" u="none">
                <a:solidFill>
                  <a:schemeClr val="tx1"/>
                </a:solidFill>
                <a:latin typeface="Arial" pitchFamily="34" charset="0"/>
              </a:defRPr>
            </a:lvl1pPr>
          </a:lstStyle>
          <a:p>
            <a:pPr lvl="0"/>
            <a:r>
              <a:rPr lang="zh-CN" altLang="en-US" sz="2338" b="0" i="0">
                <a:solidFill>
                  <a:srgbClr val="0001D4"/>
                </a:solidFill>
                <a:latin typeface="微软雅黑" charset="-122"/>
                <a:ea typeface="微软雅黑" charset="-122"/>
              </a:rPr>
              <a:t>一项随机、双盲、抚慰剂对照的III期临床研究：多西紫杉醇、强的松、抚慰剂与多西紫杉醇、强的松、贝伐单抗在治疗转移性去势治疗失败前列腺癌患者 (mCRPC) 的对照研究</a:t>
            </a:r>
            <a:endParaRPr lang="zh-CN" altLang="en-US" sz="2438" b="0" i="0">
              <a:latin typeface="微软雅黑" charset="-122"/>
              <a:ea typeface="微软雅黑" charset="-122"/>
            </a:endParaRPr>
          </a:p>
        </p:txBody>
      </p:sp>
      <p:sp>
        <p:nvSpPr>
          <p:cNvPr id="2064" name="Rectangle 3"/>
          <p:cNvSpPr/>
          <p:nvPr>
            <p:ph type="subTitle" idx="4294967295"/>
          </p:nvPr>
        </p:nvSpPr>
        <p:spPr>
          <a:xfrm>
            <a:off x="308064" y="3775799"/>
            <a:ext cx="8130629" cy="869353"/>
          </a:xfrm>
          <a:prstGeom prst="rect">
            <a:avLst/>
          </a:prstGeom>
          <a:noFill/>
          <a:ln cap="flat">
            <a:noFill/>
            <a:prstDash val="solid"/>
            <a:miter lim="800000"/>
            <a:headEnd type="none" w="med" len="med"/>
            <a:tailEnd type="none" w="med" len="med"/>
          </a:ln>
        </p:spPr>
        <p:txBody>
          <a:bodyPr vert="horz" wrap="square" lIns="91440" tIns="45720" rIns="91440" bIns="45720" anchor="t" anchorCtr="0"/>
          <a:lstStyle>
            <a:lvl1pPr marL="0" indent="0" algn="ctr" defTabSz="929030" rtl="0" eaLnBrk="1" fontAlgn="base" hangingPunct="1">
              <a:lnSpc>
                <a:spcPct val="100000"/>
              </a:lnSpc>
              <a:spcBef>
                <a:spcPct val="0"/>
              </a:spcBef>
              <a:spcAft>
                <a:spcPct val="20000"/>
              </a:spcAft>
              <a:buClr>
                <a:srgbClr val="E9B113"/>
              </a:buClr>
              <a:buSzTx/>
              <a:buFont typeface="Wingdings" charset="2"/>
              <a:buNone/>
              <a:defRPr kumimoji="0" lang="en-GB" altLang="en-US" sz="2438" b="1" i="1" u="none">
                <a:solidFill>
                  <a:schemeClr val="tx1"/>
                </a:solidFill>
                <a:latin typeface="Arial" pitchFamily="34" charset="0"/>
              </a:defRPr>
            </a:lvl1pPr>
            <a:lvl2pPr marL="116129" indent="254838" algn="ctr" defTabSz="929030" rtl="0" eaLnBrk="1" fontAlgn="base" hangingPunct="1">
              <a:lnSpc>
                <a:spcPct val="100000"/>
              </a:lnSpc>
              <a:spcBef>
                <a:spcPct val="0"/>
              </a:spcBef>
              <a:spcAft>
                <a:spcPct val="20000"/>
              </a:spcAft>
              <a:buClr>
                <a:srgbClr val="E9B113"/>
              </a:buClr>
              <a:buSzTx/>
              <a:buFont typeface="Arial" pitchFamily="34" charset="0"/>
              <a:buNone/>
              <a:defRPr kumimoji="0" lang="en-GB" altLang="en-US" sz="2032" b="1" i="0" u="none">
                <a:solidFill>
                  <a:schemeClr val="tx1"/>
                </a:solidFill>
                <a:latin typeface="Arial" pitchFamily="34" charset="0"/>
              </a:defRPr>
            </a:lvl2pPr>
            <a:lvl3pPr marL="580644" indent="45161" algn="ctr" defTabSz="929030" rtl="0" eaLnBrk="1" fontAlgn="base" hangingPunct="1">
              <a:lnSpc>
                <a:spcPct val="100000"/>
              </a:lnSpc>
              <a:spcBef>
                <a:spcPct val="0"/>
              </a:spcBef>
              <a:spcAft>
                <a:spcPct val="20000"/>
              </a:spcAft>
              <a:buClr>
                <a:srgbClr val="E9B113"/>
              </a:buClr>
              <a:buSzTx/>
              <a:buFontTx/>
              <a:buNone/>
              <a:defRPr kumimoji="0" lang="en-GB" altLang="en-US" sz="2032" b="1" i="0" u="none">
                <a:solidFill>
                  <a:schemeClr val="tx1"/>
                </a:solidFill>
                <a:latin typeface="Arial" pitchFamily="34" charset="0"/>
              </a:defRPr>
            </a:lvl3pPr>
            <a:lvl4pPr marL="1161288" indent="391934" algn="ctr" defTabSz="929030" rtl="0" eaLnBrk="1" fontAlgn="base" hangingPunct="1">
              <a:lnSpc>
                <a:spcPct val="90000"/>
              </a:lnSpc>
              <a:spcBef>
                <a:spcPct val="20000"/>
              </a:spcBef>
              <a:spcAft>
                <a:spcPct val="0"/>
              </a:spcAft>
              <a:buClr>
                <a:srgbClr val="AA800E"/>
              </a:buClr>
              <a:buSzTx/>
              <a:buFont typeface="Times New Roman" charset="0"/>
              <a:buNone/>
              <a:defRPr kumimoji="0" lang="en-GB" altLang="en-US" sz="2032" b="0" i="0" u="none">
                <a:solidFill>
                  <a:srgbClr val="3333CC"/>
                </a:solidFill>
                <a:latin typeface="Arial" pitchFamily="34" charset="0"/>
              </a:defRPr>
            </a:lvl4pPr>
            <a:lvl5pPr marL="1625803" indent="341935" algn="ctr" defTabSz="929030" rtl="0" eaLnBrk="1" fontAlgn="base" hangingPunct="1">
              <a:lnSpc>
                <a:spcPct val="90000"/>
              </a:lnSpc>
              <a:spcBef>
                <a:spcPct val="20000"/>
              </a:spcBef>
              <a:spcAft>
                <a:spcPct val="0"/>
              </a:spcAft>
              <a:buClr>
                <a:srgbClr val="AA800E"/>
              </a:buClr>
              <a:buSzTx/>
              <a:buFontTx/>
              <a:buNone/>
              <a:defRPr kumimoji="0" lang="en-GB" altLang="en-US" sz="2032" b="0" i="0" u="none">
                <a:solidFill>
                  <a:srgbClr val="3333CC"/>
                </a:solidFill>
                <a:latin typeface="Arial" pitchFamily="34" charset="0"/>
              </a:defRPr>
            </a:lvl5pPr>
          </a:lstStyle>
          <a:p>
            <a:pPr marL="0" lvl="0" indent="0">
              <a:lnSpc>
                <a:spcPct val="80000"/>
              </a:lnSpc>
            </a:pPr>
            <a:r>
              <a:rPr lang="en-US" altLang="zh-CN" sz="1729" i="0">
                <a:solidFill>
                  <a:srgbClr val="0001D4"/>
                </a:solidFill>
                <a:latin typeface="Helvetica" charset="0"/>
                <a:ea typeface="宋体" charset="-122"/>
              </a:rPr>
              <a:t>Wm. Kevin Kelly, Susan Halabi, Michael Carducci, Daniel George, John F. Mahoney, Walter M. Stadler, Michael Morris, Philip Kantoff, Paul Monk, Eric J. Small </a:t>
            </a:r>
            <a:endParaRPr lang="en-US" altLang="zh-CN" sz="1829" i="0">
              <a:latin typeface="Helvetica" charset="0"/>
              <a:ea typeface="宋体" charset="-122"/>
            </a:endParaRPr>
          </a:p>
          <a:p>
            <a:pPr marL="0" lvl="0" indent="0">
              <a:lnSpc>
                <a:spcPct val="80000"/>
              </a:lnSpc>
            </a:pPr>
            <a:endParaRPr lang="en-US" altLang="zh-CN" sz="1829" i="0">
              <a:latin typeface="Helvetica" charset="0"/>
              <a:ea typeface="宋体" charset="-122"/>
            </a:endParaRPr>
          </a:p>
          <a:p>
            <a:pPr marL="0" lvl="0" indent="0">
              <a:lnSpc>
                <a:spcPct val="80000"/>
              </a:lnSpc>
            </a:pPr>
            <a:r>
              <a:rPr lang="en-US" altLang="zh-CN" sz="1429" i="0">
                <a:solidFill>
                  <a:srgbClr val="0001D4"/>
                </a:solidFill>
                <a:latin typeface="Helvetica" charset="0"/>
                <a:ea typeface="宋体" charset="-122"/>
              </a:rPr>
              <a:t>Cancer and Leukemia Group B (CALGB) &amp;</a:t>
            </a:r>
            <a:endParaRPr lang="zh-CN" altLang="en-US" sz="1829" i="0">
              <a:latin typeface="Helvetica" charset="0"/>
              <a:ea typeface="宋体" charset="-122"/>
            </a:endParaRPr>
          </a:p>
          <a:p>
            <a:pPr marL="0" lvl="0" indent="0">
              <a:lnSpc>
                <a:spcPct val="80000"/>
              </a:lnSpc>
            </a:pPr>
            <a:r>
              <a:rPr lang="en-US" altLang="zh-CN" sz="1529" i="0">
                <a:solidFill>
                  <a:srgbClr val="0001D4"/>
                </a:solidFill>
                <a:latin typeface="Helvetica" charset="0"/>
                <a:ea typeface="宋体" charset="-122"/>
              </a:rPr>
              <a:t>Eastern Cooperative Oncology Group (ECOG)</a:t>
            </a:r>
            <a:endParaRPr lang="en-US" altLang="zh-CN" sz="1829" i="0">
              <a:latin typeface="Helvetica" charset="0"/>
              <a:ea typeface="宋体" charset="-122"/>
            </a:endParaRPr>
          </a:p>
          <a:p>
            <a:pPr marL="0" lvl="0" indent="0">
              <a:lnSpc>
                <a:spcPct val="80000"/>
              </a:lnSpc>
            </a:pPr>
            <a:endParaRPr lang="en-US" altLang="zh-CN" sz="1829" i="0">
              <a:ea typeface="宋体" charset="-122"/>
            </a:endParaRPr>
          </a:p>
          <a:p>
            <a:pPr marL="0" lvl="0" indent="0" algn="l">
              <a:lnSpc>
                <a:spcPct val="80000"/>
              </a:lnSpc>
            </a:pPr>
            <a:endParaRPr lang="zh-CN" altLang="en-US" sz="813">
              <a:ea typeface="宋体" charset="-122"/>
            </a:endParaRPr>
          </a:p>
        </p:txBody>
      </p:sp>
      <p:sp>
        <p:nvSpPr>
          <p:cNvPr id="2065" name=""/>
          <p:cNvSpPr/>
          <p:nvPr/>
        </p:nvSpPr>
        <p:spPr>
          <a:xfrm>
            <a:off x="230645" y="411290"/>
            <a:ext cx="7706437" cy="467685"/>
          </a:xfrm>
          <a:prstGeom prst="rect">
            <a:avLst/>
          </a:prstGeom>
          <a:noFill/>
          <a:ln cap="flat">
            <a:noFill/>
            <a:prstDash val="solid"/>
            <a:miter lim="800000"/>
            <a:headEnd type="none" w="med" len="med"/>
            <a:tailEnd type="none" w="med" len="med"/>
          </a:ln>
        </p:spPr>
        <p:txBody>
          <a:bodyPr lIns="47549" tIns="47549" rIns="47549" bIns="47549">
            <a:spAutoFit/>
          </a:bodyPr>
          <a:lstStyle>
            <a:defPPr>
              <a:defRPr lang="en-GB"/>
            </a:defPPr>
            <a:lvl1pPr marL="0"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1pPr>
            <a:lvl2pPr marL="464515"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2pPr>
            <a:lvl3pPr marL="929030"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3pPr>
            <a:lvl4pPr marL="1393546"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4pPr>
            <a:lvl5pPr marL="1858061"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spcBef>
                <a:spcPct val="40000"/>
              </a:spcBef>
              <a:buClr>
                <a:schemeClr val="tx1"/>
              </a:buClr>
              <a:buFont typeface="Verdana" charset="0"/>
            </a:pPr>
            <a:r>
              <a:rPr lang="en-US" altLang="zh-CN" sz="2445" b="1">
                <a:solidFill>
                  <a:srgbClr val="0001D4"/>
                </a:solidFill>
                <a:ea typeface="宋体" charset="-122"/>
              </a:rPr>
              <a:t>CALGB 90401</a:t>
            </a:r>
            <a:endParaRPr lang="zh-CN" altLang="en-US" sz="2845" b="1">
              <a:ea typeface="宋体" charset="-122"/>
            </a:endParaRPr>
          </a:p>
        </p:txBody>
      </p:sp>
      <p:sp>
        <p:nvSpPr>
          <p:cNvPr id="2066" name="New shape"/>
          <p:cNvSpPr/>
          <p:nvPr/>
        </p:nvSpPr>
        <p:spPr>
          <a:xfrm>
            <a:off x="0" y="6713728"/>
            <a:ext cx="9290304" cy="254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3333CC"/>
                </a:solidFill>
                <a:latin typeface="Arial" pitchFamily="34" charset="0"/>
                <a:ea typeface="+mn-ea"/>
                <a:cs typeface="+mn-cs"/>
              </a:defRPr>
            </a:lvl1pPr>
            <a:lvl2pPr marL="457200" algn="l" defTabSz="914400" rtl="0" eaLnBrk="1" latinLnBrk="0" hangingPunct="1">
              <a:defRPr sz="1800" kern="1200">
                <a:solidFill>
                  <a:srgbClr val="3333CC"/>
                </a:solidFill>
                <a:latin typeface="Arial" pitchFamily="34" charset="0"/>
                <a:ea typeface="+mn-ea"/>
                <a:cs typeface="+mn-cs"/>
              </a:defRPr>
            </a:lvl2pPr>
            <a:lvl3pPr marL="914400" algn="l" defTabSz="914400" rtl="0" eaLnBrk="1" latinLnBrk="0" hangingPunct="1">
              <a:defRPr sz="1800" kern="1200">
                <a:solidFill>
                  <a:srgbClr val="3333CC"/>
                </a:solidFill>
                <a:latin typeface="Arial" pitchFamily="34" charset="0"/>
                <a:ea typeface="+mn-ea"/>
                <a:cs typeface="+mn-cs"/>
              </a:defRPr>
            </a:lvl3pPr>
            <a:lvl4pPr marL="1371600" algn="l" defTabSz="914400" rtl="0" eaLnBrk="1" latinLnBrk="0" hangingPunct="1">
              <a:defRPr sz="1800" kern="1200">
                <a:solidFill>
                  <a:srgbClr val="3333CC"/>
                </a:solidFill>
                <a:latin typeface="Arial" pitchFamily="34" charset="0"/>
                <a:ea typeface="+mn-ea"/>
                <a:cs typeface="+mn-cs"/>
              </a:defRPr>
            </a:lvl4pPr>
            <a:lvl5pPr marL="1828800" algn="l" defTabSz="914400" rtl="0" eaLnBrk="1" latinLnBrk="0" hangingPunct="1">
              <a:defRPr sz="1800" kern="1200">
                <a:solidFill>
                  <a:srgbClr val="3333CC"/>
                </a:solidFill>
                <a:latin typeface="Arial" pitchFamily="34" charset="0"/>
                <a:ea typeface="+mn-ea"/>
                <a:cs typeface="+mn-cs"/>
              </a:defRPr>
            </a:lvl5pPr>
            <a:lvl6pPr marL="2286000" algn="l" defTabSz="914400" rtl="0" eaLnBrk="1" latinLnBrk="0" hangingPunct="1">
              <a:defRPr sz="1800" kern="1200">
                <a:solidFill>
                  <a:srgbClr val="3333CC"/>
                </a:solidFill>
                <a:latin typeface="Arial" pitchFamily="34" charset="0"/>
                <a:ea typeface="+mn-ea"/>
                <a:cs typeface="+mn-cs"/>
              </a:defRPr>
            </a:lvl6pPr>
            <a:lvl7pPr marL="2743200" algn="l" defTabSz="914400" rtl="0" eaLnBrk="1" latinLnBrk="0" hangingPunct="1">
              <a:defRPr sz="1800" kern="1200">
                <a:solidFill>
                  <a:srgbClr val="3333CC"/>
                </a:solidFill>
                <a:latin typeface="Arial" pitchFamily="34" charset="0"/>
                <a:ea typeface="+mn-ea"/>
                <a:cs typeface="+mn-cs"/>
              </a:defRPr>
            </a:lvl7pPr>
            <a:lvl8pPr marL="3200400" algn="l" defTabSz="914400" rtl="0" eaLnBrk="1" latinLnBrk="0" hangingPunct="1">
              <a:defRPr sz="1800" kern="1200">
                <a:solidFill>
                  <a:srgbClr val="3333CC"/>
                </a:solidFill>
                <a:latin typeface="Arial" pitchFamily="34" charset="0"/>
                <a:ea typeface="+mn-ea"/>
                <a:cs typeface="+mn-cs"/>
              </a:defRPr>
            </a:lvl8pPr>
            <a:lvl9pPr marL="3657600" algn="l" defTabSz="914400" rtl="0" eaLnBrk="1" latinLnBrk="0" hangingPunct="1">
              <a:defRPr sz="1800" kern="1200">
                <a:solidFill>
                  <a:srgbClr val="3333CC"/>
                </a:solidFill>
                <a:latin typeface="Arial" pitchFamily="34" charset="0"/>
                <a:ea typeface="+mn-ea"/>
                <a:cs typeface="+mn-cs"/>
              </a:defRPr>
            </a:lvl9pPr>
          </a:lstStyle>
          <a:p>
            <a:pPr algn="ctr"/>
            <a:r>
              <a:rPr sz="800" b="0">
                <a:solidFill>
                  <a:srgbClr val="000000"/>
                </a:solidFill>
              </a:rPr>
              <a:t>第三页，共四十一页。</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068" name="Rectangle 2"/>
          <p:cNvSpPr/>
          <p:nvPr>
            <p:ph type="title" idx="4294967295"/>
          </p:nvPr>
        </p:nvSpPr>
        <p:spPr>
          <a:xfrm>
            <a:off x="35484" y="-101612"/>
            <a:ext cx="8632241" cy="1161288"/>
          </a:xfrm>
          <a:prstGeom prst="rect">
            <a:avLst/>
          </a:prstGeom>
          <a:noFill/>
          <a:ln cap="flat">
            <a:noFill/>
            <a:prstDash val="solid"/>
            <a:miter lim="800000"/>
            <a:headEnd type="none" w="med" len="med"/>
            <a:tailEnd type="none" w="med" len="med"/>
          </a:ln>
        </p:spPr>
        <p:txBody>
          <a:bodyPr vert="horz" wrap="square" lIns="91440" tIns="45720" rIns="91440" bIns="45720" anchor="ctr" anchorCtr="0"/>
          <a:lstStyle>
            <a:lvl1pPr marL="0" indent="0" algn="l" defTabSz="929030" rtl="0" eaLnBrk="1" fontAlgn="base" hangingPunct="1">
              <a:lnSpc>
                <a:spcPct val="100000"/>
              </a:lnSpc>
              <a:spcBef>
                <a:spcPct val="0"/>
              </a:spcBef>
              <a:spcAft>
                <a:spcPct val="0"/>
              </a:spcAft>
              <a:buClrTx/>
              <a:buSzTx/>
              <a:buFontTx/>
              <a:buNone/>
              <a:defRPr kumimoji="0" lang="en-GB" altLang="en-US" sz="3251" b="1" i="1" u="none">
                <a:solidFill>
                  <a:schemeClr val="tx1"/>
                </a:solidFill>
                <a:latin typeface="Arial" pitchFamily="34" charset="0"/>
              </a:defRPr>
            </a:lvl1pPr>
          </a:lstStyle>
          <a:p>
            <a:pPr lvl="0"/>
            <a:br>
              <a:rPr lang="zh-CN" altLang="en-US" sz="1732" b="0">
                <a:solidFill>
                  <a:srgbClr val="0001D4"/>
                </a:solidFill>
                <a:ea typeface="宋体" charset="-122"/>
              </a:rPr>
            </a:br>
            <a:r>
              <a:rPr lang="zh-CN" altLang="en-US" sz="1732" b="0">
                <a:solidFill>
                  <a:srgbClr val="0001D4"/>
                </a:solidFill>
                <a:ea typeface="宋体" charset="-122"/>
              </a:rPr>
              <a:t>血管内皮生长因子〔VEGF〕在CRPC 患者中的作用</a:t>
            </a:r>
            <a:endParaRPr lang="zh-CN" altLang="en-US" sz="2032" b="0">
              <a:ea typeface="宋体" charset="-122"/>
            </a:endParaRPr>
          </a:p>
        </p:txBody>
      </p:sp>
      <p:pic>
        <p:nvPicPr>
          <p:cNvPr id="2069" name="Picture 3"/>
          <p:cNvPicPr/>
          <p:nvPr/>
        </p:nvPicPr>
        <p:blipFill>
          <a:blip r:embed="rId2"/>
          <a:stretch>
            <a:fillRect/>
          </a:stretch>
        </p:blipFill>
        <p:spPr>
          <a:xfrm>
            <a:off x="5011281" y="2391932"/>
            <a:ext cx="4096766" cy="2920961"/>
          </a:xfrm>
          <a:prstGeom prst="rect">
            <a:avLst/>
          </a:prstGeom>
          <a:noFill/>
          <a:ln cap="flat">
            <a:noFill/>
            <a:prstDash val="solid"/>
            <a:round/>
            <a:headEnd type="none" w="med" len="med"/>
            <a:tailEnd type="none" w="med" len="med"/>
          </a:ln>
        </p:spPr>
      </p:pic>
      <p:sp>
        <p:nvSpPr>
          <p:cNvPr id="2070" name="Rectangle 4"/>
          <p:cNvSpPr/>
          <p:nvPr/>
        </p:nvSpPr>
        <p:spPr>
          <a:xfrm>
            <a:off x="4799991" y="5968977"/>
            <a:ext cx="4490314" cy="697504"/>
          </a:xfrm>
          <a:prstGeom prst="rect">
            <a:avLst/>
          </a:prstGeom>
          <a:noFill/>
          <a:ln cap="flat">
            <a:noFill/>
            <a:prstDash val="solid"/>
            <a:miter lim="800000"/>
            <a:headEnd type="none" w="med" len="med"/>
            <a:tailEnd type="none" w="med" len="med"/>
          </a:ln>
        </p:spPr>
        <p:txBody>
          <a:bodyPr anchor="ctr" anchorCtr="0">
            <a:spAutoFit/>
          </a:bodyPr>
          <a:lstStyle>
            <a:defPPr>
              <a:defRPr lang="en-GB"/>
            </a:defPPr>
            <a:lvl1pPr marL="0"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1pPr>
            <a:lvl2pPr marL="464515"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2pPr>
            <a:lvl3pPr marL="929030"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3pPr>
            <a:lvl4pPr marL="1393546"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4pPr>
            <a:lvl5pPr marL="1858061"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eaLnBrk="0" hangingPunct="0"/>
            <a:r>
              <a:rPr lang="zh-CN" altLang="en-US" sz="1326">
                <a:solidFill>
                  <a:srgbClr val="0001D4"/>
                </a:solidFill>
                <a:latin typeface="微软雅黑" charset="-122"/>
                <a:ea typeface="微软雅黑" charset="-122"/>
              </a:rPr>
              <a:t>较低水平的基线尿液</a:t>
            </a:r>
            <a:r>
              <a:rPr lang="en-US" altLang="zh-CN" sz="1326">
                <a:solidFill>
                  <a:srgbClr val="0001D4"/>
                </a:solidFill>
                <a:latin typeface="微软雅黑" charset="-122"/>
                <a:ea typeface="微软雅黑" charset="-122"/>
              </a:rPr>
              <a:t>VEGF</a:t>
            </a:r>
            <a:r>
              <a:rPr lang="zh-CN" altLang="en-US" sz="1426">
                <a:solidFill>
                  <a:srgbClr val="0001D4"/>
                </a:solidFill>
                <a:latin typeface="微软雅黑" charset="-122"/>
                <a:ea typeface="微软雅黑" charset="-122"/>
              </a:rPr>
              <a:t>水平与生存改善相关</a:t>
            </a:r>
            <a:r>
              <a:rPr lang="en-US" altLang="zh-CN" sz="1326">
                <a:solidFill>
                  <a:srgbClr val="0001D4"/>
                </a:solidFill>
                <a:latin typeface="微软雅黑" charset="-122"/>
                <a:ea typeface="微软雅黑" charset="-122"/>
              </a:rPr>
              <a:t> (</a:t>
            </a:r>
            <a:r>
              <a:rPr lang="en-US" altLang="zh-CN" sz="1326" i="1">
                <a:solidFill>
                  <a:srgbClr val="0001D4"/>
                </a:solidFill>
                <a:latin typeface="微软雅黑" charset="-122"/>
                <a:ea typeface="微软雅黑" charset="-122"/>
              </a:rPr>
              <a:t>P</a:t>
            </a:r>
            <a:r>
              <a:rPr lang="en-US" altLang="zh-CN" sz="1226">
                <a:solidFill>
                  <a:srgbClr val="0001D4"/>
                </a:solidFill>
                <a:latin typeface="微软雅黑" charset="-122"/>
                <a:ea typeface="微软雅黑" charset="-122"/>
              </a:rPr>
              <a:t> = 0.024). </a:t>
            </a:r>
            <a:endParaRPr lang="en-US" altLang="zh-CN" sz="1626">
              <a:latin typeface="微软雅黑" charset="-122"/>
              <a:ea typeface="微软雅黑" charset="-122"/>
            </a:endParaRPr>
          </a:p>
          <a:p>
            <a:pPr marL="0" lvl="0" indent="0" eaLnBrk="0" hangingPunct="0"/>
            <a:r>
              <a:rPr lang="en-GB" altLang="zh-CN" sz="1326">
                <a:solidFill>
                  <a:srgbClr val="0001D4"/>
                </a:solidFill>
                <a:latin typeface="Times" charset="0"/>
                <a:ea typeface="MS PGothic" charset="-128"/>
              </a:rPr>
              <a:t>(Bok, R. A. et al. Cancer Res 2001;61:2533-2536)</a:t>
            </a:r>
            <a:endParaRPr lang="en-US" altLang="zh-CN" sz="1626">
              <a:latin typeface="Times" charset="0"/>
              <a:ea typeface="MS PGothic" charset="-128"/>
            </a:endParaRPr>
          </a:p>
        </p:txBody>
      </p:sp>
      <p:sp>
        <p:nvSpPr>
          <p:cNvPr id="2071" name="Text Box 5"/>
          <p:cNvSpPr/>
          <p:nvPr/>
        </p:nvSpPr>
        <p:spPr>
          <a:xfrm>
            <a:off x="182258" y="5898376"/>
            <a:ext cx="4470959" cy="1253947"/>
          </a:xfrm>
          <a:prstGeom prst="rect">
            <a:avLst/>
          </a:prstGeom>
          <a:noFill/>
          <a:ln cap="flat">
            <a:noFill/>
            <a:prstDash val="solid"/>
            <a:miter lim="800000"/>
            <a:headEnd type="none" w="med" len="med"/>
            <a:tailEnd type="none" w="med" len="med"/>
          </a:ln>
        </p:spPr>
        <p:txBody>
          <a:bodyPr>
            <a:spAutoFit/>
          </a:bodyPr>
          <a:lstStyle>
            <a:defPPr>
              <a:defRPr lang="en-GB"/>
            </a:defPPr>
            <a:lvl1pPr marL="0"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1pPr>
            <a:lvl2pPr marL="464515"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2pPr>
            <a:lvl3pPr marL="929030"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3pPr>
            <a:lvl4pPr marL="1393546"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4pPr>
            <a:lvl5pPr marL="1858061"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eaLnBrk="0" hangingPunct="0"/>
            <a:r>
              <a:rPr lang="zh-CN" altLang="en-US" sz="1226">
                <a:solidFill>
                  <a:srgbClr val="0001D4"/>
                </a:solidFill>
                <a:latin typeface="微软雅黑" charset="-122"/>
                <a:ea typeface="微软雅黑" charset="-122"/>
              </a:rPr>
              <a:t>在</a:t>
            </a:r>
            <a:r>
              <a:rPr lang="en-US" altLang="zh-CN" sz="1326">
                <a:solidFill>
                  <a:srgbClr val="0001D4"/>
                </a:solidFill>
                <a:latin typeface="微软雅黑" charset="-122"/>
                <a:ea typeface="微软雅黑" charset="-122"/>
              </a:rPr>
              <a:t>197 CRPC </a:t>
            </a:r>
            <a:r>
              <a:rPr lang="zh-CN" altLang="en-US" sz="1526">
                <a:solidFill>
                  <a:srgbClr val="0001D4"/>
                </a:solidFill>
                <a:latin typeface="微软雅黑" charset="-122"/>
                <a:ea typeface="微软雅黑" charset="-122"/>
              </a:rPr>
              <a:t>患者的多因素分析中，血清</a:t>
            </a:r>
            <a:r>
              <a:rPr lang="en-US" altLang="zh-CN" sz="1426">
                <a:solidFill>
                  <a:srgbClr val="0001D4"/>
                </a:solidFill>
                <a:latin typeface="微软雅黑" charset="-122"/>
                <a:ea typeface="微软雅黑" charset="-122"/>
              </a:rPr>
              <a:t>VEGF</a:t>
            </a:r>
            <a:r>
              <a:rPr lang="zh-CN" altLang="en-US" sz="1326">
                <a:solidFill>
                  <a:srgbClr val="0001D4"/>
                </a:solidFill>
                <a:latin typeface="微软雅黑" charset="-122"/>
                <a:ea typeface="微软雅黑" charset="-122"/>
              </a:rPr>
              <a:t>水平可以预测生存时间</a:t>
            </a:r>
            <a:endParaRPr lang="en-US" altLang="zh-CN" sz="1626">
              <a:latin typeface="微软雅黑" charset="-122"/>
              <a:ea typeface="微软雅黑" charset="-122"/>
            </a:endParaRPr>
          </a:p>
          <a:p>
            <a:pPr marL="0" lvl="0" indent="0" eaLnBrk="0" hangingPunct="0"/>
            <a:r>
              <a:rPr lang="en-US" altLang="zh-CN" sz="1526">
                <a:solidFill>
                  <a:srgbClr val="0001D4"/>
                </a:solidFill>
                <a:latin typeface="Times New Roman" charset="0"/>
                <a:ea typeface="MS PGothic" charset="-128"/>
              </a:rPr>
              <a:t>(George DJ, et al. Clin Cancer Res. 2001 7:1932-6) </a:t>
            </a:r>
            <a:endParaRPr lang="en-US" altLang="zh-CN" sz="1626">
              <a:latin typeface="Times New Roman" charset="0"/>
              <a:ea typeface="MS PGothic" charset="-128"/>
            </a:endParaRPr>
          </a:p>
          <a:p>
            <a:pPr marL="0" lvl="0" indent="0" eaLnBrk="0" hangingPunct="0"/>
            <a:endParaRPr lang="en-US" altLang="zh-CN" sz="1626">
              <a:latin typeface="Times New Roman" charset="0"/>
              <a:ea typeface="MS PGothic" charset="-128"/>
            </a:endParaRPr>
          </a:p>
          <a:p>
            <a:pPr marL="0" lvl="0" indent="0" eaLnBrk="0" hangingPunct="0"/>
            <a:endParaRPr lang="zh-CN" altLang="en-US" sz="1626">
              <a:latin typeface="Times New Roman" charset="0"/>
              <a:ea typeface="MS PGothic" charset="-128"/>
            </a:endParaRPr>
          </a:p>
        </p:txBody>
      </p:sp>
      <p:graphicFrame>
        <p:nvGraphicFramePr>
          <p:cNvPr id="2072" name=""/>
          <p:cNvGraphicFramePr>
            <a:graphicFrameLocks noGrp="1"/>
          </p:cNvGraphicFramePr>
          <p:nvPr/>
        </p:nvGraphicFramePr>
        <p:xfrm>
          <a:off x="475805" y="2387092"/>
          <a:ext cx="3877411" cy="2999993"/>
        </p:xfrm>
        <a:graphic>
          <a:graphicData uri="http://schemas.openxmlformats.org/drawingml/2006/table">
            <a:tbl>
              <a:tblPr/>
              <a:tblGrid>
                <a:gridCol w="1893545"/>
                <a:gridCol w="1082255"/>
                <a:gridCol w="901611"/>
              </a:tblGrid>
              <a:tr h="374193">
                <a:tc>
                  <a:txBody>
                    <a:bodyPr vert="horz" wrap="square" lIns="92903" tIns="46452" rIns="92903" bIns="46452" anchor="b" anchorCtr="0"/>
                    <a:lstStyle>
                      <a:lvl1pPr marL="369355" indent="-369355" algn="l" defTabSz="929030" rtl="0" eaLnBrk="1" fontAlgn="base" hangingPunct="1">
                        <a:lnSpc>
                          <a:spcPct val="100000"/>
                        </a:lnSpc>
                        <a:spcBef>
                          <a:spcPct val="0"/>
                        </a:spcBef>
                        <a:spcAft>
                          <a:spcPct val="20000"/>
                        </a:spcAft>
                        <a:buClr>
                          <a:srgbClr val="E9B113"/>
                        </a:buClr>
                        <a:buSzTx/>
                        <a:buFont typeface="Wingdings" charset="2"/>
                        <a:buChar char=""/>
                        <a:defRPr kumimoji="0" lang="en-GB" altLang="en-US" sz="2032" b="1" i="0" u="none">
                          <a:solidFill>
                            <a:schemeClr val="tx1"/>
                          </a:solidFill>
                          <a:latin typeface="Arial" pitchFamily="34" charset="0"/>
                        </a:defRPr>
                      </a:lvl1pPr>
                      <a:lvl2pPr marL="624192" indent="-253226" algn="l" defTabSz="929030" rtl="0" eaLnBrk="1" fontAlgn="base" hangingPunct="1">
                        <a:lnSpc>
                          <a:spcPct val="100000"/>
                        </a:lnSpc>
                        <a:spcBef>
                          <a:spcPct val="0"/>
                        </a:spcBef>
                        <a:spcAft>
                          <a:spcPct val="20000"/>
                        </a:spcAft>
                        <a:buClr>
                          <a:srgbClr val="E9B113"/>
                        </a:buClr>
                        <a:buSzTx/>
                        <a:buFont typeface="Arial" pitchFamily="34" charset="0"/>
                        <a:buChar char="–"/>
                        <a:defRPr kumimoji="0" lang="en-GB" altLang="en-US" sz="1829" b="1" i="0" u="none">
                          <a:solidFill>
                            <a:schemeClr val="tx1"/>
                          </a:solidFill>
                          <a:latin typeface="Arial" pitchFamily="34" charset="0"/>
                        </a:defRPr>
                      </a:lvl2pPr>
                      <a:lvl3pPr marL="885483" indent="-259677" algn="l" defTabSz="929030" rtl="0" eaLnBrk="1" fontAlgn="base" hangingPunct="1">
                        <a:lnSpc>
                          <a:spcPct val="100000"/>
                        </a:lnSpc>
                        <a:spcBef>
                          <a:spcPct val="0"/>
                        </a:spcBef>
                        <a:spcAft>
                          <a:spcPct val="20000"/>
                        </a:spcAft>
                        <a:buClr>
                          <a:srgbClr val="E9B113"/>
                        </a:buClr>
                        <a:buSzTx/>
                        <a:buFontTx/>
                        <a:buChar char="•"/>
                        <a:defRPr kumimoji="0" lang="en-GB" altLang="en-US" sz="1829" b="1" i="0" u="none">
                          <a:solidFill>
                            <a:schemeClr val="tx1"/>
                          </a:solidFill>
                          <a:latin typeface="Arial" pitchFamily="34" charset="0"/>
                        </a:defRPr>
                      </a:lvl3pPr>
                      <a:lvl4pPr marL="1785480" indent="-232258" algn="l" defTabSz="929030" rtl="0" eaLnBrk="1" fontAlgn="base" hangingPunct="1">
                        <a:lnSpc>
                          <a:spcPct val="90000"/>
                        </a:lnSpc>
                        <a:spcBef>
                          <a:spcPct val="20000"/>
                        </a:spcBef>
                        <a:spcAft>
                          <a:spcPct val="0"/>
                        </a:spcAft>
                        <a:buClr>
                          <a:srgbClr val="AA800E"/>
                        </a:buClr>
                        <a:buSzTx/>
                        <a:buFont typeface="Times New Roman" charset="0"/>
                        <a:buChar char="s"/>
                        <a:defRPr kumimoji="0" lang="en-GB" altLang="en-US" sz="1829" b="0" i="0" u="none">
                          <a:solidFill>
                            <a:srgbClr val="3333CC"/>
                          </a:solidFill>
                          <a:latin typeface="Arial" pitchFamily="34" charset="0"/>
                        </a:defRPr>
                      </a:lvl4pPr>
                      <a:lvl5pPr marL="2199996" indent="-232258" algn="l" defTabSz="929030" rtl="0" eaLnBrk="1" fontAlgn="base" hangingPunct="1">
                        <a:lnSpc>
                          <a:spcPct val="90000"/>
                        </a:lnSpc>
                        <a:spcBef>
                          <a:spcPct val="20000"/>
                        </a:spcBef>
                        <a:spcAft>
                          <a:spcPct val="0"/>
                        </a:spcAft>
                        <a:buClr>
                          <a:srgbClr val="AA800E"/>
                        </a:buClr>
                        <a:buSzTx/>
                        <a:buFontTx/>
                        <a:buChar char="»"/>
                        <a:defRPr kumimoji="0" lang="en-GB" altLang="en-US" sz="1829" b="0" i="0" u="none">
                          <a:solidFill>
                            <a:srgbClr val="3333CC"/>
                          </a:solidFill>
                          <a:latin typeface="Arial" pitchFamily="34" charset="0"/>
                        </a:defRPr>
                      </a:lvl5pPr>
                    </a:lstStyle>
                    <a:p>
                      <a:pPr marL="0" lvl="0" indent="0" algn="ctr">
                        <a:buNone/>
                      </a:pPr>
                      <a:r>
                        <a:rPr lang="zh-CN" altLang="en-US" sz="1626">
                          <a:ea typeface="微软雅黑" charset="-122"/>
                        </a:rPr>
                        <a:t>因素</a:t>
                      </a:r>
                      <a:endParaRPr lang="zh-CN" altLang="en-US" sz="1600">
                        <a:ea typeface="微软雅黑" charset="-122"/>
                      </a:endParaRPr>
                    </a:p>
                  </a:txBody>
                  <a:tcPr marL="92903" marR="92903" marT="46452" marB="46452" anchor="b">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solidFill>
                      <a:srgbClr val="3399FF"/>
                    </a:solidFill>
                  </a:tcPr>
                </a:tc>
                <a:tc>
                  <a:txBody>
                    <a:bodyPr vert="horz" wrap="square" lIns="92903" tIns="46452" rIns="92903" bIns="46452" anchor="b" anchorCtr="0"/>
                    <a:lstStyle>
                      <a:lvl1pPr marL="369355" indent="-369355" algn="l" defTabSz="929030" rtl="0" eaLnBrk="1" fontAlgn="base" hangingPunct="1">
                        <a:lnSpc>
                          <a:spcPct val="100000"/>
                        </a:lnSpc>
                        <a:spcBef>
                          <a:spcPct val="0"/>
                        </a:spcBef>
                        <a:spcAft>
                          <a:spcPct val="20000"/>
                        </a:spcAft>
                        <a:buClr>
                          <a:srgbClr val="E9B113"/>
                        </a:buClr>
                        <a:buSzTx/>
                        <a:buFont typeface="Wingdings" charset="2"/>
                        <a:buChar char=""/>
                        <a:defRPr kumimoji="0" lang="en-GB" altLang="en-US" sz="2032" b="1" i="0" u="none">
                          <a:solidFill>
                            <a:schemeClr val="tx1"/>
                          </a:solidFill>
                          <a:latin typeface="Arial" pitchFamily="34" charset="0"/>
                        </a:defRPr>
                      </a:lvl1pPr>
                      <a:lvl2pPr marL="624192" indent="-253226" algn="l" defTabSz="929030" rtl="0" eaLnBrk="1" fontAlgn="base" hangingPunct="1">
                        <a:lnSpc>
                          <a:spcPct val="100000"/>
                        </a:lnSpc>
                        <a:spcBef>
                          <a:spcPct val="0"/>
                        </a:spcBef>
                        <a:spcAft>
                          <a:spcPct val="20000"/>
                        </a:spcAft>
                        <a:buClr>
                          <a:srgbClr val="E9B113"/>
                        </a:buClr>
                        <a:buSzTx/>
                        <a:buFont typeface="Arial" pitchFamily="34" charset="0"/>
                        <a:buChar char="–"/>
                        <a:defRPr kumimoji="0" lang="en-GB" altLang="en-US" sz="1829" b="1" i="0" u="none">
                          <a:solidFill>
                            <a:schemeClr val="tx1"/>
                          </a:solidFill>
                          <a:latin typeface="Arial" pitchFamily="34" charset="0"/>
                        </a:defRPr>
                      </a:lvl2pPr>
                      <a:lvl3pPr marL="885483" indent="-259677" algn="l" defTabSz="929030" rtl="0" eaLnBrk="1" fontAlgn="base" hangingPunct="1">
                        <a:lnSpc>
                          <a:spcPct val="100000"/>
                        </a:lnSpc>
                        <a:spcBef>
                          <a:spcPct val="0"/>
                        </a:spcBef>
                        <a:spcAft>
                          <a:spcPct val="20000"/>
                        </a:spcAft>
                        <a:buClr>
                          <a:srgbClr val="E9B113"/>
                        </a:buClr>
                        <a:buSzTx/>
                        <a:buFontTx/>
                        <a:buChar char="•"/>
                        <a:defRPr kumimoji="0" lang="en-GB" altLang="en-US" sz="1829" b="1" i="0" u="none">
                          <a:solidFill>
                            <a:schemeClr val="tx1"/>
                          </a:solidFill>
                          <a:latin typeface="Arial" pitchFamily="34" charset="0"/>
                        </a:defRPr>
                      </a:lvl3pPr>
                      <a:lvl4pPr marL="1785480" indent="-232258" algn="l" defTabSz="929030" rtl="0" eaLnBrk="1" fontAlgn="base" hangingPunct="1">
                        <a:lnSpc>
                          <a:spcPct val="90000"/>
                        </a:lnSpc>
                        <a:spcBef>
                          <a:spcPct val="20000"/>
                        </a:spcBef>
                        <a:spcAft>
                          <a:spcPct val="0"/>
                        </a:spcAft>
                        <a:buClr>
                          <a:srgbClr val="AA800E"/>
                        </a:buClr>
                        <a:buSzTx/>
                        <a:buFont typeface="Times New Roman" charset="0"/>
                        <a:buChar char="s"/>
                        <a:defRPr kumimoji="0" lang="en-GB" altLang="en-US" sz="1829" b="0" i="0" u="none">
                          <a:solidFill>
                            <a:srgbClr val="3333CC"/>
                          </a:solidFill>
                          <a:latin typeface="Arial" pitchFamily="34" charset="0"/>
                        </a:defRPr>
                      </a:lvl4pPr>
                      <a:lvl5pPr marL="2199996" indent="-232258" algn="l" defTabSz="929030" rtl="0" eaLnBrk="1" fontAlgn="base" hangingPunct="1">
                        <a:lnSpc>
                          <a:spcPct val="90000"/>
                        </a:lnSpc>
                        <a:spcBef>
                          <a:spcPct val="20000"/>
                        </a:spcBef>
                        <a:spcAft>
                          <a:spcPct val="0"/>
                        </a:spcAft>
                        <a:buClr>
                          <a:srgbClr val="AA800E"/>
                        </a:buClr>
                        <a:buSzTx/>
                        <a:buFontTx/>
                        <a:buChar char="»"/>
                        <a:defRPr kumimoji="0" lang="en-GB" altLang="en-US" sz="1829" b="0" i="0" u="none">
                          <a:solidFill>
                            <a:srgbClr val="3333CC"/>
                          </a:solidFill>
                          <a:latin typeface="Arial" pitchFamily="34" charset="0"/>
                        </a:defRPr>
                      </a:lvl5pPr>
                    </a:lstStyle>
                    <a:p>
                      <a:pPr marL="0" lvl="0" indent="0" algn="ctr">
                        <a:buNone/>
                      </a:pPr>
                      <a:r>
                        <a:rPr lang="en-US" altLang="zh-CN" sz="1626">
                          <a:ea typeface="宋体" charset="-122"/>
                        </a:rPr>
                        <a:t>HR</a:t>
                      </a:r>
                      <a:endParaRPr lang="en-US" altLang="zh-CN" sz="1600">
                        <a:ea typeface="宋体" charset="-122"/>
                      </a:endParaRPr>
                    </a:p>
                  </a:txBody>
                  <a:tcPr marL="92903" marR="92903" marT="46452" marB="46452"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solidFill>
                      <a:srgbClr val="3399FF"/>
                    </a:solidFill>
                  </a:tcPr>
                </a:tc>
                <a:tc>
                  <a:txBody>
                    <a:bodyPr vert="horz" wrap="square" lIns="92903" tIns="46452" rIns="92903" bIns="46452" anchor="b" anchorCtr="0"/>
                    <a:lstStyle>
                      <a:lvl1pPr marL="369355" indent="-369355" algn="l" defTabSz="929030" rtl="0" eaLnBrk="1" fontAlgn="base" hangingPunct="1">
                        <a:lnSpc>
                          <a:spcPct val="100000"/>
                        </a:lnSpc>
                        <a:spcBef>
                          <a:spcPct val="0"/>
                        </a:spcBef>
                        <a:spcAft>
                          <a:spcPct val="20000"/>
                        </a:spcAft>
                        <a:buClr>
                          <a:srgbClr val="E9B113"/>
                        </a:buClr>
                        <a:buSzTx/>
                        <a:buFont typeface="Wingdings" charset="2"/>
                        <a:buChar char=""/>
                        <a:defRPr kumimoji="0" lang="en-GB" altLang="en-US" sz="2032" b="1" i="0" u="none">
                          <a:solidFill>
                            <a:schemeClr val="tx1"/>
                          </a:solidFill>
                          <a:latin typeface="Arial" pitchFamily="34" charset="0"/>
                        </a:defRPr>
                      </a:lvl1pPr>
                      <a:lvl2pPr marL="624192" indent="-253226" algn="l" defTabSz="929030" rtl="0" eaLnBrk="1" fontAlgn="base" hangingPunct="1">
                        <a:lnSpc>
                          <a:spcPct val="100000"/>
                        </a:lnSpc>
                        <a:spcBef>
                          <a:spcPct val="0"/>
                        </a:spcBef>
                        <a:spcAft>
                          <a:spcPct val="20000"/>
                        </a:spcAft>
                        <a:buClr>
                          <a:srgbClr val="E9B113"/>
                        </a:buClr>
                        <a:buSzTx/>
                        <a:buFont typeface="Arial" pitchFamily="34" charset="0"/>
                        <a:buChar char="–"/>
                        <a:defRPr kumimoji="0" lang="en-GB" altLang="en-US" sz="1829" b="1" i="0" u="none">
                          <a:solidFill>
                            <a:schemeClr val="tx1"/>
                          </a:solidFill>
                          <a:latin typeface="Arial" pitchFamily="34" charset="0"/>
                        </a:defRPr>
                      </a:lvl2pPr>
                      <a:lvl3pPr marL="885483" indent="-259677" algn="l" defTabSz="929030" rtl="0" eaLnBrk="1" fontAlgn="base" hangingPunct="1">
                        <a:lnSpc>
                          <a:spcPct val="100000"/>
                        </a:lnSpc>
                        <a:spcBef>
                          <a:spcPct val="0"/>
                        </a:spcBef>
                        <a:spcAft>
                          <a:spcPct val="20000"/>
                        </a:spcAft>
                        <a:buClr>
                          <a:srgbClr val="E9B113"/>
                        </a:buClr>
                        <a:buSzTx/>
                        <a:buFontTx/>
                        <a:buChar char="•"/>
                        <a:defRPr kumimoji="0" lang="en-GB" altLang="en-US" sz="1829" b="1" i="0" u="none">
                          <a:solidFill>
                            <a:schemeClr val="tx1"/>
                          </a:solidFill>
                          <a:latin typeface="Arial" pitchFamily="34" charset="0"/>
                        </a:defRPr>
                      </a:lvl3pPr>
                      <a:lvl4pPr marL="1785480" indent="-232258" algn="l" defTabSz="929030" rtl="0" eaLnBrk="1" fontAlgn="base" hangingPunct="1">
                        <a:lnSpc>
                          <a:spcPct val="90000"/>
                        </a:lnSpc>
                        <a:spcBef>
                          <a:spcPct val="20000"/>
                        </a:spcBef>
                        <a:spcAft>
                          <a:spcPct val="0"/>
                        </a:spcAft>
                        <a:buClr>
                          <a:srgbClr val="AA800E"/>
                        </a:buClr>
                        <a:buSzTx/>
                        <a:buFont typeface="Times New Roman" charset="0"/>
                        <a:buChar char="s"/>
                        <a:defRPr kumimoji="0" lang="en-GB" altLang="en-US" sz="1829" b="0" i="0" u="none">
                          <a:solidFill>
                            <a:srgbClr val="3333CC"/>
                          </a:solidFill>
                          <a:latin typeface="Arial" pitchFamily="34" charset="0"/>
                        </a:defRPr>
                      </a:lvl4pPr>
                      <a:lvl5pPr marL="2199996" indent="-232258" algn="l" defTabSz="929030" rtl="0" eaLnBrk="1" fontAlgn="base" hangingPunct="1">
                        <a:lnSpc>
                          <a:spcPct val="90000"/>
                        </a:lnSpc>
                        <a:spcBef>
                          <a:spcPct val="20000"/>
                        </a:spcBef>
                        <a:spcAft>
                          <a:spcPct val="0"/>
                        </a:spcAft>
                        <a:buClr>
                          <a:srgbClr val="AA800E"/>
                        </a:buClr>
                        <a:buSzTx/>
                        <a:buFontTx/>
                        <a:buChar char="»"/>
                        <a:defRPr kumimoji="0" lang="en-GB" altLang="en-US" sz="1829" b="0" i="0" u="none">
                          <a:solidFill>
                            <a:srgbClr val="3333CC"/>
                          </a:solidFill>
                          <a:latin typeface="Arial" pitchFamily="34" charset="0"/>
                        </a:defRPr>
                      </a:lvl5pPr>
                    </a:lstStyle>
                    <a:p>
                      <a:pPr marL="0" lvl="0" indent="0" algn="ctr">
                        <a:buNone/>
                      </a:pPr>
                      <a:r>
                        <a:rPr lang="en-US" altLang="zh-CN" sz="1626" i="1">
                          <a:ea typeface="宋体" charset="-122"/>
                        </a:rPr>
                        <a:t>P</a:t>
                      </a:r>
                      <a:endParaRPr lang="en-US" altLang="zh-CN" sz="1600">
                        <a:ea typeface="宋体" charset="-122"/>
                      </a:endParaRPr>
                    </a:p>
                  </a:txBody>
                  <a:tcPr marL="92903" marR="92903" marT="46452" marB="46452" anchor="b">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solidFill>
                      <a:srgbClr val="3399FF"/>
                    </a:solidFill>
                  </a:tcPr>
                </a:tc>
              </a:tr>
              <a:tr h="656450">
                <a:tc>
                  <a:txBody>
                    <a:bodyPr vert="horz" wrap="square" lIns="92903" tIns="46452" rIns="92903" bIns="46452"/>
                    <a:lstStyle>
                      <a:lvl1pPr marL="369355" indent="-369355" algn="l" defTabSz="929030" rtl="0" eaLnBrk="1" fontAlgn="base" hangingPunct="1">
                        <a:lnSpc>
                          <a:spcPct val="100000"/>
                        </a:lnSpc>
                        <a:spcBef>
                          <a:spcPct val="0"/>
                        </a:spcBef>
                        <a:spcAft>
                          <a:spcPct val="20000"/>
                        </a:spcAft>
                        <a:buClr>
                          <a:srgbClr val="E9B113"/>
                        </a:buClr>
                        <a:buSzTx/>
                        <a:buFont typeface="Wingdings" charset="2"/>
                        <a:buChar char=""/>
                        <a:defRPr kumimoji="0" lang="en-GB" altLang="en-US" sz="2032" b="1" i="0" u="none">
                          <a:solidFill>
                            <a:schemeClr val="tx1"/>
                          </a:solidFill>
                          <a:latin typeface="Arial" pitchFamily="34" charset="0"/>
                        </a:defRPr>
                      </a:lvl1pPr>
                      <a:lvl2pPr marL="624192" indent="-253226" algn="l" defTabSz="929030" rtl="0" eaLnBrk="1" fontAlgn="base" hangingPunct="1">
                        <a:lnSpc>
                          <a:spcPct val="100000"/>
                        </a:lnSpc>
                        <a:spcBef>
                          <a:spcPct val="0"/>
                        </a:spcBef>
                        <a:spcAft>
                          <a:spcPct val="20000"/>
                        </a:spcAft>
                        <a:buClr>
                          <a:srgbClr val="E9B113"/>
                        </a:buClr>
                        <a:buSzTx/>
                        <a:buFont typeface="Arial" pitchFamily="34" charset="0"/>
                        <a:buChar char="–"/>
                        <a:defRPr kumimoji="0" lang="en-GB" altLang="en-US" sz="1829" b="1" i="0" u="none">
                          <a:solidFill>
                            <a:schemeClr val="tx1"/>
                          </a:solidFill>
                          <a:latin typeface="Arial" pitchFamily="34" charset="0"/>
                        </a:defRPr>
                      </a:lvl2pPr>
                      <a:lvl3pPr marL="885483" indent="-259677" algn="l" defTabSz="929030" rtl="0" eaLnBrk="1" fontAlgn="base" hangingPunct="1">
                        <a:lnSpc>
                          <a:spcPct val="100000"/>
                        </a:lnSpc>
                        <a:spcBef>
                          <a:spcPct val="0"/>
                        </a:spcBef>
                        <a:spcAft>
                          <a:spcPct val="20000"/>
                        </a:spcAft>
                        <a:buClr>
                          <a:srgbClr val="E9B113"/>
                        </a:buClr>
                        <a:buSzTx/>
                        <a:buFontTx/>
                        <a:buChar char="•"/>
                        <a:defRPr kumimoji="0" lang="en-GB" altLang="en-US" sz="1829" b="1" i="0" u="none">
                          <a:solidFill>
                            <a:schemeClr val="tx1"/>
                          </a:solidFill>
                          <a:latin typeface="Arial" pitchFamily="34" charset="0"/>
                        </a:defRPr>
                      </a:lvl3pPr>
                      <a:lvl4pPr marL="1785480" indent="-232258" algn="l" defTabSz="929030" rtl="0" eaLnBrk="1" fontAlgn="base" hangingPunct="1">
                        <a:lnSpc>
                          <a:spcPct val="90000"/>
                        </a:lnSpc>
                        <a:spcBef>
                          <a:spcPct val="20000"/>
                        </a:spcBef>
                        <a:spcAft>
                          <a:spcPct val="0"/>
                        </a:spcAft>
                        <a:buClr>
                          <a:srgbClr val="AA800E"/>
                        </a:buClr>
                        <a:buSzTx/>
                        <a:buFont typeface="Times New Roman" charset="0"/>
                        <a:buChar char="s"/>
                        <a:defRPr kumimoji="0" lang="en-GB" altLang="en-US" sz="1829" b="0" i="0" u="none">
                          <a:solidFill>
                            <a:srgbClr val="3333CC"/>
                          </a:solidFill>
                          <a:latin typeface="Arial" pitchFamily="34" charset="0"/>
                        </a:defRPr>
                      </a:lvl4pPr>
                      <a:lvl5pPr marL="2199996" indent="-232258" algn="l" defTabSz="929030" rtl="0" eaLnBrk="1" fontAlgn="base" hangingPunct="1">
                        <a:lnSpc>
                          <a:spcPct val="90000"/>
                        </a:lnSpc>
                        <a:spcBef>
                          <a:spcPct val="20000"/>
                        </a:spcBef>
                        <a:spcAft>
                          <a:spcPct val="0"/>
                        </a:spcAft>
                        <a:buClr>
                          <a:srgbClr val="AA800E"/>
                        </a:buClr>
                        <a:buSzTx/>
                        <a:buFontTx/>
                        <a:buChar char="»"/>
                        <a:defRPr kumimoji="0" lang="en-GB" altLang="en-US" sz="1829" b="0" i="0" u="none">
                          <a:solidFill>
                            <a:srgbClr val="3333CC"/>
                          </a:solidFill>
                          <a:latin typeface="Arial" pitchFamily="34" charset="0"/>
                        </a:defRPr>
                      </a:lvl5pPr>
                    </a:lstStyle>
                    <a:p>
                      <a:pPr marL="0" lvl="0" indent="0">
                        <a:buNone/>
                      </a:pPr>
                      <a:r>
                        <a:rPr lang="en-US" altLang="zh-CN" sz="1219">
                          <a:latin typeface="微软雅黑" charset="-122"/>
                          <a:ea typeface="微软雅黑" charset="-122"/>
                        </a:rPr>
                        <a:t>VEGF</a:t>
                      </a:r>
                      <a:endParaRPr lang="en-US" altLang="zh-CN" sz="1200">
                        <a:latin typeface="微软雅黑" charset="-122"/>
                        <a:ea typeface="微软雅黑" charset="-122"/>
                      </a:endParaRPr>
                    </a:p>
                    <a:p>
                      <a:pPr marL="0" lvl="0" indent="0">
                        <a:buNone/>
                      </a:pPr>
                      <a:r>
                        <a:rPr lang="en-US" altLang="zh-CN" sz="1219" b="0">
                          <a:latin typeface="微软雅黑" charset="-122"/>
                          <a:ea typeface="微软雅黑" charset="-122"/>
                        </a:rPr>
                        <a:t>(&gt;260 vs ≤260)</a:t>
                      </a:r>
                      <a:endParaRPr lang="en-US" altLang="zh-CN" sz="1200" b="0">
                        <a:latin typeface="微软雅黑" charset="-122"/>
                        <a:ea typeface="微软雅黑" charset="-122"/>
                      </a:endParaRPr>
                    </a:p>
                  </a:txBody>
                  <a:tcPr marL="92903" marR="92903" marT="46452" marB="46452">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vert="horz" wrap="square" lIns="92903" tIns="46452" rIns="92903" bIns="46452"/>
                    <a:lstStyle>
                      <a:lvl1pPr marL="369355" indent="-369355" algn="l" defTabSz="929030" rtl="0" eaLnBrk="1" fontAlgn="base" hangingPunct="1">
                        <a:lnSpc>
                          <a:spcPct val="100000"/>
                        </a:lnSpc>
                        <a:spcBef>
                          <a:spcPct val="0"/>
                        </a:spcBef>
                        <a:spcAft>
                          <a:spcPct val="20000"/>
                        </a:spcAft>
                        <a:buClr>
                          <a:srgbClr val="E9B113"/>
                        </a:buClr>
                        <a:buSzTx/>
                        <a:buFont typeface="Wingdings" charset="2"/>
                        <a:buChar char=""/>
                        <a:defRPr kumimoji="0" lang="en-GB" altLang="en-US" sz="2032" b="1" i="0" u="none">
                          <a:solidFill>
                            <a:schemeClr val="tx1"/>
                          </a:solidFill>
                          <a:latin typeface="Arial" pitchFamily="34" charset="0"/>
                        </a:defRPr>
                      </a:lvl1pPr>
                      <a:lvl2pPr marL="624192" indent="-253226" algn="l" defTabSz="929030" rtl="0" eaLnBrk="1" fontAlgn="base" hangingPunct="1">
                        <a:lnSpc>
                          <a:spcPct val="100000"/>
                        </a:lnSpc>
                        <a:spcBef>
                          <a:spcPct val="0"/>
                        </a:spcBef>
                        <a:spcAft>
                          <a:spcPct val="20000"/>
                        </a:spcAft>
                        <a:buClr>
                          <a:srgbClr val="E9B113"/>
                        </a:buClr>
                        <a:buSzTx/>
                        <a:buFont typeface="Arial" pitchFamily="34" charset="0"/>
                        <a:buChar char="–"/>
                        <a:defRPr kumimoji="0" lang="en-GB" altLang="en-US" sz="1829" b="1" i="0" u="none">
                          <a:solidFill>
                            <a:schemeClr val="tx1"/>
                          </a:solidFill>
                          <a:latin typeface="Arial" pitchFamily="34" charset="0"/>
                        </a:defRPr>
                      </a:lvl2pPr>
                      <a:lvl3pPr marL="885483" indent="-259677" algn="l" defTabSz="929030" rtl="0" eaLnBrk="1" fontAlgn="base" hangingPunct="1">
                        <a:lnSpc>
                          <a:spcPct val="100000"/>
                        </a:lnSpc>
                        <a:spcBef>
                          <a:spcPct val="0"/>
                        </a:spcBef>
                        <a:spcAft>
                          <a:spcPct val="20000"/>
                        </a:spcAft>
                        <a:buClr>
                          <a:srgbClr val="E9B113"/>
                        </a:buClr>
                        <a:buSzTx/>
                        <a:buFontTx/>
                        <a:buChar char="•"/>
                        <a:defRPr kumimoji="0" lang="en-GB" altLang="en-US" sz="1829" b="1" i="0" u="none">
                          <a:solidFill>
                            <a:schemeClr val="tx1"/>
                          </a:solidFill>
                          <a:latin typeface="Arial" pitchFamily="34" charset="0"/>
                        </a:defRPr>
                      </a:lvl3pPr>
                      <a:lvl4pPr marL="1785480" indent="-232258" algn="l" defTabSz="929030" rtl="0" eaLnBrk="1" fontAlgn="base" hangingPunct="1">
                        <a:lnSpc>
                          <a:spcPct val="90000"/>
                        </a:lnSpc>
                        <a:spcBef>
                          <a:spcPct val="20000"/>
                        </a:spcBef>
                        <a:spcAft>
                          <a:spcPct val="0"/>
                        </a:spcAft>
                        <a:buClr>
                          <a:srgbClr val="AA800E"/>
                        </a:buClr>
                        <a:buSzTx/>
                        <a:buFont typeface="Times New Roman" charset="0"/>
                        <a:buChar char="s"/>
                        <a:defRPr kumimoji="0" lang="en-GB" altLang="en-US" sz="1829" b="0" i="0" u="none">
                          <a:solidFill>
                            <a:srgbClr val="3333CC"/>
                          </a:solidFill>
                          <a:latin typeface="Arial" pitchFamily="34" charset="0"/>
                        </a:defRPr>
                      </a:lvl4pPr>
                      <a:lvl5pPr marL="2199996" indent="-232258" algn="l" defTabSz="929030" rtl="0" eaLnBrk="1" fontAlgn="base" hangingPunct="1">
                        <a:lnSpc>
                          <a:spcPct val="90000"/>
                        </a:lnSpc>
                        <a:spcBef>
                          <a:spcPct val="20000"/>
                        </a:spcBef>
                        <a:spcAft>
                          <a:spcPct val="0"/>
                        </a:spcAft>
                        <a:buClr>
                          <a:srgbClr val="AA800E"/>
                        </a:buClr>
                        <a:buSzTx/>
                        <a:buFontTx/>
                        <a:buChar char="»"/>
                        <a:defRPr kumimoji="0" lang="en-GB" altLang="en-US" sz="1829" b="0" i="0" u="none">
                          <a:solidFill>
                            <a:srgbClr val="3333CC"/>
                          </a:solidFill>
                          <a:latin typeface="Arial" pitchFamily="34" charset="0"/>
                        </a:defRPr>
                      </a:lvl5pPr>
                    </a:lstStyle>
                    <a:p>
                      <a:pPr marL="0" lvl="0" indent="0" algn="ctr">
                        <a:buNone/>
                      </a:pPr>
                      <a:r>
                        <a:rPr lang="en-US" altLang="zh-CN" sz="1219" b="0">
                          <a:latin typeface="微软雅黑" charset="-122"/>
                          <a:ea typeface="微软雅黑" charset="-122"/>
                        </a:rPr>
                        <a:t>2.42</a:t>
                      </a:r>
                      <a:endParaRPr lang="en-US" altLang="zh-CN" sz="1200" b="0">
                        <a:latin typeface="微软雅黑" charset="-122"/>
                        <a:ea typeface="微软雅黑" charset="-122"/>
                      </a:endParaRPr>
                    </a:p>
                  </a:txBody>
                  <a:tcPr marL="92903" marR="92903" marT="46452" marB="46452">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vert="horz" wrap="square" lIns="92903" tIns="46452" rIns="92903" bIns="46452"/>
                    <a:lstStyle>
                      <a:lvl1pPr marL="369355" indent="-369355" algn="l" defTabSz="929030" rtl="0" eaLnBrk="1" fontAlgn="base" hangingPunct="1">
                        <a:lnSpc>
                          <a:spcPct val="100000"/>
                        </a:lnSpc>
                        <a:spcBef>
                          <a:spcPct val="0"/>
                        </a:spcBef>
                        <a:spcAft>
                          <a:spcPct val="20000"/>
                        </a:spcAft>
                        <a:buClr>
                          <a:srgbClr val="E9B113"/>
                        </a:buClr>
                        <a:buSzTx/>
                        <a:buFont typeface="Wingdings" charset="2"/>
                        <a:buChar char=""/>
                        <a:defRPr kumimoji="0" lang="en-GB" altLang="en-US" sz="2032" b="1" i="0" u="none">
                          <a:solidFill>
                            <a:schemeClr val="tx1"/>
                          </a:solidFill>
                          <a:latin typeface="Arial" pitchFamily="34" charset="0"/>
                        </a:defRPr>
                      </a:lvl1pPr>
                      <a:lvl2pPr marL="624192" indent="-253226" algn="l" defTabSz="929030" rtl="0" eaLnBrk="1" fontAlgn="base" hangingPunct="1">
                        <a:lnSpc>
                          <a:spcPct val="100000"/>
                        </a:lnSpc>
                        <a:spcBef>
                          <a:spcPct val="0"/>
                        </a:spcBef>
                        <a:spcAft>
                          <a:spcPct val="20000"/>
                        </a:spcAft>
                        <a:buClr>
                          <a:srgbClr val="E9B113"/>
                        </a:buClr>
                        <a:buSzTx/>
                        <a:buFont typeface="Arial" pitchFamily="34" charset="0"/>
                        <a:buChar char="–"/>
                        <a:defRPr kumimoji="0" lang="en-GB" altLang="en-US" sz="1829" b="1" i="0" u="none">
                          <a:solidFill>
                            <a:schemeClr val="tx1"/>
                          </a:solidFill>
                          <a:latin typeface="Arial" pitchFamily="34" charset="0"/>
                        </a:defRPr>
                      </a:lvl2pPr>
                      <a:lvl3pPr marL="885483" indent="-259677" algn="l" defTabSz="929030" rtl="0" eaLnBrk="1" fontAlgn="base" hangingPunct="1">
                        <a:lnSpc>
                          <a:spcPct val="100000"/>
                        </a:lnSpc>
                        <a:spcBef>
                          <a:spcPct val="0"/>
                        </a:spcBef>
                        <a:spcAft>
                          <a:spcPct val="20000"/>
                        </a:spcAft>
                        <a:buClr>
                          <a:srgbClr val="E9B113"/>
                        </a:buClr>
                        <a:buSzTx/>
                        <a:buFontTx/>
                        <a:buChar char="•"/>
                        <a:defRPr kumimoji="0" lang="en-GB" altLang="en-US" sz="1829" b="1" i="0" u="none">
                          <a:solidFill>
                            <a:schemeClr val="tx1"/>
                          </a:solidFill>
                          <a:latin typeface="Arial" pitchFamily="34" charset="0"/>
                        </a:defRPr>
                      </a:lvl3pPr>
                      <a:lvl4pPr marL="1785480" indent="-232258" algn="l" defTabSz="929030" rtl="0" eaLnBrk="1" fontAlgn="base" hangingPunct="1">
                        <a:lnSpc>
                          <a:spcPct val="90000"/>
                        </a:lnSpc>
                        <a:spcBef>
                          <a:spcPct val="20000"/>
                        </a:spcBef>
                        <a:spcAft>
                          <a:spcPct val="0"/>
                        </a:spcAft>
                        <a:buClr>
                          <a:srgbClr val="AA800E"/>
                        </a:buClr>
                        <a:buSzTx/>
                        <a:buFont typeface="Times New Roman" charset="0"/>
                        <a:buChar char="s"/>
                        <a:defRPr kumimoji="0" lang="en-GB" altLang="en-US" sz="1829" b="0" i="0" u="none">
                          <a:solidFill>
                            <a:srgbClr val="3333CC"/>
                          </a:solidFill>
                          <a:latin typeface="Arial" pitchFamily="34" charset="0"/>
                        </a:defRPr>
                      </a:lvl4pPr>
                      <a:lvl5pPr marL="2199996" indent="-232258" algn="l" defTabSz="929030" rtl="0" eaLnBrk="1" fontAlgn="base" hangingPunct="1">
                        <a:lnSpc>
                          <a:spcPct val="90000"/>
                        </a:lnSpc>
                        <a:spcBef>
                          <a:spcPct val="20000"/>
                        </a:spcBef>
                        <a:spcAft>
                          <a:spcPct val="0"/>
                        </a:spcAft>
                        <a:buClr>
                          <a:srgbClr val="AA800E"/>
                        </a:buClr>
                        <a:buSzTx/>
                        <a:buFontTx/>
                        <a:buChar char="»"/>
                        <a:defRPr kumimoji="0" lang="en-GB" altLang="en-US" sz="1829" b="0" i="0" u="none">
                          <a:solidFill>
                            <a:srgbClr val="3333CC"/>
                          </a:solidFill>
                          <a:latin typeface="Arial" pitchFamily="34" charset="0"/>
                        </a:defRPr>
                      </a:lvl5pPr>
                    </a:lstStyle>
                    <a:p>
                      <a:pPr marL="0" lvl="0" indent="0" algn="ctr">
                        <a:buNone/>
                      </a:pPr>
                      <a:r>
                        <a:rPr lang="en-US" altLang="zh-CN" sz="1219" b="0">
                          <a:latin typeface="微软雅黑" charset="-122"/>
                          <a:ea typeface="微软雅黑" charset="-122"/>
                        </a:rPr>
                        <a:t>.006</a:t>
                      </a:r>
                      <a:endParaRPr lang="en-US" altLang="zh-CN" sz="1200" b="0">
                        <a:latin typeface="微软雅黑" charset="-122"/>
                        <a:ea typeface="微软雅黑" charset="-122"/>
                      </a:endParaRPr>
                    </a:p>
                  </a:txBody>
                  <a:tcPr marL="92903" marR="92903" marT="46452" marB="46452">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r>
              <a:tr h="656450">
                <a:tc>
                  <a:txBody>
                    <a:bodyPr vert="horz" wrap="square" lIns="92903" tIns="46452" rIns="92903" bIns="46452"/>
                    <a:lstStyle>
                      <a:lvl1pPr marL="369355" indent="-369355" algn="l" defTabSz="929030" rtl="0" eaLnBrk="1" fontAlgn="base" hangingPunct="1">
                        <a:lnSpc>
                          <a:spcPct val="100000"/>
                        </a:lnSpc>
                        <a:spcBef>
                          <a:spcPct val="0"/>
                        </a:spcBef>
                        <a:spcAft>
                          <a:spcPct val="20000"/>
                        </a:spcAft>
                        <a:buClr>
                          <a:srgbClr val="E9B113"/>
                        </a:buClr>
                        <a:buSzTx/>
                        <a:buFont typeface="Wingdings" charset="2"/>
                        <a:buChar char=""/>
                        <a:defRPr kumimoji="0" lang="en-GB" altLang="en-US" sz="2032" b="1" i="0" u="none">
                          <a:solidFill>
                            <a:schemeClr val="tx1"/>
                          </a:solidFill>
                          <a:latin typeface="Arial" pitchFamily="34" charset="0"/>
                        </a:defRPr>
                      </a:lvl1pPr>
                      <a:lvl2pPr marL="624192" indent="-253226" algn="l" defTabSz="929030" rtl="0" eaLnBrk="1" fontAlgn="base" hangingPunct="1">
                        <a:lnSpc>
                          <a:spcPct val="100000"/>
                        </a:lnSpc>
                        <a:spcBef>
                          <a:spcPct val="0"/>
                        </a:spcBef>
                        <a:spcAft>
                          <a:spcPct val="20000"/>
                        </a:spcAft>
                        <a:buClr>
                          <a:srgbClr val="E9B113"/>
                        </a:buClr>
                        <a:buSzTx/>
                        <a:buFont typeface="Arial" pitchFamily="34" charset="0"/>
                        <a:buChar char="–"/>
                        <a:defRPr kumimoji="0" lang="en-GB" altLang="en-US" sz="1829" b="1" i="0" u="none">
                          <a:solidFill>
                            <a:schemeClr val="tx1"/>
                          </a:solidFill>
                          <a:latin typeface="Arial" pitchFamily="34" charset="0"/>
                        </a:defRPr>
                      </a:lvl2pPr>
                      <a:lvl3pPr marL="885483" indent="-259677" algn="l" defTabSz="929030" rtl="0" eaLnBrk="1" fontAlgn="base" hangingPunct="1">
                        <a:lnSpc>
                          <a:spcPct val="100000"/>
                        </a:lnSpc>
                        <a:spcBef>
                          <a:spcPct val="0"/>
                        </a:spcBef>
                        <a:spcAft>
                          <a:spcPct val="20000"/>
                        </a:spcAft>
                        <a:buClr>
                          <a:srgbClr val="E9B113"/>
                        </a:buClr>
                        <a:buSzTx/>
                        <a:buFontTx/>
                        <a:buChar char="•"/>
                        <a:defRPr kumimoji="0" lang="en-GB" altLang="en-US" sz="1829" b="1" i="0" u="none">
                          <a:solidFill>
                            <a:schemeClr val="tx1"/>
                          </a:solidFill>
                          <a:latin typeface="Arial" pitchFamily="34" charset="0"/>
                        </a:defRPr>
                      </a:lvl3pPr>
                      <a:lvl4pPr marL="1785480" indent="-232258" algn="l" defTabSz="929030" rtl="0" eaLnBrk="1" fontAlgn="base" hangingPunct="1">
                        <a:lnSpc>
                          <a:spcPct val="90000"/>
                        </a:lnSpc>
                        <a:spcBef>
                          <a:spcPct val="20000"/>
                        </a:spcBef>
                        <a:spcAft>
                          <a:spcPct val="0"/>
                        </a:spcAft>
                        <a:buClr>
                          <a:srgbClr val="AA800E"/>
                        </a:buClr>
                        <a:buSzTx/>
                        <a:buFont typeface="Times New Roman" charset="0"/>
                        <a:buChar char="s"/>
                        <a:defRPr kumimoji="0" lang="en-GB" altLang="en-US" sz="1829" b="0" i="0" u="none">
                          <a:solidFill>
                            <a:srgbClr val="3333CC"/>
                          </a:solidFill>
                          <a:latin typeface="Arial" pitchFamily="34" charset="0"/>
                        </a:defRPr>
                      </a:lvl4pPr>
                      <a:lvl5pPr marL="2199996" indent="-232258" algn="l" defTabSz="929030" rtl="0" eaLnBrk="1" fontAlgn="base" hangingPunct="1">
                        <a:lnSpc>
                          <a:spcPct val="90000"/>
                        </a:lnSpc>
                        <a:spcBef>
                          <a:spcPct val="20000"/>
                        </a:spcBef>
                        <a:spcAft>
                          <a:spcPct val="0"/>
                        </a:spcAft>
                        <a:buClr>
                          <a:srgbClr val="AA800E"/>
                        </a:buClr>
                        <a:buSzTx/>
                        <a:buFontTx/>
                        <a:buChar char="»"/>
                        <a:defRPr kumimoji="0" lang="en-GB" altLang="en-US" sz="1829" b="0" i="0" u="none">
                          <a:solidFill>
                            <a:srgbClr val="3333CC"/>
                          </a:solidFill>
                          <a:latin typeface="Arial" pitchFamily="34" charset="0"/>
                        </a:defRPr>
                      </a:lvl5pPr>
                    </a:lstStyle>
                    <a:p>
                      <a:pPr marL="0" lvl="0" indent="0">
                        <a:buNone/>
                      </a:pPr>
                      <a:r>
                        <a:rPr lang="zh-CN" altLang="en-US" sz="1219">
                          <a:latin typeface="微软雅黑" charset="-122"/>
                          <a:ea typeface="微软雅黑" charset="-122"/>
                        </a:rPr>
                        <a:t>可测量病灶</a:t>
                      </a:r>
                      <a:endParaRPr lang="zh-CN" altLang="en-US" sz="1200">
                        <a:latin typeface="微软雅黑" charset="-122"/>
                        <a:ea typeface="微软雅黑" charset="-122"/>
                      </a:endParaRPr>
                    </a:p>
                    <a:p>
                      <a:pPr marL="0" lvl="0" indent="0">
                        <a:buNone/>
                      </a:pPr>
                      <a:r>
                        <a:rPr lang="en-US" altLang="zh-CN" sz="1219" b="0">
                          <a:latin typeface="微软雅黑" charset="-122"/>
                          <a:ea typeface="微软雅黑" charset="-122"/>
                        </a:rPr>
                        <a:t>( Y vs N)</a:t>
                      </a:r>
                      <a:endParaRPr lang="en-US" altLang="zh-CN" sz="1200" b="0">
                        <a:latin typeface="微软雅黑" charset="-122"/>
                        <a:ea typeface="微软雅黑" charset="-122"/>
                      </a:endParaRPr>
                    </a:p>
                  </a:txBody>
                  <a:tcPr marL="92903" marR="92903" marT="46452" marB="46452">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vert="horz" wrap="square" lIns="92903" tIns="46452" rIns="92903" bIns="46452"/>
                    <a:lstStyle>
                      <a:lvl1pPr marL="369355" indent="-369355" algn="l" defTabSz="929030" rtl="0" eaLnBrk="1" fontAlgn="base" hangingPunct="1">
                        <a:lnSpc>
                          <a:spcPct val="100000"/>
                        </a:lnSpc>
                        <a:spcBef>
                          <a:spcPct val="0"/>
                        </a:spcBef>
                        <a:spcAft>
                          <a:spcPct val="20000"/>
                        </a:spcAft>
                        <a:buClr>
                          <a:srgbClr val="E9B113"/>
                        </a:buClr>
                        <a:buSzTx/>
                        <a:buFont typeface="Wingdings" charset="2"/>
                        <a:buChar char=""/>
                        <a:defRPr kumimoji="0" lang="en-GB" altLang="en-US" sz="2032" b="1" i="0" u="none">
                          <a:solidFill>
                            <a:schemeClr val="tx1"/>
                          </a:solidFill>
                          <a:latin typeface="Arial" pitchFamily="34" charset="0"/>
                        </a:defRPr>
                      </a:lvl1pPr>
                      <a:lvl2pPr marL="624192" indent="-253226" algn="l" defTabSz="929030" rtl="0" eaLnBrk="1" fontAlgn="base" hangingPunct="1">
                        <a:lnSpc>
                          <a:spcPct val="100000"/>
                        </a:lnSpc>
                        <a:spcBef>
                          <a:spcPct val="0"/>
                        </a:spcBef>
                        <a:spcAft>
                          <a:spcPct val="20000"/>
                        </a:spcAft>
                        <a:buClr>
                          <a:srgbClr val="E9B113"/>
                        </a:buClr>
                        <a:buSzTx/>
                        <a:buFont typeface="Arial" pitchFamily="34" charset="0"/>
                        <a:buChar char="–"/>
                        <a:defRPr kumimoji="0" lang="en-GB" altLang="en-US" sz="1829" b="1" i="0" u="none">
                          <a:solidFill>
                            <a:schemeClr val="tx1"/>
                          </a:solidFill>
                          <a:latin typeface="Arial" pitchFamily="34" charset="0"/>
                        </a:defRPr>
                      </a:lvl2pPr>
                      <a:lvl3pPr marL="885483" indent="-259677" algn="l" defTabSz="929030" rtl="0" eaLnBrk="1" fontAlgn="base" hangingPunct="1">
                        <a:lnSpc>
                          <a:spcPct val="100000"/>
                        </a:lnSpc>
                        <a:spcBef>
                          <a:spcPct val="0"/>
                        </a:spcBef>
                        <a:spcAft>
                          <a:spcPct val="20000"/>
                        </a:spcAft>
                        <a:buClr>
                          <a:srgbClr val="E9B113"/>
                        </a:buClr>
                        <a:buSzTx/>
                        <a:buFontTx/>
                        <a:buChar char="•"/>
                        <a:defRPr kumimoji="0" lang="en-GB" altLang="en-US" sz="1829" b="1" i="0" u="none">
                          <a:solidFill>
                            <a:schemeClr val="tx1"/>
                          </a:solidFill>
                          <a:latin typeface="Arial" pitchFamily="34" charset="0"/>
                        </a:defRPr>
                      </a:lvl3pPr>
                      <a:lvl4pPr marL="1785480" indent="-232258" algn="l" defTabSz="929030" rtl="0" eaLnBrk="1" fontAlgn="base" hangingPunct="1">
                        <a:lnSpc>
                          <a:spcPct val="90000"/>
                        </a:lnSpc>
                        <a:spcBef>
                          <a:spcPct val="20000"/>
                        </a:spcBef>
                        <a:spcAft>
                          <a:spcPct val="0"/>
                        </a:spcAft>
                        <a:buClr>
                          <a:srgbClr val="AA800E"/>
                        </a:buClr>
                        <a:buSzTx/>
                        <a:buFont typeface="Times New Roman" charset="0"/>
                        <a:buChar char="s"/>
                        <a:defRPr kumimoji="0" lang="en-GB" altLang="en-US" sz="1829" b="0" i="0" u="none">
                          <a:solidFill>
                            <a:srgbClr val="3333CC"/>
                          </a:solidFill>
                          <a:latin typeface="Arial" pitchFamily="34" charset="0"/>
                        </a:defRPr>
                      </a:lvl4pPr>
                      <a:lvl5pPr marL="2199996" indent="-232258" algn="l" defTabSz="929030" rtl="0" eaLnBrk="1" fontAlgn="base" hangingPunct="1">
                        <a:lnSpc>
                          <a:spcPct val="90000"/>
                        </a:lnSpc>
                        <a:spcBef>
                          <a:spcPct val="20000"/>
                        </a:spcBef>
                        <a:spcAft>
                          <a:spcPct val="0"/>
                        </a:spcAft>
                        <a:buClr>
                          <a:srgbClr val="AA800E"/>
                        </a:buClr>
                        <a:buSzTx/>
                        <a:buFontTx/>
                        <a:buChar char="»"/>
                        <a:defRPr kumimoji="0" lang="en-GB" altLang="en-US" sz="1829" b="0" i="0" u="none">
                          <a:solidFill>
                            <a:srgbClr val="3333CC"/>
                          </a:solidFill>
                          <a:latin typeface="Arial" pitchFamily="34" charset="0"/>
                        </a:defRPr>
                      </a:lvl5pPr>
                    </a:lstStyle>
                    <a:p>
                      <a:pPr marL="0" lvl="0" indent="0" algn="ctr">
                        <a:buNone/>
                      </a:pPr>
                      <a:r>
                        <a:rPr lang="en-US" altLang="zh-CN" sz="1219" b="0">
                          <a:latin typeface="微软雅黑" charset="-122"/>
                          <a:ea typeface="微软雅黑" charset="-122"/>
                        </a:rPr>
                        <a:t>2.01</a:t>
                      </a:r>
                      <a:endParaRPr lang="en-US" altLang="zh-CN" sz="1200" b="0">
                        <a:latin typeface="微软雅黑" charset="-122"/>
                        <a:ea typeface="微软雅黑" charset="-122"/>
                      </a:endParaRPr>
                    </a:p>
                  </a:txBody>
                  <a:tcPr marL="92903" marR="92903" marT="46452" marB="46452">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vert="horz" wrap="square" lIns="92903" tIns="46452" rIns="92903" bIns="46452"/>
                    <a:lstStyle>
                      <a:lvl1pPr marL="369355" indent="-369355" algn="l" defTabSz="929030" rtl="0" eaLnBrk="1" fontAlgn="base" hangingPunct="1">
                        <a:lnSpc>
                          <a:spcPct val="100000"/>
                        </a:lnSpc>
                        <a:spcBef>
                          <a:spcPct val="0"/>
                        </a:spcBef>
                        <a:spcAft>
                          <a:spcPct val="20000"/>
                        </a:spcAft>
                        <a:buClr>
                          <a:srgbClr val="E9B113"/>
                        </a:buClr>
                        <a:buSzTx/>
                        <a:buFont typeface="Wingdings" charset="2"/>
                        <a:buChar char=""/>
                        <a:defRPr kumimoji="0" lang="en-GB" altLang="en-US" sz="2032" b="1" i="0" u="none">
                          <a:solidFill>
                            <a:schemeClr val="tx1"/>
                          </a:solidFill>
                          <a:latin typeface="Arial" pitchFamily="34" charset="0"/>
                        </a:defRPr>
                      </a:lvl1pPr>
                      <a:lvl2pPr marL="624192" indent="-253226" algn="l" defTabSz="929030" rtl="0" eaLnBrk="1" fontAlgn="base" hangingPunct="1">
                        <a:lnSpc>
                          <a:spcPct val="100000"/>
                        </a:lnSpc>
                        <a:spcBef>
                          <a:spcPct val="0"/>
                        </a:spcBef>
                        <a:spcAft>
                          <a:spcPct val="20000"/>
                        </a:spcAft>
                        <a:buClr>
                          <a:srgbClr val="E9B113"/>
                        </a:buClr>
                        <a:buSzTx/>
                        <a:buFont typeface="Arial" pitchFamily="34" charset="0"/>
                        <a:buChar char="–"/>
                        <a:defRPr kumimoji="0" lang="en-GB" altLang="en-US" sz="1829" b="1" i="0" u="none">
                          <a:solidFill>
                            <a:schemeClr val="tx1"/>
                          </a:solidFill>
                          <a:latin typeface="Arial" pitchFamily="34" charset="0"/>
                        </a:defRPr>
                      </a:lvl2pPr>
                      <a:lvl3pPr marL="885483" indent="-259677" algn="l" defTabSz="929030" rtl="0" eaLnBrk="1" fontAlgn="base" hangingPunct="1">
                        <a:lnSpc>
                          <a:spcPct val="100000"/>
                        </a:lnSpc>
                        <a:spcBef>
                          <a:spcPct val="0"/>
                        </a:spcBef>
                        <a:spcAft>
                          <a:spcPct val="20000"/>
                        </a:spcAft>
                        <a:buClr>
                          <a:srgbClr val="E9B113"/>
                        </a:buClr>
                        <a:buSzTx/>
                        <a:buFontTx/>
                        <a:buChar char="•"/>
                        <a:defRPr kumimoji="0" lang="en-GB" altLang="en-US" sz="1829" b="1" i="0" u="none">
                          <a:solidFill>
                            <a:schemeClr val="tx1"/>
                          </a:solidFill>
                          <a:latin typeface="Arial" pitchFamily="34" charset="0"/>
                        </a:defRPr>
                      </a:lvl3pPr>
                      <a:lvl4pPr marL="1785480" indent="-232258" algn="l" defTabSz="929030" rtl="0" eaLnBrk="1" fontAlgn="base" hangingPunct="1">
                        <a:lnSpc>
                          <a:spcPct val="90000"/>
                        </a:lnSpc>
                        <a:spcBef>
                          <a:spcPct val="20000"/>
                        </a:spcBef>
                        <a:spcAft>
                          <a:spcPct val="0"/>
                        </a:spcAft>
                        <a:buClr>
                          <a:srgbClr val="AA800E"/>
                        </a:buClr>
                        <a:buSzTx/>
                        <a:buFont typeface="Times New Roman" charset="0"/>
                        <a:buChar char="s"/>
                        <a:defRPr kumimoji="0" lang="en-GB" altLang="en-US" sz="1829" b="0" i="0" u="none">
                          <a:solidFill>
                            <a:srgbClr val="3333CC"/>
                          </a:solidFill>
                          <a:latin typeface="Arial" pitchFamily="34" charset="0"/>
                        </a:defRPr>
                      </a:lvl4pPr>
                      <a:lvl5pPr marL="2199996" indent="-232258" algn="l" defTabSz="929030" rtl="0" eaLnBrk="1" fontAlgn="base" hangingPunct="1">
                        <a:lnSpc>
                          <a:spcPct val="90000"/>
                        </a:lnSpc>
                        <a:spcBef>
                          <a:spcPct val="20000"/>
                        </a:spcBef>
                        <a:spcAft>
                          <a:spcPct val="0"/>
                        </a:spcAft>
                        <a:buClr>
                          <a:srgbClr val="AA800E"/>
                        </a:buClr>
                        <a:buSzTx/>
                        <a:buFontTx/>
                        <a:buChar char="»"/>
                        <a:defRPr kumimoji="0" lang="en-GB" altLang="en-US" sz="1829" b="0" i="0" u="none">
                          <a:solidFill>
                            <a:srgbClr val="3333CC"/>
                          </a:solidFill>
                          <a:latin typeface="Arial" pitchFamily="34" charset="0"/>
                        </a:defRPr>
                      </a:lvl5pPr>
                    </a:lstStyle>
                    <a:p>
                      <a:pPr marL="0" lvl="0" indent="0" algn="ctr">
                        <a:buNone/>
                      </a:pPr>
                      <a:r>
                        <a:rPr lang="en-US" altLang="zh-CN" sz="1219" b="0">
                          <a:latin typeface="微软雅黑" charset="-122"/>
                          <a:ea typeface="微软雅黑" charset="-122"/>
                        </a:rPr>
                        <a:t>&lt;.001</a:t>
                      </a:r>
                      <a:endParaRPr lang="en-US" altLang="zh-CN" sz="1200" b="0">
                        <a:latin typeface="微软雅黑" charset="-122"/>
                        <a:ea typeface="微软雅黑" charset="-122"/>
                      </a:endParaRPr>
                    </a:p>
                  </a:txBody>
                  <a:tcPr marL="92903" marR="92903" marT="46452" marB="46452">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r>
              <a:tr h="656450">
                <a:tc>
                  <a:txBody>
                    <a:bodyPr vert="horz" wrap="square" lIns="92903" tIns="46452" rIns="92903" bIns="46452"/>
                    <a:lstStyle>
                      <a:lvl1pPr marL="369355" indent="-369355" algn="l" defTabSz="929030" rtl="0" eaLnBrk="1" fontAlgn="base" hangingPunct="1">
                        <a:lnSpc>
                          <a:spcPct val="100000"/>
                        </a:lnSpc>
                        <a:spcBef>
                          <a:spcPct val="0"/>
                        </a:spcBef>
                        <a:spcAft>
                          <a:spcPct val="20000"/>
                        </a:spcAft>
                        <a:buClr>
                          <a:srgbClr val="E9B113"/>
                        </a:buClr>
                        <a:buSzTx/>
                        <a:buFont typeface="Wingdings" charset="2"/>
                        <a:buChar char=""/>
                        <a:defRPr kumimoji="0" lang="en-GB" altLang="en-US" sz="2032" b="1" i="0" u="none">
                          <a:solidFill>
                            <a:schemeClr val="tx1"/>
                          </a:solidFill>
                          <a:latin typeface="Arial" pitchFamily="34" charset="0"/>
                        </a:defRPr>
                      </a:lvl1pPr>
                      <a:lvl2pPr marL="624192" indent="-253226" algn="l" defTabSz="929030" rtl="0" eaLnBrk="1" fontAlgn="base" hangingPunct="1">
                        <a:lnSpc>
                          <a:spcPct val="100000"/>
                        </a:lnSpc>
                        <a:spcBef>
                          <a:spcPct val="0"/>
                        </a:spcBef>
                        <a:spcAft>
                          <a:spcPct val="20000"/>
                        </a:spcAft>
                        <a:buClr>
                          <a:srgbClr val="E9B113"/>
                        </a:buClr>
                        <a:buSzTx/>
                        <a:buFont typeface="Arial" pitchFamily="34" charset="0"/>
                        <a:buChar char="–"/>
                        <a:defRPr kumimoji="0" lang="en-GB" altLang="en-US" sz="1829" b="1" i="0" u="none">
                          <a:solidFill>
                            <a:schemeClr val="tx1"/>
                          </a:solidFill>
                          <a:latin typeface="Arial" pitchFamily="34" charset="0"/>
                        </a:defRPr>
                      </a:lvl2pPr>
                      <a:lvl3pPr marL="885483" indent="-259677" algn="l" defTabSz="929030" rtl="0" eaLnBrk="1" fontAlgn="base" hangingPunct="1">
                        <a:lnSpc>
                          <a:spcPct val="100000"/>
                        </a:lnSpc>
                        <a:spcBef>
                          <a:spcPct val="0"/>
                        </a:spcBef>
                        <a:spcAft>
                          <a:spcPct val="20000"/>
                        </a:spcAft>
                        <a:buClr>
                          <a:srgbClr val="E9B113"/>
                        </a:buClr>
                        <a:buSzTx/>
                        <a:buFontTx/>
                        <a:buChar char="•"/>
                        <a:defRPr kumimoji="0" lang="en-GB" altLang="en-US" sz="1829" b="1" i="0" u="none">
                          <a:solidFill>
                            <a:schemeClr val="tx1"/>
                          </a:solidFill>
                          <a:latin typeface="Arial" pitchFamily="34" charset="0"/>
                        </a:defRPr>
                      </a:lvl3pPr>
                      <a:lvl4pPr marL="1785480" indent="-232258" algn="l" defTabSz="929030" rtl="0" eaLnBrk="1" fontAlgn="base" hangingPunct="1">
                        <a:lnSpc>
                          <a:spcPct val="90000"/>
                        </a:lnSpc>
                        <a:spcBef>
                          <a:spcPct val="20000"/>
                        </a:spcBef>
                        <a:spcAft>
                          <a:spcPct val="0"/>
                        </a:spcAft>
                        <a:buClr>
                          <a:srgbClr val="AA800E"/>
                        </a:buClr>
                        <a:buSzTx/>
                        <a:buFont typeface="Times New Roman" charset="0"/>
                        <a:buChar char="s"/>
                        <a:defRPr kumimoji="0" lang="en-GB" altLang="en-US" sz="1829" b="0" i="0" u="none">
                          <a:solidFill>
                            <a:srgbClr val="3333CC"/>
                          </a:solidFill>
                          <a:latin typeface="Arial" pitchFamily="34" charset="0"/>
                        </a:defRPr>
                      </a:lvl4pPr>
                      <a:lvl5pPr marL="2199996" indent="-232258" algn="l" defTabSz="929030" rtl="0" eaLnBrk="1" fontAlgn="base" hangingPunct="1">
                        <a:lnSpc>
                          <a:spcPct val="90000"/>
                        </a:lnSpc>
                        <a:spcBef>
                          <a:spcPct val="20000"/>
                        </a:spcBef>
                        <a:spcAft>
                          <a:spcPct val="0"/>
                        </a:spcAft>
                        <a:buClr>
                          <a:srgbClr val="AA800E"/>
                        </a:buClr>
                        <a:buSzTx/>
                        <a:buFontTx/>
                        <a:buChar char="»"/>
                        <a:defRPr kumimoji="0" lang="en-GB" altLang="en-US" sz="1829" b="0" i="0" u="none">
                          <a:solidFill>
                            <a:srgbClr val="3333CC"/>
                          </a:solidFill>
                          <a:latin typeface="Arial" pitchFamily="34" charset="0"/>
                        </a:defRPr>
                      </a:lvl5pPr>
                    </a:lstStyle>
                    <a:p>
                      <a:pPr marL="0" lvl="0" indent="0">
                        <a:buNone/>
                      </a:pPr>
                      <a:r>
                        <a:rPr lang="zh-CN" altLang="en-US" sz="1219">
                          <a:latin typeface="微软雅黑" charset="-122"/>
                          <a:ea typeface="微软雅黑" charset="-122"/>
                        </a:rPr>
                        <a:t>碱性磷酸酶</a:t>
                      </a:r>
                      <a:endParaRPr lang="zh-CN" altLang="en-US" sz="1200">
                        <a:latin typeface="微软雅黑" charset="-122"/>
                        <a:ea typeface="微软雅黑" charset="-122"/>
                      </a:endParaRPr>
                    </a:p>
                    <a:p>
                      <a:pPr marL="0" lvl="0" indent="0">
                        <a:buNone/>
                      </a:pPr>
                      <a:r>
                        <a:rPr lang="en-US" altLang="zh-CN" sz="1219" b="0">
                          <a:latin typeface="微软雅黑" charset="-122"/>
                          <a:ea typeface="微软雅黑" charset="-122"/>
                        </a:rPr>
                        <a:t>(&gt;170 vs ≤170)</a:t>
                      </a:r>
                      <a:endParaRPr lang="en-US" altLang="zh-CN" sz="1200" b="0">
                        <a:latin typeface="微软雅黑" charset="-122"/>
                        <a:ea typeface="微软雅黑" charset="-122"/>
                      </a:endParaRPr>
                    </a:p>
                  </a:txBody>
                  <a:tcPr marL="92903" marR="92903" marT="46452" marB="46452">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vert="horz" wrap="square" lIns="92903" tIns="46452" rIns="92903" bIns="46452"/>
                    <a:lstStyle>
                      <a:lvl1pPr marL="369355" indent="-369355" algn="l" defTabSz="929030" rtl="0" eaLnBrk="1" fontAlgn="base" hangingPunct="1">
                        <a:lnSpc>
                          <a:spcPct val="100000"/>
                        </a:lnSpc>
                        <a:spcBef>
                          <a:spcPct val="0"/>
                        </a:spcBef>
                        <a:spcAft>
                          <a:spcPct val="20000"/>
                        </a:spcAft>
                        <a:buClr>
                          <a:srgbClr val="E9B113"/>
                        </a:buClr>
                        <a:buSzTx/>
                        <a:buFont typeface="Wingdings" charset="2"/>
                        <a:buChar char=""/>
                        <a:defRPr kumimoji="0" lang="en-GB" altLang="en-US" sz="2032" b="1" i="0" u="none">
                          <a:solidFill>
                            <a:schemeClr val="tx1"/>
                          </a:solidFill>
                          <a:latin typeface="Arial" pitchFamily="34" charset="0"/>
                        </a:defRPr>
                      </a:lvl1pPr>
                      <a:lvl2pPr marL="624192" indent="-253226" algn="l" defTabSz="929030" rtl="0" eaLnBrk="1" fontAlgn="base" hangingPunct="1">
                        <a:lnSpc>
                          <a:spcPct val="100000"/>
                        </a:lnSpc>
                        <a:spcBef>
                          <a:spcPct val="0"/>
                        </a:spcBef>
                        <a:spcAft>
                          <a:spcPct val="20000"/>
                        </a:spcAft>
                        <a:buClr>
                          <a:srgbClr val="E9B113"/>
                        </a:buClr>
                        <a:buSzTx/>
                        <a:buFont typeface="Arial" pitchFamily="34" charset="0"/>
                        <a:buChar char="–"/>
                        <a:defRPr kumimoji="0" lang="en-GB" altLang="en-US" sz="1829" b="1" i="0" u="none">
                          <a:solidFill>
                            <a:schemeClr val="tx1"/>
                          </a:solidFill>
                          <a:latin typeface="Arial" pitchFamily="34" charset="0"/>
                        </a:defRPr>
                      </a:lvl2pPr>
                      <a:lvl3pPr marL="885483" indent="-259677" algn="l" defTabSz="929030" rtl="0" eaLnBrk="1" fontAlgn="base" hangingPunct="1">
                        <a:lnSpc>
                          <a:spcPct val="100000"/>
                        </a:lnSpc>
                        <a:spcBef>
                          <a:spcPct val="0"/>
                        </a:spcBef>
                        <a:spcAft>
                          <a:spcPct val="20000"/>
                        </a:spcAft>
                        <a:buClr>
                          <a:srgbClr val="E9B113"/>
                        </a:buClr>
                        <a:buSzTx/>
                        <a:buFontTx/>
                        <a:buChar char="•"/>
                        <a:defRPr kumimoji="0" lang="en-GB" altLang="en-US" sz="1829" b="1" i="0" u="none">
                          <a:solidFill>
                            <a:schemeClr val="tx1"/>
                          </a:solidFill>
                          <a:latin typeface="Arial" pitchFamily="34" charset="0"/>
                        </a:defRPr>
                      </a:lvl3pPr>
                      <a:lvl4pPr marL="1785480" indent="-232258" algn="l" defTabSz="929030" rtl="0" eaLnBrk="1" fontAlgn="base" hangingPunct="1">
                        <a:lnSpc>
                          <a:spcPct val="90000"/>
                        </a:lnSpc>
                        <a:spcBef>
                          <a:spcPct val="20000"/>
                        </a:spcBef>
                        <a:spcAft>
                          <a:spcPct val="0"/>
                        </a:spcAft>
                        <a:buClr>
                          <a:srgbClr val="AA800E"/>
                        </a:buClr>
                        <a:buSzTx/>
                        <a:buFont typeface="Times New Roman" charset="0"/>
                        <a:buChar char="s"/>
                        <a:defRPr kumimoji="0" lang="en-GB" altLang="en-US" sz="1829" b="0" i="0" u="none">
                          <a:solidFill>
                            <a:srgbClr val="3333CC"/>
                          </a:solidFill>
                          <a:latin typeface="Arial" pitchFamily="34" charset="0"/>
                        </a:defRPr>
                      </a:lvl4pPr>
                      <a:lvl5pPr marL="2199996" indent="-232258" algn="l" defTabSz="929030" rtl="0" eaLnBrk="1" fontAlgn="base" hangingPunct="1">
                        <a:lnSpc>
                          <a:spcPct val="90000"/>
                        </a:lnSpc>
                        <a:spcBef>
                          <a:spcPct val="20000"/>
                        </a:spcBef>
                        <a:spcAft>
                          <a:spcPct val="0"/>
                        </a:spcAft>
                        <a:buClr>
                          <a:srgbClr val="AA800E"/>
                        </a:buClr>
                        <a:buSzTx/>
                        <a:buFontTx/>
                        <a:buChar char="»"/>
                        <a:defRPr kumimoji="0" lang="en-GB" altLang="en-US" sz="1829" b="0" i="0" u="none">
                          <a:solidFill>
                            <a:srgbClr val="3333CC"/>
                          </a:solidFill>
                          <a:latin typeface="Arial" pitchFamily="34" charset="0"/>
                        </a:defRPr>
                      </a:lvl5pPr>
                    </a:lstStyle>
                    <a:p>
                      <a:pPr marL="0" lvl="0" indent="0" algn="ctr">
                        <a:buNone/>
                      </a:pPr>
                      <a:r>
                        <a:rPr lang="en-US" altLang="zh-CN" sz="1219" b="0">
                          <a:latin typeface="微软雅黑" charset="-122"/>
                          <a:ea typeface="微软雅黑" charset="-122"/>
                        </a:rPr>
                        <a:t>1.60 </a:t>
                      </a:r>
                      <a:endParaRPr lang="en-US" altLang="zh-CN" sz="1200" b="0">
                        <a:latin typeface="微软雅黑" charset="-122"/>
                        <a:ea typeface="微软雅黑" charset="-122"/>
                      </a:endParaRPr>
                    </a:p>
                  </a:txBody>
                  <a:tcPr marL="92903" marR="92903" marT="46452" marB="46452">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vert="horz" wrap="square" lIns="92903" tIns="46452" rIns="92903" bIns="46452"/>
                    <a:lstStyle>
                      <a:lvl1pPr marL="369355" indent="-369355" algn="l" defTabSz="929030" rtl="0" eaLnBrk="1" fontAlgn="base" hangingPunct="1">
                        <a:lnSpc>
                          <a:spcPct val="100000"/>
                        </a:lnSpc>
                        <a:spcBef>
                          <a:spcPct val="0"/>
                        </a:spcBef>
                        <a:spcAft>
                          <a:spcPct val="20000"/>
                        </a:spcAft>
                        <a:buClr>
                          <a:srgbClr val="E9B113"/>
                        </a:buClr>
                        <a:buSzTx/>
                        <a:buFont typeface="Wingdings" charset="2"/>
                        <a:buChar char=""/>
                        <a:defRPr kumimoji="0" lang="en-GB" altLang="en-US" sz="2032" b="1" i="0" u="none">
                          <a:solidFill>
                            <a:schemeClr val="tx1"/>
                          </a:solidFill>
                          <a:latin typeface="Arial" pitchFamily="34" charset="0"/>
                        </a:defRPr>
                      </a:lvl1pPr>
                      <a:lvl2pPr marL="624192" indent="-253226" algn="l" defTabSz="929030" rtl="0" eaLnBrk="1" fontAlgn="base" hangingPunct="1">
                        <a:lnSpc>
                          <a:spcPct val="100000"/>
                        </a:lnSpc>
                        <a:spcBef>
                          <a:spcPct val="0"/>
                        </a:spcBef>
                        <a:spcAft>
                          <a:spcPct val="20000"/>
                        </a:spcAft>
                        <a:buClr>
                          <a:srgbClr val="E9B113"/>
                        </a:buClr>
                        <a:buSzTx/>
                        <a:buFont typeface="Arial" pitchFamily="34" charset="0"/>
                        <a:buChar char="–"/>
                        <a:defRPr kumimoji="0" lang="en-GB" altLang="en-US" sz="1829" b="1" i="0" u="none">
                          <a:solidFill>
                            <a:schemeClr val="tx1"/>
                          </a:solidFill>
                          <a:latin typeface="Arial" pitchFamily="34" charset="0"/>
                        </a:defRPr>
                      </a:lvl2pPr>
                      <a:lvl3pPr marL="885483" indent="-259677" algn="l" defTabSz="929030" rtl="0" eaLnBrk="1" fontAlgn="base" hangingPunct="1">
                        <a:lnSpc>
                          <a:spcPct val="100000"/>
                        </a:lnSpc>
                        <a:spcBef>
                          <a:spcPct val="0"/>
                        </a:spcBef>
                        <a:spcAft>
                          <a:spcPct val="20000"/>
                        </a:spcAft>
                        <a:buClr>
                          <a:srgbClr val="E9B113"/>
                        </a:buClr>
                        <a:buSzTx/>
                        <a:buFontTx/>
                        <a:buChar char="•"/>
                        <a:defRPr kumimoji="0" lang="en-GB" altLang="en-US" sz="1829" b="1" i="0" u="none">
                          <a:solidFill>
                            <a:schemeClr val="tx1"/>
                          </a:solidFill>
                          <a:latin typeface="Arial" pitchFamily="34" charset="0"/>
                        </a:defRPr>
                      </a:lvl3pPr>
                      <a:lvl4pPr marL="1785480" indent="-232258" algn="l" defTabSz="929030" rtl="0" eaLnBrk="1" fontAlgn="base" hangingPunct="1">
                        <a:lnSpc>
                          <a:spcPct val="90000"/>
                        </a:lnSpc>
                        <a:spcBef>
                          <a:spcPct val="20000"/>
                        </a:spcBef>
                        <a:spcAft>
                          <a:spcPct val="0"/>
                        </a:spcAft>
                        <a:buClr>
                          <a:srgbClr val="AA800E"/>
                        </a:buClr>
                        <a:buSzTx/>
                        <a:buFont typeface="Times New Roman" charset="0"/>
                        <a:buChar char="s"/>
                        <a:defRPr kumimoji="0" lang="en-GB" altLang="en-US" sz="1829" b="0" i="0" u="none">
                          <a:solidFill>
                            <a:srgbClr val="3333CC"/>
                          </a:solidFill>
                          <a:latin typeface="Arial" pitchFamily="34" charset="0"/>
                        </a:defRPr>
                      </a:lvl4pPr>
                      <a:lvl5pPr marL="2199996" indent="-232258" algn="l" defTabSz="929030" rtl="0" eaLnBrk="1" fontAlgn="base" hangingPunct="1">
                        <a:lnSpc>
                          <a:spcPct val="90000"/>
                        </a:lnSpc>
                        <a:spcBef>
                          <a:spcPct val="20000"/>
                        </a:spcBef>
                        <a:spcAft>
                          <a:spcPct val="0"/>
                        </a:spcAft>
                        <a:buClr>
                          <a:srgbClr val="AA800E"/>
                        </a:buClr>
                        <a:buSzTx/>
                        <a:buFontTx/>
                        <a:buChar char="»"/>
                        <a:defRPr kumimoji="0" lang="en-GB" altLang="en-US" sz="1829" b="0" i="0" u="none">
                          <a:solidFill>
                            <a:srgbClr val="3333CC"/>
                          </a:solidFill>
                          <a:latin typeface="Arial" pitchFamily="34" charset="0"/>
                        </a:defRPr>
                      </a:lvl5pPr>
                    </a:lstStyle>
                    <a:p>
                      <a:pPr marL="0" lvl="0" indent="0" algn="ctr">
                        <a:buNone/>
                      </a:pPr>
                      <a:r>
                        <a:rPr lang="en-US" altLang="zh-CN" sz="1219" b="0">
                          <a:latin typeface="微软雅黑" charset="-122"/>
                          <a:ea typeface="微软雅黑" charset="-122"/>
                        </a:rPr>
                        <a:t>.030</a:t>
                      </a:r>
                      <a:endParaRPr lang="en-US" altLang="zh-CN" sz="1200" b="0">
                        <a:latin typeface="微软雅黑" charset="-122"/>
                        <a:ea typeface="微软雅黑" charset="-122"/>
                      </a:endParaRPr>
                    </a:p>
                  </a:txBody>
                  <a:tcPr marL="92903" marR="92903" marT="46452" marB="46452">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r>
              <a:tr h="656450">
                <a:tc>
                  <a:txBody>
                    <a:bodyPr vert="horz" wrap="square" lIns="92903" tIns="46452" rIns="92903" bIns="46452"/>
                    <a:lstStyle>
                      <a:lvl1pPr marL="369355" indent="-369355" algn="l" defTabSz="929030" rtl="0" eaLnBrk="1" fontAlgn="base" hangingPunct="1">
                        <a:lnSpc>
                          <a:spcPct val="100000"/>
                        </a:lnSpc>
                        <a:spcBef>
                          <a:spcPct val="0"/>
                        </a:spcBef>
                        <a:spcAft>
                          <a:spcPct val="20000"/>
                        </a:spcAft>
                        <a:buClr>
                          <a:srgbClr val="E9B113"/>
                        </a:buClr>
                        <a:buSzTx/>
                        <a:buFont typeface="Wingdings" charset="2"/>
                        <a:buChar char=""/>
                        <a:defRPr kumimoji="0" lang="en-GB" altLang="en-US" sz="2032" b="1" i="0" u="none">
                          <a:solidFill>
                            <a:schemeClr val="tx1"/>
                          </a:solidFill>
                          <a:latin typeface="Arial" pitchFamily="34" charset="0"/>
                        </a:defRPr>
                      </a:lvl1pPr>
                      <a:lvl2pPr marL="624192" indent="-253226" algn="l" defTabSz="929030" rtl="0" eaLnBrk="1" fontAlgn="base" hangingPunct="1">
                        <a:lnSpc>
                          <a:spcPct val="100000"/>
                        </a:lnSpc>
                        <a:spcBef>
                          <a:spcPct val="0"/>
                        </a:spcBef>
                        <a:spcAft>
                          <a:spcPct val="20000"/>
                        </a:spcAft>
                        <a:buClr>
                          <a:srgbClr val="E9B113"/>
                        </a:buClr>
                        <a:buSzTx/>
                        <a:buFont typeface="Arial" pitchFamily="34" charset="0"/>
                        <a:buChar char="–"/>
                        <a:defRPr kumimoji="0" lang="en-GB" altLang="en-US" sz="1829" b="1" i="0" u="none">
                          <a:solidFill>
                            <a:schemeClr val="tx1"/>
                          </a:solidFill>
                          <a:latin typeface="Arial" pitchFamily="34" charset="0"/>
                        </a:defRPr>
                      </a:lvl2pPr>
                      <a:lvl3pPr marL="885483" indent="-259677" algn="l" defTabSz="929030" rtl="0" eaLnBrk="1" fontAlgn="base" hangingPunct="1">
                        <a:lnSpc>
                          <a:spcPct val="100000"/>
                        </a:lnSpc>
                        <a:spcBef>
                          <a:spcPct val="0"/>
                        </a:spcBef>
                        <a:spcAft>
                          <a:spcPct val="20000"/>
                        </a:spcAft>
                        <a:buClr>
                          <a:srgbClr val="E9B113"/>
                        </a:buClr>
                        <a:buSzTx/>
                        <a:buFontTx/>
                        <a:buChar char="•"/>
                        <a:defRPr kumimoji="0" lang="en-GB" altLang="en-US" sz="1829" b="1" i="0" u="none">
                          <a:solidFill>
                            <a:schemeClr val="tx1"/>
                          </a:solidFill>
                          <a:latin typeface="Arial" pitchFamily="34" charset="0"/>
                        </a:defRPr>
                      </a:lvl3pPr>
                      <a:lvl4pPr marL="1785480" indent="-232258" algn="l" defTabSz="929030" rtl="0" eaLnBrk="1" fontAlgn="base" hangingPunct="1">
                        <a:lnSpc>
                          <a:spcPct val="90000"/>
                        </a:lnSpc>
                        <a:spcBef>
                          <a:spcPct val="20000"/>
                        </a:spcBef>
                        <a:spcAft>
                          <a:spcPct val="0"/>
                        </a:spcAft>
                        <a:buClr>
                          <a:srgbClr val="AA800E"/>
                        </a:buClr>
                        <a:buSzTx/>
                        <a:buFont typeface="Times New Roman" charset="0"/>
                        <a:buChar char="s"/>
                        <a:defRPr kumimoji="0" lang="en-GB" altLang="en-US" sz="1829" b="0" i="0" u="none">
                          <a:solidFill>
                            <a:srgbClr val="3333CC"/>
                          </a:solidFill>
                          <a:latin typeface="Arial" pitchFamily="34" charset="0"/>
                        </a:defRPr>
                      </a:lvl4pPr>
                      <a:lvl5pPr marL="2199996" indent="-232258" algn="l" defTabSz="929030" rtl="0" eaLnBrk="1" fontAlgn="base" hangingPunct="1">
                        <a:lnSpc>
                          <a:spcPct val="90000"/>
                        </a:lnSpc>
                        <a:spcBef>
                          <a:spcPct val="20000"/>
                        </a:spcBef>
                        <a:spcAft>
                          <a:spcPct val="0"/>
                        </a:spcAft>
                        <a:buClr>
                          <a:srgbClr val="AA800E"/>
                        </a:buClr>
                        <a:buSzTx/>
                        <a:buFontTx/>
                        <a:buChar char="»"/>
                        <a:defRPr kumimoji="0" lang="en-GB" altLang="en-US" sz="1829" b="0" i="0" u="none">
                          <a:solidFill>
                            <a:srgbClr val="3333CC"/>
                          </a:solidFill>
                          <a:latin typeface="Arial" pitchFamily="34" charset="0"/>
                        </a:defRPr>
                      </a:lvl5pPr>
                    </a:lstStyle>
                    <a:p>
                      <a:pPr marL="0" lvl="0" indent="0">
                        <a:buNone/>
                      </a:pPr>
                      <a:r>
                        <a:rPr lang="zh-CN" altLang="en-US" sz="1219">
                          <a:latin typeface="微软雅黑" charset="-122"/>
                          <a:ea typeface="微软雅黑" charset="-122"/>
                        </a:rPr>
                        <a:t>基线 </a:t>
                      </a:r>
                      <a:r>
                        <a:rPr lang="en-US" altLang="zh-CN" sz="1219">
                          <a:latin typeface="微软雅黑" charset="-122"/>
                          <a:ea typeface="微软雅黑" charset="-122"/>
                        </a:rPr>
                        <a:t>PSA</a:t>
                      </a:r>
                      <a:endParaRPr lang="en-US" altLang="zh-CN" sz="1200">
                        <a:latin typeface="微软雅黑" charset="-122"/>
                        <a:ea typeface="微软雅黑" charset="-122"/>
                      </a:endParaRPr>
                    </a:p>
                    <a:p>
                      <a:pPr marL="0" lvl="0" indent="0">
                        <a:buNone/>
                      </a:pPr>
                      <a:r>
                        <a:rPr lang="en-US" altLang="zh-CN" sz="1219" b="0">
                          <a:latin typeface="微软雅黑" charset="-122"/>
                          <a:ea typeface="微软雅黑" charset="-122"/>
                        </a:rPr>
                        <a:t>(&gt;150 vs ≤150)</a:t>
                      </a:r>
                      <a:endParaRPr lang="en-US" altLang="zh-CN" sz="1200" b="0">
                        <a:latin typeface="微软雅黑" charset="-122"/>
                        <a:ea typeface="微软雅黑" charset="-122"/>
                      </a:endParaRPr>
                    </a:p>
                  </a:txBody>
                  <a:tcPr marL="92903" marR="92903" marT="46452" marB="46452">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noFill/>
                  </a:tcPr>
                </a:tc>
                <a:tc>
                  <a:txBody>
                    <a:bodyPr vert="horz" wrap="square" lIns="92903" tIns="46452" rIns="92903" bIns="46452"/>
                    <a:lstStyle>
                      <a:lvl1pPr marL="369355" indent="-369355" algn="l" defTabSz="929030" rtl="0" eaLnBrk="1" fontAlgn="base" hangingPunct="1">
                        <a:lnSpc>
                          <a:spcPct val="100000"/>
                        </a:lnSpc>
                        <a:spcBef>
                          <a:spcPct val="0"/>
                        </a:spcBef>
                        <a:spcAft>
                          <a:spcPct val="20000"/>
                        </a:spcAft>
                        <a:buClr>
                          <a:srgbClr val="E9B113"/>
                        </a:buClr>
                        <a:buSzTx/>
                        <a:buFont typeface="Wingdings" charset="2"/>
                        <a:buChar char=""/>
                        <a:defRPr kumimoji="0" lang="en-GB" altLang="en-US" sz="2032" b="1" i="0" u="none">
                          <a:solidFill>
                            <a:schemeClr val="tx1"/>
                          </a:solidFill>
                          <a:latin typeface="Arial" pitchFamily="34" charset="0"/>
                        </a:defRPr>
                      </a:lvl1pPr>
                      <a:lvl2pPr marL="624192" indent="-253226" algn="l" defTabSz="929030" rtl="0" eaLnBrk="1" fontAlgn="base" hangingPunct="1">
                        <a:lnSpc>
                          <a:spcPct val="100000"/>
                        </a:lnSpc>
                        <a:spcBef>
                          <a:spcPct val="0"/>
                        </a:spcBef>
                        <a:spcAft>
                          <a:spcPct val="20000"/>
                        </a:spcAft>
                        <a:buClr>
                          <a:srgbClr val="E9B113"/>
                        </a:buClr>
                        <a:buSzTx/>
                        <a:buFont typeface="Arial" pitchFamily="34" charset="0"/>
                        <a:buChar char="–"/>
                        <a:defRPr kumimoji="0" lang="en-GB" altLang="en-US" sz="1829" b="1" i="0" u="none">
                          <a:solidFill>
                            <a:schemeClr val="tx1"/>
                          </a:solidFill>
                          <a:latin typeface="Arial" pitchFamily="34" charset="0"/>
                        </a:defRPr>
                      </a:lvl2pPr>
                      <a:lvl3pPr marL="885483" indent="-259677" algn="l" defTabSz="929030" rtl="0" eaLnBrk="1" fontAlgn="base" hangingPunct="1">
                        <a:lnSpc>
                          <a:spcPct val="100000"/>
                        </a:lnSpc>
                        <a:spcBef>
                          <a:spcPct val="0"/>
                        </a:spcBef>
                        <a:spcAft>
                          <a:spcPct val="20000"/>
                        </a:spcAft>
                        <a:buClr>
                          <a:srgbClr val="E9B113"/>
                        </a:buClr>
                        <a:buSzTx/>
                        <a:buFontTx/>
                        <a:buChar char="•"/>
                        <a:defRPr kumimoji="0" lang="en-GB" altLang="en-US" sz="1829" b="1" i="0" u="none">
                          <a:solidFill>
                            <a:schemeClr val="tx1"/>
                          </a:solidFill>
                          <a:latin typeface="Arial" pitchFamily="34" charset="0"/>
                        </a:defRPr>
                      </a:lvl3pPr>
                      <a:lvl4pPr marL="1785480" indent="-232258" algn="l" defTabSz="929030" rtl="0" eaLnBrk="1" fontAlgn="base" hangingPunct="1">
                        <a:lnSpc>
                          <a:spcPct val="90000"/>
                        </a:lnSpc>
                        <a:spcBef>
                          <a:spcPct val="20000"/>
                        </a:spcBef>
                        <a:spcAft>
                          <a:spcPct val="0"/>
                        </a:spcAft>
                        <a:buClr>
                          <a:srgbClr val="AA800E"/>
                        </a:buClr>
                        <a:buSzTx/>
                        <a:buFont typeface="Times New Roman" charset="0"/>
                        <a:buChar char="s"/>
                        <a:defRPr kumimoji="0" lang="en-GB" altLang="en-US" sz="1829" b="0" i="0" u="none">
                          <a:solidFill>
                            <a:srgbClr val="3333CC"/>
                          </a:solidFill>
                          <a:latin typeface="Arial" pitchFamily="34" charset="0"/>
                        </a:defRPr>
                      </a:lvl4pPr>
                      <a:lvl5pPr marL="2199996" indent="-232258" algn="l" defTabSz="929030" rtl="0" eaLnBrk="1" fontAlgn="base" hangingPunct="1">
                        <a:lnSpc>
                          <a:spcPct val="90000"/>
                        </a:lnSpc>
                        <a:spcBef>
                          <a:spcPct val="20000"/>
                        </a:spcBef>
                        <a:spcAft>
                          <a:spcPct val="0"/>
                        </a:spcAft>
                        <a:buClr>
                          <a:srgbClr val="AA800E"/>
                        </a:buClr>
                        <a:buSzTx/>
                        <a:buFontTx/>
                        <a:buChar char="»"/>
                        <a:defRPr kumimoji="0" lang="en-GB" altLang="en-US" sz="1829" b="0" i="0" u="none">
                          <a:solidFill>
                            <a:srgbClr val="3333CC"/>
                          </a:solidFill>
                          <a:latin typeface="Arial" pitchFamily="34" charset="0"/>
                        </a:defRPr>
                      </a:lvl5pPr>
                    </a:lstStyle>
                    <a:p>
                      <a:pPr marL="0" lvl="0" indent="0" algn="ctr">
                        <a:buNone/>
                      </a:pPr>
                      <a:r>
                        <a:rPr lang="en-US" altLang="zh-CN" sz="1219" b="0">
                          <a:latin typeface="微软雅黑" charset="-122"/>
                          <a:ea typeface="微软雅黑" charset="-122"/>
                        </a:rPr>
                        <a:t>1.48 </a:t>
                      </a:r>
                      <a:endParaRPr lang="en-US" altLang="zh-CN" sz="1200" b="0">
                        <a:latin typeface="微软雅黑" charset="-122"/>
                        <a:ea typeface="微软雅黑" charset="-122"/>
                      </a:endParaRPr>
                    </a:p>
                  </a:txBody>
                  <a:tcPr marL="92903" marR="92903" marT="46452" marB="46452">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noFill/>
                  </a:tcPr>
                </a:tc>
                <a:tc>
                  <a:txBody>
                    <a:bodyPr vert="horz" wrap="square" lIns="92903" tIns="46452" rIns="92903" bIns="46452"/>
                    <a:lstStyle>
                      <a:lvl1pPr marL="369355" indent="-369355" algn="l" defTabSz="929030" rtl="0" eaLnBrk="1" fontAlgn="base" hangingPunct="1">
                        <a:lnSpc>
                          <a:spcPct val="100000"/>
                        </a:lnSpc>
                        <a:spcBef>
                          <a:spcPct val="0"/>
                        </a:spcBef>
                        <a:spcAft>
                          <a:spcPct val="20000"/>
                        </a:spcAft>
                        <a:buClr>
                          <a:srgbClr val="E9B113"/>
                        </a:buClr>
                        <a:buSzTx/>
                        <a:buFont typeface="Wingdings" charset="2"/>
                        <a:buChar char=""/>
                        <a:defRPr kumimoji="0" lang="en-GB" altLang="en-US" sz="2032" b="1" i="0" u="none">
                          <a:solidFill>
                            <a:schemeClr val="tx1"/>
                          </a:solidFill>
                          <a:latin typeface="Arial" pitchFamily="34" charset="0"/>
                        </a:defRPr>
                      </a:lvl1pPr>
                      <a:lvl2pPr marL="624192" indent="-253226" algn="l" defTabSz="929030" rtl="0" eaLnBrk="1" fontAlgn="base" hangingPunct="1">
                        <a:lnSpc>
                          <a:spcPct val="100000"/>
                        </a:lnSpc>
                        <a:spcBef>
                          <a:spcPct val="0"/>
                        </a:spcBef>
                        <a:spcAft>
                          <a:spcPct val="20000"/>
                        </a:spcAft>
                        <a:buClr>
                          <a:srgbClr val="E9B113"/>
                        </a:buClr>
                        <a:buSzTx/>
                        <a:buFont typeface="Arial" pitchFamily="34" charset="0"/>
                        <a:buChar char="–"/>
                        <a:defRPr kumimoji="0" lang="en-GB" altLang="en-US" sz="1829" b="1" i="0" u="none">
                          <a:solidFill>
                            <a:schemeClr val="tx1"/>
                          </a:solidFill>
                          <a:latin typeface="Arial" pitchFamily="34" charset="0"/>
                        </a:defRPr>
                      </a:lvl2pPr>
                      <a:lvl3pPr marL="885483" indent="-259677" algn="l" defTabSz="929030" rtl="0" eaLnBrk="1" fontAlgn="base" hangingPunct="1">
                        <a:lnSpc>
                          <a:spcPct val="100000"/>
                        </a:lnSpc>
                        <a:spcBef>
                          <a:spcPct val="0"/>
                        </a:spcBef>
                        <a:spcAft>
                          <a:spcPct val="20000"/>
                        </a:spcAft>
                        <a:buClr>
                          <a:srgbClr val="E9B113"/>
                        </a:buClr>
                        <a:buSzTx/>
                        <a:buFontTx/>
                        <a:buChar char="•"/>
                        <a:defRPr kumimoji="0" lang="en-GB" altLang="en-US" sz="1829" b="1" i="0" u="none">
                          <a:solidFill>
                            <a:schemeClr val="tx1"/>
                          </a:solidFill>
                          <a:latin typeface="Arial" pitchFamily="34" charset="0"/>
                        </a:defRPr>
                      </a:lvl3pPr>
                      <a:lvl4pPr marL="1785480" indent="-232258" algn="l" defTabSz="929030" rtl="0" eaLnBrk="1" fontAlgn="base" hangingPunct="1">
                        <a:lnSpc>
                          <a:spcPct val="90000"/>
                        </a:lnSpc>
                        <a:spcBef>
                          <a:spcPct val="20000"/>
                        </a:spcBef>
                        <a:spcAft>
                          <a:spcPct val="0"/>
                        </a:spcAft>
                        <a:buClr>
                          <a:srgbClr val="AA800E"/>
                        </a:buClr>
                        <a:buSzTx/>
                        <a:buFont typeface="Times New Roman" charset="0"/>
                        <a:buChar char="s"/>
                        <a:defRPr kumimoji="0" lang="en-GB" altLang="en-US" sz="1829" b="0" i="0" u="none">
                          <a:solidFill>
                            <a:srgbClr val="3333CC"/>
                          </a:solidFill>
                          <a:latin typeface="Arial" pitchFamily="34" charset="0"/>
                        </a:defRPr>
                      </a:lvl4pPr>
                      <a:lvl5pPr marL="2199996" indent="-232258" algn="l" defTabSz="929030" rtl="0" eaLnBrk="1" fontAlgn="base" hangingPunct="1">
                        <a:lnSpc>
                          <a:spcPct val="90000"/>
                        </a:lnSpc>
                        <a:spcBef>
                          <a:spcPct val="20000"/>
                        </a:spcBef>
                        <a:spcAft>
                          <a:spcPct val="0"/>
                        </a:spcAft>
                        <a:buClr>
                          <a:srgbClr val="AA800E"/>
                        </a:buClr>
                        <a:buSzTx/>
                        <a:buFontTx/>
                        <a:buChar char="»"/>
                        <a:defRPr kumimoji="0" lang="en-GB" altLang="en-US" sz="1829" b="0" i="0" u="none">
                          <a:solidFill>
                            <a:srgbClr val="3333CC"/>
                          </a:solidFill>
                          <a:latin typeface="Arial" pitchFamily="34" charset="0"/>
                        </a:defRPr>
                      </a:lvl5pPr>
                    </a:lstStyle>
                    <a:p>
                      <a:pPr marL="0" lvl="0" indent="0" algn="ctr">
                        <a:buNone/>
                      </a:pPr>
                      <a:r>
                        <a:rPr lang="en-US" altLang="zh-CN" sz="1219" b="0">
                          <a:latin typeface="微软雅黑" charset="-122"/>
                          <a:ea typeface="微软雅黑" charset="-122"/>
                        </a:rPr>
                        <a:t>.050</a:t>
                      </a:r>
                      <a:endParaRPr lang="en-US" altLang="zh-CN" sz="1200" b="0">
                        <a:latin typeface="微软雅黑" charset="-122"/>
                        <a:ea typeface="微软雅黑" charset="-122"/>
                      </a:endParaRPr>
                    </a:p>
                  </a:txBody>
                  <a:tcPr marL="92903" marR="92903" marT="46452" marB="46452">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noFill/>
                  </a:tcPr>
                </a:tc>
              </a:tr>
            </a:tbl>
          </a:graphicData>
        </a:graphic>
      </p:graphicFrame>
      <p:sp>
        <p:nvSpPr>
          <p:cNvPr id="2073" name="New shape"/>
          <p:cNvSpPr/>
          <p:nvPr/>
        </p:nvSpPr>
        <p:spPr>
          <a:xfrm>
            <a:off x="0" y="6713728"/>
            <a:ext cx="9290304" cy="254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3333CC"/>
                </a:solidFill>
                <a:latin typeface="Arial" pitchFamily="34" charset="0"/>
                <a:ea typeface="+mn-ea"/>
                <a:cs typeface="+mn-cs"/>
              </a:defRPr>
            </a:lvl1pPr>
            <a:lvl2pPr marL="457200" algn="l" defTabSz="914400" rtl="0" eaLnBrk="1" latinLnBrk="0" hangingPunct="1">
              <a:defRPr sz="1800" kern="1200">
                <a:solidFill>
                  <a:srgbClr val="3333CC"/>
                </a:solidFill>
                <a:latin typeface="Arial" pitchFamily="34" charset="0"/>
                <a:ea typeface="+mn-ea"/>
                <a:cs typeface="+mn-cs"/>
              </a:defRPr>
            </a:lvl2pPr>
            <a:lvl3pPr marL="914400" algn="l" defTabSz="914400" rtl="0" eaLnBrk="1" latinLnBrk="0" hangingPunct="1">
              <a:defRPr sz="1800" kern="1200">
                <a:solidFill>
                  <a:srgbClr val="3333CC"/>
                </a:solidFill>
                <a:latin typeface="Arial" pitchFamily="34" charset="0"/>
                <a:ea typeface="+mn-ea"/>
                <a:cs typeface="+mn-cs"/>
              </a:defRPr>
            </a:lvl3pPr>
            <a:lvl4pPr marL="1371600" algn="l" defTabSz="914400" rtl="0" eaLnBrk="1" latinLnBrk="0" hangingPunct="1">
              <a:defRPr sz="1800" kern="1200">
                <a:solidFill>
                  <a:srgbClr val="3333CC"/>
                </a:solidFill>
                <a:latin typeface="Arial" pitchFamily="34" charset="0"/>
                <a:ea typeface="+mn-ea"/>
                <a:cs typeface="+mn-cs"/>
              </a:defRPr>
            </a:lvl4pPr>
            <a:lvl5pPr marL="1828800" algn="l" defTabSz="914400" rtl="0" eaLnBrk="1" latinLnBrk="0" hangingPunct="1">
              <a:defRPr sz="1800" kern="1200">
                <a:solidFill>
                  <a:srgbClr val="3333CC"/>
                </a:solidFill>
                <a:latin typeface="Arial" pitchFamily="34" charset="0"/>
                <a:ea typeface="+mn-ea"/>
                <a:cs typeface="+mn-cs"/>
              </a:defRPr>
            </a:lvl5pPr>
            <a:lvl6pPr marL="2286000" algn="l" defTabSz="914400" rtl="0" eaLnBrk="1" latinLnBrk="0" hangingPunct="1">
              <a:defRPr sz="1800" kern="1200">
                <a:solidFill>
                  <a:srgbClr val="3333CC"/>
                </a:solidFill>
                <a:latin typeface="Arial" pitchFamily="34" charset="0"/>
                <a:ea typeface="+mn-ea"/>
                <a:cs typeface="+mn-cs"/>
              </a:defRPr>
            </a:lvl6pPr>
            <a:lvl7pPr marL="2743200" algn="l" defTabSz="914400" rtl="0" eaLnBrk="1" latinLnBrk="0" hangingPunct="1">
              <a:defRPr sz="1800" kern="1200">
                <a:solidFill>
                  <a:srgbClr val="3333CC"/>
                </a:solidFill>
                <a:latin typeface="Arial" pitchFamily="34" charset="0"/>
                <a:ea typeface="+mn-ea"/>
                <a:cs typeface="+mn-cs"/>
              </a:defRPr>
            </a:lvl7pPr>
            <a:lvl8pPr marL="3200400" algn="l" defTabSz="914400" rtl="0" eaLnBrk="1" latinLnBrk="0" hangingPunct="1">
              <a:defRPr sz="1800" kern="1200">
                <a:solidFill>
                  <a:srgbClr val="3333CC"/>
                </a:solidFill>
                <a:latin typeface="Arial" pitchFamily="34" charset="0"/>
                <a:ea typeface="+mn-ea"/>
                <a:cs typeface="+mn-cs"/>
              </a:defRPr>
            </a:lvl8pPr>
            <a:lvl9pPr marL="3657600" algn="l" defTabSz="914400" rtl="0" eaLnBrk="1" latinLnBrk="0" hangingPunct="1">
              <a:defRPr sz="1800" kern="1200">
                <a:solidFill>
                  <a:srgbClr val="3333CC"/>
                </a:solidFill>
                <a:latin typeface="Arial" pitchFamily="34" charset="0"/>
                <a:ea typeface="+mn-ea"/>
                <a:cs typeface="+mn-cs"/>
              </a:defRPr>
            </a:lvl9pPr>
          </a:lstStyle>
          <a:p>
            <a:pPr algn="ctr"/>
            <a:r>
              <a:rPr sz="800" b="0">
                <a:solidFill>
                  <a:srgbClr val="000000"/>
                </a:solidFill>
              </a:rPr>
              <a:t>第四页，共四十一页。</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100" name="Rectangle 105"/>
          <p:cNvSpPr/>
          <p:nvPr>
            <p:ph type="title" idx="4294967295"/>
          </p:nvPr>
        </p:nvSpPr>
        <p:spPr>
          <a:xfrm>
            <a:off x="254838" y="232258"/>
            <a:ext cx="9035466" cy="1161288"/>
          </a:xfrm>
          <a:prstGeom prst="rect">
            <a:avLst/>
          </a:prstGeom>
          <a:noFill/>
          <a:ln cap="flat">
            <a:noFill/>
            <a:prstDash val="solid"/>
            <a:miter lim="800000"/>
            <a:headEnd type="none" w="med" len="med"/>
            <a:tailEnd type="none" w="med" len="med"/>
          </a:ln>
        </p:spPr>
        <p:txBody>
          <a:bodyPr vert="horz" wrap="square" lIns="91440" tIns="45720" rIns="91440" bIns="45720" anchor="ctr" anchorCtr="0"/>
          <a:lstStyle>
            <a:lvl1pPr marL="0" indent="0" algn="l" defTabSz="929030" rtl="0" eaLnBrk="1" fontAlgn="base" hangingPunct="1">
              <a:lnSpc>
                <a:spcPct val="100000"/>
              </a:lnSpc>
              <a:spcBef>
                <a:spcPct val="0"/>
              </a:spcBef>
              <a:spcAft>
                <a:spcPct val="0"/>
              </a:spcAft>
              <a:buClrTx/>
              <a:buSzTx/>
              <a:buFontTx/>
              <a:buNone/>
              <a:defRPr kumimoji="0" lang="en-GB" altLang="en-US" sz="3251" b="1" i="1" u="none">
                <a:solidFill>
                  <a:schemeClr val="tx1"/>
                </a:solidFill>
                <a:latin typeface="Arial" pitchFamily="34" charset="0"/>
              </a:defRPr>
            </a:lvl1pPr>
          </a:lstStyle>
          <a:p>
            <a:pPr lvl="0"/>
            <a:r>
              <a:rPr lang="en-US" altLang="zh-CN" sz="2645" i="0">
                <a:solidFill>
                  <a:srgbClr val="0001D4"/>
                </a:solidFill>
                <a:latin typeface="微软雅黑" charset="-122"/>
                <a:ea typeface="微软雅黑" charset="-122"/>
              </a:rPr>
              <a:t>CRPC</a:t>
            </a:r>
            <a:r>
              <a:rPr lang="zh-CN" altLang="en-US" sz="2545" i="0">
                <a:solidFill>
                  <a:srgbClr val="0001D4"/>
                </a:solidFill>
                <a:latin typeface="微软雅黑" charset="-122"/>
                <a:ea typeface="微软雅黑" charset="-122"/>
              </a:rPr>
              <a:t>患者中的</a:t>
            </a:r>
            <a:r>
              <a:rPr lang="en-US" altLang="zh-CN" sz="2545" i="0">
                <a:solidFill>
                  <a:srgbClr val="0001D4"/>
                </a:solidFill>
                <a:latin typeface="微软雅黑" charset="-122"/>
                <a:ea typeface="微软雅黑" charset="-122"/>
              </a:rPr>
              <a:t>II</a:t>
            </a:r>
            <a:r>
              <a:rPr lang="zh-CN" altLang="en-US" sz="2645" i="0">
                <a:solidFill>
                  <a:srgbClr val="0001D4"/>
                </a:solidFill>
                <a:latin typeface="微软雅黑" charset="-122"/>
                <a:ea typeface="微软雅黑" charset="-122"/>
              </a:rPr>
              <a:t>期临床研究</a:t>
            </a:r>
            <a:endParaRPr lang="en-US" altLang="zh-CN" sz="2845" i="0">
              <a:latin typeface="微软雅黑" charset="-122"/>
              <a:ea typeface="微软雅黑" charset="-122"/>
            </a:endParaRPr>
          </a:p>
        </p:txBody>
      </p:sp>
      <p:graphicFrame>
        <p:nvGraphicFramePr>
          <p:cNvPr id="2101" name=""/>
          <p:cNvGraphicFramePr>
            <a:graphicFrameLocks noGrp="1"/>
          </p:cNvGraphicFramePr>
          <p:nvPr/>
        </p:nvGraphicFramePr>
        <p:xfrm>
          <a:off x="401613" y="1654835"/>
          <a:ext cx="8516110" cy="4294541"/>
        </p:xfrm>
        <a:graphic>
          <a:graphicData uri="http://schemas.openxmlformats.org/drawingml/2006/table">
            <a:tbl>
              <a:tblPr/>
              <a:tblGrid>
                <a:gridCol w="2012899"/>
                <a:gridCol w="590321"/>
                <a:gridCol w="1508061"/>
                <a:gridCol w="1580642"/>
                <a:gridCol w="1340319"/>
                <a:gridCol w="1483868"/>
              </a:tblGrid>
              <a:tr h="877418">
                <a:tc>
                  <a:txBody>
                    <a:bodyPr vert="horz" wrap="square" lIns="92903" tIns="46452" rIns="92903" bIns="46452"/>
                    <a:lstStyle>
                      <a:lvl1pPr marL="369355" indent="-369355" algn="l" defTabSz="929030" rtl="0" eaLnBrk="1" fontAlgn="base" hangingPunct="1">
                        <a:lnSpc>
                          <a:spcPct val="100000"/>
                        </a:lnSpc>
                        <a:spcBef>
                          <a:spcPct val="0"/>
                        </a:spcBef>
                        <a:spcAft>
                          <a:spcPct val="20000"/>
                        </a:spcAft>
                        <a:buClr>
                          <a:srgbClr val="E9B113"/>
                        </a:buClr>
                        <a:buSzTx/>
                        <a:buFont typeface="Wingdings" charset="2"/>
                        <a:buChar char=""/>
                        <a:defRPr kumimoji="0" lang="en-GB" altLang="en-US" sz="2032" b="1" i="0" u="none">
                          <a:solidFill>
                            <a:schemeClr val="tx1"/>
                          </a:solidFill>
                          <a:latin typeface="Arial" pitchFamily="34" charset="0"/>
                        </a:defRPr>
                      </a:lvl1pPr>
                      <a:lvl2pPr marL="624192" indent="-253226" algn="l" defTabSz="929030" rtl="0" eaLnBrk="1" fontAlgn="base" hangingPunct="1">
                        <a:lnSpc>
                          <a:spcPct val="100000"/>
                        </a:lnSpc>
                        <a:spcBef>
                          <a:spcPct val="0"/>
                        </a:spcBef>
                        <a:spcAft>
                          <a:spcPct val="20000"/>
                        </a:spcAft>
                        <a:buClr>
                          <a:srgbClr val="E9B113"/>
                        </a:buClr>
                        <a:buSzTx/>
                        <a:buFont typeface="Arial" pitchFamily="34" charset="0"/>
                        <a:buChar char="–"/>
                        <a:defRPr kumimoji="0" lang="en-GB" altLang="en-US" sz="1829" b="1" i="0" u="none">
                          <a:solidFill>
                            <a:schemeClr val="tx1"/>
                          </a:solidFill>
                          <a:latin typeface="Arial" pitchFamily="34" charset="0"/>
                        </a:defRPr>
                      </a:lvl2pPr>
                      <a:lvl3pPr marL="885483" indent="-259677" algn="l" defTabSz="929030" rtl="0" eaLnBrk="1" fontAlgn="base" hangingPunct="1">
                        <a:lnSpc>
                          <a:spcPct val="100000"/>
                        </a:lnSpc>
                        <a:spcBef>
                          <a:spcPct val="0"/>
                        </a:spcBef>
                        <a:spcAft>
                          <a:spcPct val="20000"/>
                        </a:spcAft>
                        <a:buClr>
                          <a:srgbClr val="E9B113"/>
                        </a:buClr>
                        <a:buSzTx/>
                        <a:buFontTx/>
                        <a:buChar char="•"/>
                        <a:defRPr kumimoji="0" lang="en-GB" altLang="en-US" sz="1829" b="1" i="0" u="none">
                          <a:solidFill>
                            <a:schemeClr val="tx1"/>
                          </a:solidFill>
                          <a:latin typeface="Arial" pitchFamily="34" charset="0"/>
                        </a:defRPr>
                      </a:lvl3pPr>
                      <a:lvl4pPr marL="1785480" indent="-232258" algn="l" defTabSz="929030" rtl="0" eaLnBrk="1" fontAlgn="base" hangingPunct="1">
                        <a:lnSpc>
                          <a:spcPct val="90000"/>
                        </a:lnSpc>
                        <a:spcBef>
                          <a:spcPct val="20000"/>
                        </a:spcBef>
                        <a:spcAft>
                          <a:spcPct val="0"/>
                        </a:spcAft>
                        <a:buClr>
                          <a:srgbClr val="AA800E"/>
                        </a:buClr>
                        <a:buSzTx/>
                        <a:buFont typeface="Times New Roman" charset="0"/>
                        <a:buChar char="s"/>
                        <a:defRPr kumimoji="0" lang="en-GB" altLang="en-US" sz="1829" b="0" i="0" u="none">
                          <a:solidFill>
                            <a:srgbClr val="3333CC"/>
                          </a:solidFill>
                          <a:latin typeface="Arial" pitchFamily="34" charset="0"/>
                        </a:defRPr>
                      </a:lvl4pPr>
                      <a:lvl5pPr marL="2199996" indent="-232258" algn="l" defTabSz="929030" rtl="0" eaLnBrk="1" fontAlgn="base" hangingPunct="1">
                        <a:lnSpc>
                          <a:spcPct val="90000"/>
                        </a:lnSpc>
                        <a:spcBef>
                          <a:spcPct val="20000"/>
                        </a:spcBef>
                        <a:spcAft>
                          <a:spcPct val="0"/>
                        </a:spcAft>
                        <a:buClr>
                          <a:srgbClr val="AA800E"/>
                        </a:buClr>
                        <a:buSzTx/>
                        <a:buFontTx/>
                        <a:buChar char="»"/>
                        <a:defRPr kumimoji="0" lang="en-GB" altLang="en-US" sz="1829" b="0" i="0" u="none">
                          <a:solidFill>
                            <a:srgbClr val="3333CC"/>
                          </a:solidFill>
                          <a:latin typeface="Arial" pitchFamily="34" charset="0"/>
                        </a:defRPr>
                      </a:lvl5pPr>
                    </a:lstStyle>
                    <a:p>
                      <a:pPr marL="0" lvl="0" indent="0">
                        <a:buNone/>
                      </a:pPr>
                      <a:r>
                        <a:rPr lang="zh-CN" altLang="en-US" sz="1829" b="0">
                          <a:ea typeface="微软雅黑" charset="-122"/>
                        </a:rPr>
                        <a:t>作者</a:t>
                      </a:r>
                      <a:endParaRPr lang="zh-CN" altLang="en-US" sz="1800" b="0">
                        <a:ea typeface="微软雅黑" charset="-122"/>
                      </a:endParaRPr>
                    </a:p>
                  </a:txBody>
                  <a:tcPr marL="92903" marR="92903" marT="46452" marB="46452">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3399FF"/>
                    </a:solidFill>
                  </a:tcPr>
                </a:tc>
                <a:tc>
                  <a:txBody>
                    <a:bodyPr vert="horz" wrap="square" lIns="92903" tIns="46452" rIns="92903" bIns="46452"/>
                    <a:lstStyle>
                      <a:lvl1pPr marL="369355" indent="-369355" algn="l" defTabSz="929030" rtl="0" eaLnBrk="1" fontAlgn="base" hangingPunct="1">
                        <a:lnSpc>
                          <a:spcPct val="100000"/>
                        </a:lnSpc>
                        <a:spcBef>
                          <a:spcPct val="0"/>
                        </a:spcBef>
                        <a:spcAft>
                          <a:spcPct val="20000"/>
                        </a:spcAft>
                        <a:buClr>
                          <a:srgbClr val="E9B113"/>
                        </a:buClr>
                        <a:buSzTx/>
                        <a:buFont typeface="Wingdings" charset="2"/>
                        <a:buChar char=""/>
                        <a:defRPr kumimoji="0" lang="en-GB" altLang="en-US" sz="2032" b="1" i="0" u="none">
                          <a:solidFill>
                            <a:schemeClr val="tx1"/>
                          </a:solidFill>
                          <a:latin typeface="Arial" pitchFamily="34" charset="0"/>
                        </a:defRPr>
                      </a:lvl1pPr>
                      <a:lvl2pPr marL="624192" indent="-253226" algn="l" defTabSz="929030" rtl="0" eaLnBrk="1" fontAlgn="base" hangingPunct="1">
                        <a:lnSpc>
                          <a:spcPct val="100000"/>
                        </a:lnSpc>
                        <a:spcBef>
                          <a:spcPct val="0"/>
                        </a:spcBef>
                        <a:spcAft>
                          <a:spcPct val="20000"/>
                        </a:spcAft>
                        <a:buClr>
                          <a:srgbClr val="E9B113"/>
                        </a:buClr>
                        <a:buSzTx/>
                        <a:buFont typeface="Arial" pitchFamily="34" charset="0"/>
                        <a:buChar char="–"/>
                        <a:defRPr kumimoji="0" lang="en-GB" altLang="en-US" sz="1829" b="1" i="0" u="none">
                          <a:solidFill>
                            <a:schemeClr val="tx1"/>
                          </a:solidFill>
                          <a:latin typeface="Arial" pitchFamily="34" charset="0"/>
                        </a:defRPr>
                      </a:lvl2pPr>
                      <a:lvl3pPr marL="885483" indent="-259677" algn="l" defTabSz="929030" rtl="0" eaLnBrk="1" fontAlgn="base" hangingPunct="1">
                        <a:lnSpc>
                          <a:spcPct val="100000"/>
                        </a:lnSpc>
                        <a:spcBef>
                          <a:spcPct val="0"/>
                        </a:spcBef>
                        <a:spcAft>
                          <a:spcPct val="20000"/>
                        </a:spcAft>
                        <a:buClr>
                          <a:srgbClr val="E9B113"/>
                        </a:buClr>
                        <a:buSzTx/>
                        <a:buFontTx/>
                        <a:buChar char="•"/>
                        <a:defRPr kumimoji="0" lang="en-GB" altLang="en-US" sz="1829" b="1" i="0" u="none">
                          <a:solidFill>
                            <a:schemeClr val="tx1"/>
                          </a:solidFill>
                          <a:latin typeface="Arial" pitchFamily="34" charset="0"/>
                        </a:defRPr>
                      </a:lvl3pPr>
                      <a:lvl4pPr marL="1785480" indent="-232258" algn="l" defTabSz="929030" rtl="0" eaLnBrk="1" fontAlgn="base" hangingPunct="1">
                        <a:lnSpc>
                          <a:spcPct val="90000"/>
                        </a:lnSpc>
                        <a:spcBef>
                          <a:spcPct val="20000"/>
                        </a:spcBef>
                        <a:spcAft>
                          <a:spcPct val="0"/>
                        </a:spcAft>
                        <a:buClr>
                          <a:srgbClr val="AA800E"/>
                        </a:buClr>
                        <a:buSzTx/>
                        <a:buFont typeface="Times New Roman" charset="0"/>
                        <a:buChar char="s"/>
                        <a:defRPr kumimoji="0" lang="en-GB" altLang="en-US" sz="1829" b="0" i="0" u="none">
                          <a:solidFill>
                            <a:srgbClr val="3333CC"/>
                          </a:solidFill>
                          <a:latin typeface="Arial" pitchFamily="34" charset="0"/>
                        </a:defRPr>
                      </a:lvl4pPr>
                      <a:lvl5pPr marL="2199996" indent="-232258" algn="l" defTabSz="929030" rtl="0" eaLnBrk="1" fontAlgn="base" hangingPunct="1">
                        <a:lnSpc>
                          <a:spcPct val="90000"/>
                        </a:lnSpc>
                        <a:spcBef>
                          <a:spcPct val="20000"/>
                        </a:spcBef>
                        <a:spcAft>
                          <a:spcPct val="0"/>
                        </a:spcAft>
                        <a:buClr>
                          <a:srgbClr val="AA800E"/>
                        </a:buClr>
                        <a:buSzTx/>
                        <a:buFontTx/>
                        <a:buChar char="»"/>
                        <a:defRPr kumimoji="0" lang="en-GB" altLang="en-US" sz="1829" b="0" i="0" u="none">
                          <a:solidFill>
                            <a:srgbClr val="3333CC"/>
                          </a:solidFill>
                          <a:latin typeface="Arial" pitchFamily="34" charset="0"/>
                        </a:defRPr>
                      </a:lvl5pPr>
                    </a:lstStyle>
                    <a:p>
                      <a:pPr marL="0" lvl="0" indent="0">
                        <a:buNone/>
                      </a:pPr>
                      <a:r>
                        <a:rPr lang="zh-CN" altLang="en-US" sz="1829" b="0">
                          <a:ea typeface="微软雅黑" charset="-122"/>
                        </a:rPr>
                        <a:t>样本量</a:t>
                      </a:r>
                      <a:endParaRPr lang="zh-CN" altLang="en-US" sz="1800" b="0">
                        <a:ea typeface="微软雅黑" charset="-122"/>
                      </a:endParaRPr>
                    </a:p>
                  </a:txBody>
                  <a:tcPr marL="92903" marR="92903" marT="46452" marB="46452">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3399FF"/>
                    </a:solidFill>
                  </a:tcPr>
                </a:tc>
                <a:tc>
                  <a:txBody>
                    <a:bodyPr vert="horz" wrap="square" lIns="92903" tIns="46452" rIns="92903" bIns="46452"/>
                    <a:lstStyle>
                      <a:lvl1pPr marL="369355" indent="-369355" algn="l" defTabSz="929030" rtl="0" eaLnBrk="1" fontAlgn="base" hangingPunct="1">
                        <a:lnSpc>
                          <a:spcPct val="100000"/>
                        </a:lnSpc>
                        <a:spcBef>
                          <a:spcPct val="0"/>
                        </a:spcBef>
                        <a:spcAft>
                          <a:spcPct val="20000"/>
                        </a:spcAft>
                        <a:buClr>
                          <a:srgbClr val="E9B113"/>
                        </a:buClr>
                        <a:buSzTx/>
                        <a:buFont typeface="Wingdings" charset="2"/>
                        <a:buChar char=""/>
                        <a:defRPr kumimoji="0" lang="en-GB" altLang="en-US" sz="2032" b="1" i="0" u="none">
                          <a:solidFill>
                            <a:schemeClr val="tx1"/>
                          </a:solidFill>
                          <a:latin typeface="Arial" pitchFamily="34" charset="0"/>
                        </a:defRPr>
                      </a:lvl1pPr>
                      <a:lvl2pPr marL="624192" indent="-253226" algn="l" defTabSz="929030" rtl="0" eaLnBrk="1" fontAlgn="base" hangingPunct="1">
                        <a:lnSpc>
                          <a:spcPct val="100000"/>
                        </a:lnSpc>
                        <a:spcBef>
                          <a:spcPct val="0"/>
                        </a:spcBef>
                        <a:spcAft>
                          <a:spcPct val="20000"/>
                        </a:spcAft>
                        <a:buClr>
                          <a:srgbClr val="E9B113"/>
                        </a:buClr>
                        <a:buSzTx/>
                        <a:buFont typeface="Arial" pitchFamily="34" charset="0"/>
                        <a:buChar char="–"/>
                        <a:defRPr kumimoji="0" lang="en-GB" altLang="en-US" sz="1829" b="1" i="0" u="none">
                          <a:solidFill>
                            <a:schemeClr val="tx1"/>
                          </a:solidFill>
                          <a:latin typeface="Arial" pitchFamily="34" charset="0"/>
                        </a:defRPr>
                      </a:lvl2pPr>
                      <a:lvl3pPr marL="885483" indent="-259677" algn="l" defTabSz="929030" rtl="0" eaLnBrk="1" fontAlgn="base" hangingPunct="1">
                        <a:lnSpc>
                          <a:spcPct val="100000"/>
                        </a:lnSpc>
                        <a:spcBef>
                          <a:spcPct val="0"/>
                        </a:spcBef>
                        <a:spcAft>
                          <a:spcPct val="20000"/>
                        </a:spcAft>
                        <a:buClr>
                          <a:srgbClr val="E9B113"/>
                        </a:buClr>
                        <a:buSzTx/>
                        <a:buFontTx/>
                        <a:buChar char="•"/>
                        <a:defRPr kumimoji="0" lang="en-GB" altLang="en-US" sz="1829" b="1" i="0" u="none">
                          <a:solidFill>
                            <a:schemeClr val="tx1"/>
                          </a:solidFill>
                          <a:latin typeface="Arial" pitchFamily="34" charset="0"/>
                        </a:defRPr>
                      </a:lvl3pPr>
                      <a:lvl4pPr marL="1785480" indent="-232258" algn="l" defTabSz="929030" rtl="0" eaLnBrk="1" fontAlgn="base" hangingPunct="1">
                        <a:lnSpc>
                          <a:spcPct val="90000"/>
                        </a:lnSpc>
                        <a:spcBef>
                          <a:spcPct val="20000"/>
                        </a:spcBef>
                        <a:spcAft>
                          <a:spcPct val="0"/>
                        </a:spcAft>
                        <a:buClr>
                          <a:srgbClr val="AA800E"/>
                        </a:buClr>
                        <a:buSzTx/>
                        <a:buFont typeface="Times New Roman" charset="0"/>
                        <a:buChar char="s"/>
                        <a:defRPr kumimoji="0" lang="en-GB" altLang="en-US" sz="1829" b="0" i="0" u="none">
                          <a:solidFill>
                            <a:srgbClr val="3333CC"/>
                          </a:solidFill>
                          <a:latin typeface="Arial" pitchFamily="34" charset="0"/>
                        </a:defRPr>
                      </a:lvl4pPr>
                      <a:lvl5pPr marL="2199996" indent="-232258" algn="l" defTabSz="929030" rtl="0" eaLnBrk="1" fontAlgn="base" hangingPunct="1">
                        <a:lnSpc>
                          <a:spcPct val="90000"/>
                        </a:lnSpc>
                        <a:spcBef>
                          <a:spcPct val="20000"/>
                        </a:spcBef>
                        <a:spcAft>
                          <a:spcPct val="0"/>
                        </a:spcAft>
                        <a:buClr>
                          <a:srgbClr val="AA800E"/>
                        </a:buClr>
                        <a:buSzTx/>
                        <a:buFontTx/>
                        <a:buChar char="»"/>
                        <a:defRPr kumimoji="0" lang="en-GB" altLang="en-US" sz="1829" b="0" i="0" u="none">
                          <a:solidFill>
                            <a:srgbClr val="3333CC"/>
                          </a:solidFill>
                          <a:latin typeface="Arial" pitchFamily="34" charset="0"/>
                        </a:defRPr>
                      </a:lvl5pPr>
                    </a:lstStyle>
                    <a:p>
                      <a:pPr marL="0" lvl="0" indent="0">
                        <a:buNone/>
                      </a:pPr>
                      <a:r>
                        <a:rPr lang="zh-CN" altLang="en-US" sz="1829" b="0">
                          <a:ea typeface="微软雅黑" charset="-122"/>
                        </a:rPr>
                        <a:t>客观反应率</a:t>
                      </a:r>
                      <a:endParaRPr lang="zh-CN" altLang="en-US" sz="1800" b="0">
                        <a:ea typeface="微软雅黑" charset="-122"/>
                      </a:endParaRPr>
                    </a:p>
                  </a:txBody>
                  <a:tcPr marL="92903" marR="92903" marT="46452" marB="46452">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3399FF"/>
                    </a:solidFill>
                  </a:tcPr>
                </a:tc>
                <a:tc>
                  <a:txBody>
                    <a:bodyPr vert="horz" wrap="square" lIns="92903" tIns="46452" rIns="92903" bIns="46452"/>
                    <a:lstStyle>
                      <a:lvl1pPr marL="369355" indent="-369355" algn="l" defTabSz="929030" rtl="0" eaLnBrk="1" fontAlgn="base" hangingPunct="1">
                        <a:lnSpc>
                          <a:spcPct val="100000"/>
                        </a:lnSpc>
                        <a:spcBef>
                          <a:spcPct val="0"/>
                        </a:spcBef>
                        <a:spcAft>
                          <a:spcPct val="20000"/>
                        </a:spcAft>
                        <a:buClr>
                          <a:srgbClr val="E9B113"/>
                        </a:buClr>
                        <a:buSzTx/>
                        <a:buFont typeface="Wingdings" charset="2"/>
                        <a:buChar char=""/>
                        <a:defRPr kumimoji="0" lang="en-GB" altLang="en-US" sz="2032" b="1" i="0" u="none">
                          <a:solidFill>
                            <a:schemeClr val="tx1"/>
                          </a:solidFill>
                          <a:latin typeface="Arial" pitchFamily="34" charset="0"/>
                        </a:defRPr>
                      </a:lvl1pPr>
                      <a:lvl2pPr marL="624192" indent="-253226" algn="l" defTabSz="929030" rtl="0" eaLnBrk="1" fontAlgn="base" hangingPunct="1">
                        <a:lnSpc>
                          <a:spcPct val="100000"/>
                        </a:lnSpc>
                        <a:spcBef>
                          <a:spcPct val="0"/>
                        </a:spcBef>
                        <a:spcAft>
                          <a:spcPct val="20000"/>
                        </a:spcAft>
                        <a:buClr>
                          <a:srgbClr val="E9B113"/>
                        </a:buClr>
                        <a:buSzTx/>
                        <a:buFont typeface="Arial" pitchFamily="34" charset="0"/>
                        <a:buChar char="–"/>
                        <a:defRPr kumimoji="0" lang="en-GB" altLang="en-US" sz="1829" b="1" i="0" u="none">
                          <a:solidFill>
                            <a:schemeClr val="tx1"/>
                          </a:solidFill>
                          <a:latin typeface="Arial" pitchFamily="34" charset="0"/>
                        </a:defRPr>
                      </a:lvl2pPr>
                      <a:lvl3pPr marL="885483" indent="-259677" algn="l" defTabSz="929030" rtl="0" eaLnBrk="1" fontAlgn="base" hangingPunct="1">
                        <a:lnSpc>
                          <a:spcPct val="100000"/>
                        </a:lnSpc>
                        <a:spcBef>
                          <a:spcPct val="0"/>
                        </a:spcBef>
                        <a:spcAft>
                          <a:spcPct val="20000"/>
                        </a:spcAft>
                        <a:buClr>
                          <a:srgbClr val="E9B113"/>
                        </a:buClr>
                        <a:buSzTx/>
                        <a:buFontTx/>
                        <a:buChar char="•"/>
                        <a:defRPr kumimoji="0" lang="en-GB" altLang="en-US" sz="1829" b="1" i="0" u="none">
                          <a:solidFill>
                            <a:schemeClr val="tx1"/>
                          </a:solidFill>
                          <a:latin typeface="Arial" pitchFamily="34" charset="0"/>
                        </a:defRPr>
                      </a:lvl3pPr>
                      <a:lvl4pPr marL="1785480" indent="-232258" algn="l" defTabSz="929030" rtl="0" eaLnBrk="1" fontAlgn="base" hangingPunct="1">
                        <a:lnSpc>
                          <a:spcPct val="90000"/>
                        </a:lnSpc>
                        <a:spcBef>
                          <a:spcPct val="20000"/>
                        </a:spcBef>
                        <a:spcAft>
                          <a:spcPct val="0"/>
                        </a:spcAft>
                        <a:buClr>
                          <a:srgbClr val="AA800E"/>
                        </a:buClr>
                        <a:buSzTx/>
                        <a:buFont typeface="Times New Roman" charset="0"/>
                        <a:buChar char="s"/>
                        <a:defRPr kumimoji="0" lang="en-GB" altLang="en-US" sz="1829" b="0" i="0" u="none">
                          <a:solidFill>
                            <a:srgbClr val="3333CC"/>
                          </a:solidFill>
                          <a:latin typeface="Arial" pitchFamily="34" charset="0"/>
                        </a:defRPr>
                      </a:lvl4pPr>
                      <a:lvl5pPr marL="2199996" indent="-232258" algn="l" defTabSz="929030" rtl="0" eaLnBrk="1" fontAlgn="base" hangingPunct="1">
                        <a:lnSpc>
                          <a:spcPct val="90000"/>
                        </a:lnSpc>
                        <a:spcBef>
                          <a:spcPct val="20000"/>
                        </a:spcBef>
                        <a:spcAft>
                          <a:spcPct val="0"/>
                        </a:spcAft>
                        <a:buClr>
                          <a:srgbClr val="AA800E"/>
                        </a:buClr>
                        <a:buSzTx/>
                        <a:buFontTx/>
                        <a:buChar char="»"/>
                        <a:defRPr kumimoji="0" lang="en-GB" altLang="en-US" sz="1829" b="0" i="0" u="none">
                          <a:solidFill>
                            <a:srgbClr val="3333CC"/>
                          </a:solidFill>
                          <a:latin typeface="Arial" pitchFamily="34" charset="0"/>
                        </a:defRPr>
                      </a:lvl5pPr>
                    </a:lstStyle>
                    <a:p>
                      <a:pPr marL="0" lvl="0" indent="0">
                        <a:buNone/>
                      </a:pPr>
                      <a:r>
                        <a:rPr lang="en-US" altLang="zh-CN" sz="1829" b="0">
                          <a:latin typeface="微软雅黑" charset="-122"/>
                          <a:ea typeface="微软雅黑" charset="-122"/>
                        </a:rPr>
                        <a:t>PSA</a:t>
                      </a:r>
                      <a:r>
                        <a:rPr lang="zh-CN" altLang="en-US" sz="1829" b="0">
                          <a:latin typeface="微软雅黑" charset="-122"/>
                          <a:ea typeface="微软雅黑" charset="-122"/>
                        </a:rPr>
                        <a:t>降低</a:t>
                      </a:r>
                      <a:r>
                        <a:rPr lang="en-US" altLang="zh-CN" sz="1829" b="0">
                          <a:latin typeface="微软雅黑" charset="-122"/>
                          <a:ea typeface="微软雅黑" charset="-122"/>
                        </a:rPr>
                        <a:t>50%</a:t>
                      </a:r>
                      <a:r>
                        <a:rPr lang="en-US" altLang="zh-CN" sz="1829" b="0">
                          <a:ea typeface="宋体" charset="-122"/>
                        </a:rPr>
                        <a:t> </a:t>
                      </a:r>
                      <a:endParaRPr lang="en-US" altLang="zh-CN" sz="1800" b="0">
                        <a:ea typeface="宋体" charset="-122"/>
                      </a:endParaRPr>
                    </a:p>
                  </a:txBody>
                  <a:tcPr marL="92903" marR="92903" marT="46452" marB="46452">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3399FF"/>
                    </a:solidFill>
                  </a:tcPr>
                </a:tc>
                <a:tc>
                  <a:txBody>
                    <a:bodyPr vert="horz" wrap="square" lIns="92903" tIns="46452" rIns="92903" bIns="46452"/>
                    <a:lstStyle>
                      <a:lvl1pPr marL="369355" indent="-369355" algn="l" defTabSz="929030" rtl="0" eaLnBrk="1" fontAlgn="base" hangingPunct="1">
                        <a:lnSpc>
                          <a:spcPct val="100000"/>
                        </a:lnSpc>
                        <a:spcBef>
                          <a:spcPct val="0"/>
                        </a:spcBef>
                        <a:spcAft>
                          <a:spcPct val="20000"/>
                        </a:spcAft>
                        <a:buClr>
                          <a:srgbClr val="E9B113"/>
                        </a:buClr>
                        <a:buSzTx/>
                        <a:buFont typeface="Wingdings" charset="2"/>
                        <a:buChar char=""/>
                        <a:defRPr kumimoji="0" lang="en-GB" altLang="en-US" sz="2032" b="1" i="0" u="none">
                          <a:solidFill>
                            <a:schemeClr val="tx1"/>
                          </a:solidFill>
                          <a:latin typeface="Arial" pitchFamily="34" charset="0"/>
                        </a:defRPr>
                      </a:lvl1pPr>
                      <a:lvl2pPr marL="624192" indent="-253226" algn="l" defTabSz="929030" rtl="0" eaLnBrk="1" fontAlgn="base" hangingPunct="1">
                        <a:lnSpc>
                          <a:spcPct val="100000"/>
                        </a:lnSpc>
                        <a:spcBef>
                          <a:spcPct val="0"/>
                        </a:spcBef>
                        <a:spcAft>
                          <a:spcPct val="20000"/>
                        </a:spcAft>
                        <a:buClr>
                          <a:srgbClr val="E9B113"/>
                        </a:buClr>
                        <a:buSzTx/>
                        <a:buFont typeface="Arial" pitchFamily="34" charset="0"/>
                        <a:buChar char="–"/>
                        <a:defRPr kumimoji="0" lang="en-GB" altLang="en-US" sz="1829" b="1" i="0" u="none">
                          <a:solidFill>
                            <a:schemeClr val="tx1"/>
                          </a:solidFill>
                          <a:latin typeface="Arial" pitchFamily="34" charset="0"/>
                        </a:defRPr>
                      </a:lvl2pPr>
                      <a:lvl3pPr marL="885483" indent="-259677" algn="l" defTabSz="929030" rtl="0" eaLnBrk="1" fontAlgn="base" hangingPunct="1">
                        <a:lnSpc>
                          <a:spcPct val="100000"/>
                        </a:lnSpc>
                        <a:spcBef>
                          <a:spcPct val="0"/>
                        </a:spcBef>
                        <a:spcAft>
                          <a:spcPct val="20000"/>
                        </a:spcAft>
                        <a:buClr>
                          <a:srgbClr val="E9B113"/>
                        </a:buClr>
                        <a:buSzTx/>
                        <a:buFontTx/>
                        <a:buChar char="•"/>
                        <a:defRPr kumimoji="0" lang="en-GB" altLang="en-US" sz="1829" b="1" i="0" u="none">
                          <a:solidFill>
                            <a:schemeClr val="tx1"/>
                          </a:solidFill>
                          <a:latin typeface="Arial" pitchFamily="34" charset="0"/>
                        </a:defRPr>
                      </a:lvl3pPr>
                      <a:lvl4pPr marL="1785480" indent="-232258" algn="l" defTabSz="929030" rtl="0" eaLnBrk="1" fontAlgn="base" hangingPunct="1">
                        <a:lnSpc>
                          <a:spcPct val="90000"/>
                        </a:lnSpc>
                        <a:spcBef>
                          <a:spcPct val="20000"/>
                        </a:spcBef>
                        <a:spcAft>
                          <a:spcPct val="0"/>
                        </a:spcAft>
                        <a:buClr>
                          <a:srgbClr val="AA800E"/>
                        </a:buClr>
                        <a:buSzTx/>
                        <a:buFont typeface="Times New Roman" charset="0"/>
                        <a:buChar char="s"/>
                        <a:defRPr kumimoji="0" lang="en-GB" altLang="en-US" sz="1829" b="0" i="0" u="none">
                          <a:solidFill>
                            <a:srgbClr val="3333CC"/>
                          </a:solidFill>
                          <a:latin typeface="Arial" pitchFamily="34" charset="0"/>
                        </a:defRPr>
                      </a:lvl4pPr>
                      <a:lvl5pPr marL="2199996" indent="-232258" algn="l" defTabSz="929030" rtl="0" eaLnBrk="1" fontAlgn="base" hangingPunct="1">
                        <a:lnSpc>
                          <a:spcPct val="90000"/>
                        </a:lnSpc>
                        <a:spcBef>
                          <a:spcPct val="20000"/>
                        </a:spcBef>
                        <a:spcAft>
                          <a:spcPct val="0"/>
                        </a:spcAft>
                        <a:buClr>
                          <a:srgbClr val="AA800E"/>
                        </a:buClr>
                        <a:buSzTx/>
                        <a:buFontTx/>
                        <a:buChar char="»"/>
                        <a:defRPr kumimoji="0" lang="en-GB" altLang="en-US" sz="1829" b="0" i="0" u="none">
                          <a:solidFill>
                            <a:srgbClr val="3333CC"/>
                          </a:solidFill>
                          <a:latin typeface="Arial" pitchFamily="34" charset="0"/>
                        </a:defRPr>
                      </a:lvl5pPr>
                    </a:lstStyle>
                    <a:p>
                      <a:pPr marL="0" lvl="0" indent="0">
                        <a:buNone/>
                      </a:pPr>
                      <a:r>
                        <a:rPr lang="en-US" altLang="zh-CN" sz="1829" b="0">
                          <a:latin typeface="微软雅黑" charset="-122"/>
                          <a:ea typeface="微软雅黑" charset="-122"/>
                        </a:rPr>
                        <a:t>TTP-</a:t>
                      </a:r>
                      <a:endParaRPr lang="en-US" altLang="zh-CN" sz="1800" b="0">
                        <a:latin typeface="微软雅黑" charset="-122"/>
                        <a:ea typeface="微软雅黑" charset="-122"/>
                      </a:endParaRPr>
                    </a:p>
                    <a:p>
                      <a:pPr marL="0" lvl="0" indent="0">
                        <a:buNone/>
                      </a:pPr>
                      <a:r>
                        <a:rPr lang="en-US" altLang="zh-CN" sz="1829" b="0">
                          <a:latin typeface="微软雅黑" charset="-122"/>
                          <a:ea typeface="微软雅黑" charset="-122"/>
                        </a:rPr>
                        <a:t>PSA</a:t>
                      </a:r>
                      <a:endParaRPr lang="en-US" altLang="zh-CN" sz="1800" b="0">
                        <a:latin typeface="微软雅黑" charset="-122"/>
                        <a:ea typeface="微软雅黑" charset="-122"/>
                      </a:endParaRPr>
                    </a:p>
                    <a:p>
                      <a:pPr marL="0" lvl="0" indent="0">
                        <a:lnSpc>
                          <a:spcPct val="80000"/>
                        </a:lnSpc>
                        <a:buNone/>
                      </a:pPr>
                      <a:r>
                        <a:rPr lang="en-US" altLang="zh-CN" sz="1829" b="0">
                          <a:latin typeface="微软雅黑" charset="-122"/>
                          <a:ea typeface="微软雅黑" charset="-122"/>
                        </a:rPr>
                        <a:t>(</a:t>
                      </a:r>
                      <a:r>
                        <a:rPr lang="zh-CN" altLang="en-US" sz="1829" b="0">
                          <a:latin typeface="微软雅黑" charset="-122"/>
                          <a:ea typeface="微软雅黑" charset="-122"/>
                        </a:rPr>
                        <a:t>月</a:t>
                      </a:r>
                      <a:r>
                        <a:rPr lang="en-US" altLang="zh-CN" sz="1829" b="0">
                          <a:latin typeface="微软雅黑" charset="-122"/>
                          <a:ea typeface="微软雅黑" charset="-122"/>
                        </a:rPr>
                        <a:t>)</a:t>
                      </a:r>
                      <a:endParaRPr lang="en-US" altLang="zh-CN" sz="1800" b="0">
                        <a:latin typeface="微软雅黑" charset="-122"/>
                        <a:ea typeface="微软雅黑" charset="-122"/>
                      </a:endParaRPr>
                    </a:p>
                  </a:txBody>
                  <a:tcPr marL="92903" marR="92903" marT="46452" marB="46452">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3399FF"/>
                    </a:solidFill>
                  </a:tcPr>
                </a:tc>
                <a:tc>
                  <a:txBody>
                    <a:bodyPr vert="horz" wrap="square" lIns="92903" tIns="46452" rIns="92903" bIns="46452"/>
                    <a:lstStyle>
                      <a:lvl1pPr marL="369355" indent="-369355" algn="l" defTabSz="929030" rtl="0" eaLnBrk="1" fontAlgn="base" hangingPunct="1">
                        <a:lnSpc>
                          <a:spcPct val="100000"/>
                        </a:lnSpc>
                        <a:spcBef>
                          <a:spcPct val="0"/>
                        </a:spcBef>
                        <a:spcAft>
                          <a:spcPct val="20000"/>
                        </a:spcAft>
                        <a:buClr>
                          <a:srgbClr val="E9B113"/>
                        </a:buClr>
                        <a:buSzTx/>
                        <a:buFont typeface="Wingdings" charset="2"/>
                        <a:buChar char=""/>
                        <a:defRPr kumimoji="0" lang="en-GB" altLang="en-US" sz="2032" b="1" i="0" u="none">
                          <a:solidFill>
                            <a:schemeClr val="tx1"/>
                          </a:solidFill>
                          <a:latin typeface="Arial" pitchFamily="34" charset="0"/>
                        </a:defRPr>
                      </a:lvl1pPr>
                      <a:lvl2pPr marL="624192" indent="-253226" algn="l" defTabSz="929030" rtl="0" eaLnBrk="1" fontAlgn="base" hangingPunct="1">
                        <a:lnSpc>
                          <a:spcPct val="100000"/>
                        </a:lnSpc>
                        <a:spcBef>
                          <a:spcPct val="0"/>
                        </a:spcBef>
                        <a:spcAft>
                          <a:spcPct val="20000"/>
                        </a:spcAft>
                        <a:buClr>
                          <a:srgbClr val="E9B113"/>
                        </a:buClr>
                        <a:buSzTx/>
                        <a:buFont typeface="Arial" pitchFamily="34" charset="0"/>
                        <a:buChar char="–"/>
                        <a:defRPr kumimoji="0" lang="en-GB" altLang="en-US" sz="1829" b="1" i="0" u="none">
                          <a:solidFill>
                            <a:schemeClr val="tx1"/>
                          </a:solidFill>
                          <a:latin typeface="Arial" pitchFamily="34" charset="0"/>
                        </a:defRPr>
                      </a:lvl2pPr>
                      <a:lvl3pPr marL="885483" indent="-259677" algn="l" defTabSz="929030" rtl="0" eaLnBrk="1" fontAlgn="base" hangingPunct="1">
                        <a:lnSpc>
                          <a:spcPct val="100000"/>
                        </a:lnSpc>
                        <a:spcBef>
                          <a:spcPct val="0"/>
                        </a:spcBef>
                        <a:spcAft>
                          <a:spcPct val="20000"/>
                        </a:spcAft>
                        <a:buClr>
                          <a:srgbClr val="E9B113"/>
                        </a:buClr>
                        <a:buSzTx/>
                        <a:buFontTx/>
                        <a:buChar char="•"/>
                        <a:defRPr kumimoji="0" lang="en-GB" altLang="en-US" sz="1829" b="1" i="0" u="none">
                          <a:solidFill>
                            <a:schemeClr val="tx1"/>
                          </a:solidFill>
                          <a:latin typeface="Arial" pitchFamily="34" charset="0"/>
                        </a:defRPr>
                      </a:lvl3pPr>
                      <a:lvl4pPr marL="1785480" indent="-232258" algn="l" defTabSz="929030" rtl="0" eaLnBrk="1" fontAlgn="base" hangingPunct="1">
                        <a:lnSpc>
                          <a:spcPct val="90000"/>
                        </a:lnSpc>
                        <a:spcBef>
                          <a:spcPct val="20000"/>
                        </a:spcBef>
                        <a:spcAft>
                          <a:spcPct val="0"/>
                        </a:spcAft>
                        <a:buClr>
                          <a:srgbClr val="AA800E"/>
                        </a:buClr>
                        <a:buSzTx/>
                        <a:buFont typeface="Times New Roman" charset="0"/>
                        <a:buChar char="s"/>
                        <a:defRPr kumimoji="0" lang="en-GB" altLang="en-US" sz="1829" b="0" i="0" u="none">
                          <a:solidFill>
                            <a:srgbClr val="3333CC"/>
                          </a:solidFill>
                          <a:latin typeface="Arial" pitchFamily="34" charset="0"/>
                        </a:defRPr>
                      </a:lvl4pPr>
                      <a:lvl5pPr marL="2199996" indent="-232258" algn="l" defTabSz="929030" rtl="0" eaLnBrk="1" fontAlgn="base" hangingPunct="1">
                        <a:lnSpc>
                          <a:spcPct val="90000"/>
                        </a:lnSpc>
                        <a:spcBef>
                          <a:spcPct val="20000"/>
                        </a:spcBef>
                        <a:spcAft>
                          <a:spcPct val="0"/>
                        </a:spcAft>
                        <a:buClr>
                          <a:srgbClr val="AA800E"/>
                        </a:buClr>
                        <a:buSzTx/>
                        <a:buFontTx/>
                        <a:buChar char="»"/>
                        <a:defRPr kumimoji="0" lang="en-GB" altLang="en-US" sz="1829" b="0" i="0" u="none">
                          <a:solidFill>
                            <a:srgbClr val="3333CC"/>
                          </a:solidFill>
                          <a:latin typeface="Arial" pitchFamily="34" charset="0"/>
                        </a:defRPr>
                      </a:lvl5pPr>
                    </a:lstStyle>
                    <a:p>
                      <a:pPr marL="0" lvl="0" indent="0">
                        <a:buNone/>
                      </a:pPr>
                      <a:r>
                        <a:rPr lang="zh-CN" altLang="en-US" sz="1829" b="0">
                          <a:latin typeface="微软雅黑" charset="-122"/>
                          <a:ea typeface="微软雅黑" charset="-122"/>
                        </a:rPr>
                        <a:t>中位生存</a:t>
                      </a:r>
                      <a:endParaRPr lang="zh-CN" altLang="en-US" sz="1800" b="0">
                        <a:latin typeface="微软雅黑" charset="-122"/>
                        <a:ea typeface="微软雅黑" charset="-122"/>
                      </a:endParaRPr>
                    </a:p>
                    <a:p>
                      <a:pPr marL="0" lvl="0" indent="0">
                        <a:buNone/>
                      </a:pPr>
                      <a:r>
                        <a:rPr lang="en-US" altLang="zh-CN" sz="1829" b="0">
                          <a:latin typeface="微软雅黑" charset="-122"/>
                          <a:ea typeface="微软雅黑" charset="-122"/>
                        </a:rPr>
                        <a:t>(</a:t>
                      </a:r>
                      <a:r>
                        <a:rPr lang="zh-CN" altLang="en-US" sz="1829" b="0">
                          <a:latin typeface="微软雅黑" charset="-122"/>
                          <a:ea typeface="微软雅黑" charset="-122"/>
                        </a:rPr>
                        <a:t>月</a:t>
                      </a:r>
                      <a:r>
                        <a:rPr lang="en-US" altLang="zh-CN" sz="1829" b="0">
                          <a:latin typeface="微软雅黑" charset="-122"/>
                          <a:ea typeface="微软雅黑" charset="-122"/>
                        </a:rPr>
                        <a:t>)</a:t>
                      </a:r>
                      <a:endParaRPr lang="en-US" altLang="zh-CN" sz="1800" b="0">
                        <a:latin typeface="微软雅黑" charset="-122"/>
                        <a:ea typeface="微软雅黑" charset="-122"/>
                      </a:endParaRPr>
                    </a:p>
                  </a:txBody>
                  <a:tcPr marL="92903" marR="92903" marT="46452" marB="46452">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3399FF"/>
                    </a:solidFill>
                  </a:tcPr>
                </a:tc>
              </a:tr>
              <a:tr h="895159">
                <a:tc>
                  <a:txBody>
                    <a:bodyPr vert="horz" wrap="square" lIns="92903" tIns="46452" rIns="92903" bIns="46452"/>
                    <a:lstStyle>
                      <a:lvl1pPr marL="369355" indent="-369355" algn="l" defTabSz="929030" rtl="0" eaLnBrk="1" fontAlgn="base" hangingPunct="1">
                        <a:lnSpc>
                          <a:spcPct val="100000"/>
                        </a:lnSpc>
                        <a:spcBef>
                          <a:spcPct val="0"/>
                        </a:spcBef>
                        <a:spcAft>
                          <a:spcPct val="20000"/>
                        </a:spcAft>
                        <a:buClr>
                          <a:srgbClr val="E9B113"/>
                        </a:buClr>
                        <a:buSzTx/>
                        <a:buFont typeface="Wingdings" charset="2"/>
                        <a:buChar char=""/>
                        <a:defRPr kumimoji="0" lang="en-GB" altLang="en-US" sz="2032" b="1" i="0" u="none">
                          <a:solidFill>
                            <a:schemeClr val="tx1"/>
                          </a:solidFill>
                          <a:latin typeface="Arial" pitchFamily="34" charset="0"/>
                        </a:defRPr>
                      </a:lvl1pPr>
                      <a:lvl2pPr marL="624192" indent="-253226" algn="l" defTabSz="929030" rtl="0" eaLnBrk="1" fontAlgn="base" hangingPunct="1">
                        <a:lnSpc>
                          <a:spcPct val="100000"/>
                        </a:lnSpc>
                        <a:spcBef>
                          <a:spcPct val="0"/>
                        </a:spcBef>
                        <a:spcAft>
                          <a:spcPct val="20000"/>
                        </a:spcAft>
                        <a:buClr>
                          <a:srgbClr val="E9B113"/>
                        </a:buClr>
                        <a:buSzTx/>
                        <a:buFont typeface="Arial" pitchFamily="34" charset="0"/>
                        <a:buChar char="–"/>
                        <a:defRPr kumimoji="0" lang="en-GB" altLang="en-US" sz="1829" b="1" i="0" u="none">
                          <a:solidFill>
                            <a:schemeClr val="tx1"/>
                          </a:solidFill>
                          <a:latin typeface="Arial" pitchFamily="34" charset="0"/>
                        </a:defRPr>
                      </a:lvl2pPr>
                      <a:lvl3pPr marL="885483" indent="-259677" algn="l" defTabSz="929030" rtl="0" eaLnBrk="1" fontAlgn="base" hangingPunct="1">
                        <a:lnSpc>
                          <a:spcPct val="100000"/>
                        </a:lnSpc>
                        <a:spcBef>
                          <a:spcPct val="0"/>
                        </a:spcBef>
                        <a:spcAft>
                          <a:spcPct val="20000"/>
                        </a:spcAft>
                        <a:buClr>
                          <a:srgbClr val="E9B113"/>
                        </a:buClr>
                        <a:buSzTx/>
                        <a:buFontTx/>
                        <a:buChar char="•"/>
                        <a:defRPr kumimoji="0" lang="en-GB" altLang="en-US" sz="1829" b="1" i="0" u="none">
                          <a:solidFill>
                            <a:schemeClr val="tx1"/>
                          </a:solidFill>
                          <a:latin typeface="Arial" pitchFamily="34" charset="0"/>
                        </a:defRPr>
                      </a:lvl3pPr>
                      <a:lvl4pPr marL="1785480" indent="-232258" algn="l" defTabSz="929030" rtl="0" eaLnBrk="1" fontAlgn="base" hangingPunct="1">
                        <a:lnSpc>
                          <a:spcPct val="90000"/>
                        </a:lnSpc>
                        <a:spcBef>
                          <a:spcPct val="20000"/>
                        </a:spcBef>
                        <a:spcAft>
                          <a:spcPct val="0"/>
                        </a:spcAft>
                        <a:buClr>
                          <a:srgbClr val="AA800E"/>
                        </a:buClr>
                        <a:buSzTx/>
                        <a:buFont typeface="Times New Roman" charset="0"/>
                        <a:buChar char="s"/>
                        <a:defRPr kumimoji="0" lang="en-GB" altLang="en-US" sz="1829" b="0" i="0" u="none">
                          <a:solidFill>
                            <a:srgbClr val="3333CC"/>
                          </a:solidFill>
                          <a:latin typeface="Arial" pitchFamily="34" charset="0"/>
                        </a:defRPr>
                      </a:lvl4pPr>
                      <a:lvl5pPr marL="2199996" indent="-232258" algn="l" defTabSz="929030" rtl="0" eaLnBrk="1" fontAlgn="base" hangingPunct="1">
                        <a:lnSpc>
                          <a:spcPct val="90000"/>
                        </a:lnSpc>
                        <a:spcBef>
                          <a:spcPct val="20000"/>
                        </a:spcBef>
                        <a:spcAft>
                          <a:spcPct val="0"/>
                        </a:spcAft>
                        <a:buClr>
                          <a:srgbClr val="AA800E"/>
                        </a:buClr>
                        <a:buSzTx/>
                        <a:buFontTx/>
                        <a:buChar char="»"/>
                        <a:defRPr kumimoji="0" lang="en-GB" altLang="en-US" sz="1829" b="0" i="0" u="none">
                          <a:solidFill>
                            <a:srgbClr val="3333CC"/>
                          </a:solidFill>
                          <a:latin typeface="Arial" pitchFamily="34" charset="0"/>
                        </a:defRPr>
                      </a:lvl5pPr>
                    </a:lstStyle>
                    <a:p>
                      <a:pPr marL="0" lvl="0" indent="0">
                        <a:buNone/>
                      </a:pPr>
                      <a:r>
                        <a:rPr lang="en-US" altLang="zh-CN" sz="1829" b="0">
                          <a:solidFill>
                            <a:schemeClr val="tx2"/>
                          </a:solidFill>
                          <a:latin typeface="微软雅黑" charset="-122"/>
                          <a:ea typeface="微软雅黑" charset="-122"/>
                        </a:rPr>
                        <a:t>Savarese et al.</a:t>
                      </a:r>
                      <a:r>
                        <a:rPr lang="en-US" altLang="zh-CN" sz="1829" b="0" baseline="30000">
                          <a:solidFill>
                            <a:schemeClr val="tx2"/>
                          </a:solidFill>
                          <a:latin typeface="微软雅黑" charset="-122"/>
                          <a:ea typeface="微软雅黑" charset="-122"/>
                        </a:rPr>
                        <a:t>1</a:t>
                      </a:r>
                      <a:endParaRPr lang="en-US" altLang="zh-CN" sz="1800" b="0" baseline="-25000">
                        <a:solidFill>
                          <a:schemeClr val="tx2"/>
                        </a:solidFill>
                        <a:latin typeface="微软雅黑" charset="-122"/>
                        <a:ea typeface="微软雅黑" charset="-122"/>
                      </a:endParaRPr>
                    </a:p>
                    <a:p>
                      <a:pPr marL="0" lvl="0" indent="0">
                        <a:lnSpc>
                          <a:spcPct val="60000"/>
                        </a:lnSpc>
                        <a:buNone/>
                      </a:pPr>
                      <a:r>
                        <a:rPr lang="zh-CN" altLang="en-US" sz="1626" b="0">
                          <a:latin typeface="微软雅黑" charset="-122"/>
                          <a:ea typeface="微软雅黑" charset="-122"/>
                        </a:rPr>
                        <a:t>雌莫司汀</a:t>
                      </a:r>
                      <a:endParaRPr lang="zh-CN" altLang="en-US" sz="1600" b="0">
                        <a:latin typeface="微软雅黑" charset="-122"/>
                        <a:ea typeface="微软雅黑" charset="-122"/>
                      </a:endParaRPr>
                    </a:p>
                    <a:p>
                      <a:pPr marL="0" lvl="0" indent="0">
                        <a:lnSpc>
                          <a:spcPct val="60000"/>
                        </a:lnSpc>
                        <a:buNone/>
                      </a:pPr>
                      <a:r>
                        <a:rPr lang="zh-CN" altLang="en-US" sz="1626" b="0">
                          <a:latin typeface="微软雅黑" charset="-122"/>
                          <a:ea typeface="微软雅黑" charset="-122"/>
                        </a:rPr>
                        <a:t>多西紫杉醇</a:t>
                      </a:r>
                      <a:endParaRPr lang="en-US" altLang="zh-CN" sz="1600" b="0">
                        <a:latin typeface="微软雅黑" charset="-122"/>
                        <a:ea typeface="微软雅黑" charset="-122"/>
                      </a:endParaRPr>
                    </a:p>
                  </a:txBody>
                  <a:tcPr marL="92903" marR="92903" marT="46452" marB="46452">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vert="horz" wrap="square" lIns="92903" tIns="46452" rIns="92903" bIns="46452"/>
                    <a:lstStyle>
                      <a:lvl1pPr marL="369355" indent="-369355" algn="l" defTabSz="929030" rtl="0" eaLnBrk="1" fontAlgn="base" hangingPunct="1">
                        <a:lnSpc>
                          <a:spcPct val="100000"/>
                        </a:lnSpc>
                        <a:spcBef>
                          <a:spcPct val="0"/>
                        </a:spcBef>
                        <a:spcAft>
                          <a:spcPct val="20000"/>
                        </a:spcAft>
                        <a:buClr>
                          <a:srgbClr val="E9B113"/>
                        </a:buClr>
                        <a:buSzTx/>
                        <a:buFont typeface="Wingdings" charset="2"/>
                        <a:buChar char=""/>
                        <a:defRPr kumimoji="0" lang="en-GB" altLang="en-US" sz="2032" b="1" i="0" u="none">
                          <a:solidFill>
                            <a:schemeClr val="tx1"/>
                          </a:solidFill>
                          <a:latin typeface="Arial" pitchFamily="34" charset="0"/>
                        </a:defRPr>
                      </a:lvl1pPr>
                      <a:lvl2pPr marL="624192" indent="-253226" algn="l" defTabSz="929030" rtl="0" eaLnBrk="1" fontAlgn="base" hangingPunct="1">
                        <a:lnSpc>
                          <a:spcPct val="100000"/>
                        </a:lnSpc>
                        <a:spcBef>
                          <a:spcPct val="0"/>
                        </a:spcBef>
                        <a:spcAft>
                          <a:spcPct val="20000"/>
                        </a:spcAft>
                        <a:buClr>
                          <a:srgbClr val="E9B113"/>
                        </a:buClr>
                        <a:buSzTx/>
                        <a:buFont typeface="Arial" pitchFamily="34" charset="0"/>
                        <a:buChar char="–"/>
                        <a:defRPr kumimoji="0" lang="en-GB" altLang="en-US" sz="1829" b="1" i="0" u="none">
                          <a:solidFill>
                            <a:schemeClr val="tx1"/>
                          </a:solidFill>
                          <a:latin typeface="Arial" pitchFamily="34" charset="0"/>
                        </a:defRPr>
                      </a:lvl2pPr>
                      <a:lvl3pPr marL="885483" indent="-259677" algn="l" defTabSz="929030" rtl="0" eaLnBrk="1" fontAlgn="base" hangingPunct="1">
                        <a:lnSpc>
                          <a:spcPct val="100000"/>
                        </a:lnSpc>
                        <a:spcBef>
                          <a:spcPct val="0"/>
                        </a:spcBef>
                        <a:spcAft>
                          <a:spcPct val="20000"/>
                        </a:spcAft>
                        <a:buClr>
                          <a:srgbClr val="E9B113"/>
                        </a:buClr>
                        <a:buSzTx/>
                        <a:buFontTx/>
                        <a:buChar char="•"/>
                        <a:defRPr kumimoji="0" lang="en-GB" altLang="en-US" sz="1829" b="1" i="0" u="none">
                          <a:solidFill>
                            <a:schemeClr val="tx1"/>
                          </a:solidFill>
                          <a:latin typeface="Arial" pitchFamily="34" charset="0"/>
                        </a:defRPr>
                      </a:lvl3pPr>
                      <a:lvl4pPr marL="1785480" indent="-232258" algn="l" defTabSz="929030" rtl="0" eaLnBrk="1" fontAlgn="base" hangingPunct="1">
                        <a:lnSpc>
                          <a:spcPct val="90000"/>
                        </a:lnSpc>
                        <a:spcBef>
                          <a:spcPct val="20000"/>
                        </a:spcBef>
                        <a:spcAft>
                          <a:spcPct val="0"/>
                        </a:spcAft>
                        <a:buClr>
                          <a:srgbClr val="AA800E"/>
                        </a:buClr>
                        <a:buSzTx/>
                        <a:buFont typeface="Times New Roman" charset="0"/>
                        <a:buChar char="s"/>
                        <a:defRPr kumimoji="0" lang="en-GB" altLang="en-US" sz="1829" b="0" i="0" u="none">
                          <a:solidFill>
                            <a:srgbClr val="3333CC"/>
                          </a:solidFill>
                          <a:latin typeface="Arial" pitchFamily="34" charset="0"/>
                        </a:defRPr>
                      </a:lvl4pPr>
                      <a:lvl5pPr marL="2199996" indent="-232258" algn="l" defTabSz="929030" rtl="0" eaLnBrk="1" fontAlgn="base" hangingPunct="1">
                        <a:lnSpc>
                          <a:spcPct val="90000"/>
                        </a:lnSpc>
                        <a:spcBef>
                          <a:spcPct val="20000"/>
                        </a:spcBef>
                        <a:spcAft>
                          <a:spcPct val="0"/>
                        </a:spcAft>
                        <a:buClr>
                          <a:srgbClr val="AA800E"/>
                        </a:buClr>
                        <a:buSzTx/>
                        <a:buFontTx/>
                        <a:buChar char="»"/>
                        <a:defRPr kumimoji="0" lang="en-GB" altLang="en-US" sz="1829" b="0" i="0" u="none">
                          <a:solidFill>
                            <a:srgbClr val="3333CC"/>
                          </a:solidFill>
                          <a:latin typeface="Arial" pitchFamily="34" charset="0"/>
                        </a:defRPr>
                      </a:lvl5pPr>
                    </a:lstStyle>
                    <a:p>
                      <a:pPr marL="0" lvl="0" indent="0">
                        <a:buNone/>
                      </a:pPr>
                      <a:r>
                        <a:rPr lang="en-US" altLang="zh-CN" sz="1829">
                          <a:ea typeface="宋体" charset="-122"/>
                        </a:rPr>
                        <a:t>47</a:t>
                      </a:r>
                      <a:endParaRPr lang="en-US" altLang="zh-CN" sz="1800">
                        <a:ea typeface="宋体" charset="-122"/>
                      </a:endParaRPr>
                    </a:p>
                  </a:txBody>
                  <a:tcPr marL="92903" marR="92903" marT="46452" marB="46452">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vert="horz" wrap="square" lIns="92903" tIns="46452" rIns="92903" bIns="46452"/>
                    <a:lstStyle>
                      <a:lvl1pPr marL="369355" indent="-369355" algn="l" defTabSz="929030" rtl="0" eaLnBrk="1" fontAlgn="base" hangingPunct="1">
                        <a:lnSpc>
                          <a:spcPct val="100000"/>
                        </a:lnSpc>
                        <a:spcBef>
                          <a:spcPct val="0"/>
                        </a:spcBef>
                        <a:spcAft>
                          <a:spcPct val="20000"/>
                        </a:spcAft>
                        <a:buClr>
                          <a:srgbClr val="E9B113"/>
                        </a:buClr>
                        <a:buSzTx/>
                        <a:buFont typeface="Wingdings" charset="2"/>
                        <a:buChar char=""/>
                        <a:defRPr kumimoji="0" lang="en-GB" altLang="en-US" sz="2032" b="1" i="0" u="none">
                          <a:solidFill>
                            <a:schemeClr val="tx1"/>
                          </a:solidFill>
                          <a:latin typeface="Arial" pitchFamily="34" charset="0"/>
                        </a:defRPr>
                      </a:lvl1pPr>
                      <a:lvl2pPr marL="624192" indent="-253226" algn="l" defTabSz="929030" rtl="0" eaLnBrk="1" fontAlgn="base" hangingPunct="1">
                        <a:lnSpc>
                          <a:spcPct val="100000"/>
                        </a:lnSpc>
                        <a:spcBef>
                          <a:spcPct val="0"/>
                        </a:spcBef>
                        <a:spcAft>
                          <a:spcPct val="20000"/>
                        </a:spcAft>
                        <a:buClr>
                          <a:srgbClr val="E9B113"/>
                        </a:buClr>
                        <a:buSzTx/>
                        <a:buFont typeface="Arial" pitchFamily="34" charset="0"/>
                        <a:buChar char="–"/>
                        <a:defRPr kumimoji="0" lang="en-GB" altLang="en-US" sz="1829" b="1" i="0" u="none">
                          <a:solidFill>
                            <a:schemeClr val="tx1"/>
                          </a:solidFill>
                          <a:latin typeface="Arial" pitchFamily="34" charset="0"/>
                        </a:defRPr>
                      </a:lvl2pPr>
                      <a:lvl3pPr marL="885483" indent="-259677" algn="l" defTabSz="929030" rtl="0" eaLnBrk="1" fontAlgn="base" hangingPunct="1">
                        <a:lnSpc>
                          <a:spcPct val="100000"/>
                        </a:lnSpc>
                        <a:spcBef>
                          <a:spcPct val="0"/>
                        </a:spcBef>
                        <a:spcAft>
                          <a:spcPct val="20000"/>
                        </a:spcAft>
                        <a:buClr>
                          <a:srgbClr val="E9B113"/>
                        </a:buClr>
                        <a:buSzTx/>
                        <a:buFontTx/>
                        <a:buChar char="•"/>
                        <a:defRPr kumimoji="0" lang="en-GB" altLang="en-US" sz="1829" b="1" i="0" u="none">
                          <a:solidFill>
                            <a:schemeClr val="tx1"/>
                          </a:solidFill>
                          <a:latin typeface="Arial" pitchFamily="34" charset="0"/>
                        </a:defRPr>
                      </a:lvl3pPr>
                      <a:lvl4pPr marL="1785480" indent="-232258" algn="l" defTabSz="929030" rtl="0" eaLnBrk="1" fontAlgn="base" hangingPunct="1">
                        <a:lnSpc>
                          <a:spcPct val="90000"/>
                        </a:lnSpc>
                        <a:spcBef>
                          <a:spcPct val="20000"/>
                        </a:spcBef>
                        <a:spcAft>
                          <a:spcPct val="0"/>
                        </a:spcAft>
                        <a:buClr>
                          <a:srgbClr val="AA800E"/>
                        </a:buClr>
                        <a:buSzTx/>
                        <a:buFont typeface="Times New Roman" charset="0"/>
                        <a:buChar char="s"/>
                        <a:defRPr kumimoji="0" lang="en-GB" altLang="en-US" sz="1829" b="0" i="0" u="none">
                          <a:solidFill>
                            <a:srgbClr val="3333CC"/>
                          </a:solidFill>
                          <a:latin typeface="Arial" pitchFamily="34" charset="0"/>
                        </a:defRPr>
                      </a:lvl4pPr>
                      <a:lvl5pPr marL="2199996" indent="-232258" algn="l" defTabSz="929030" rtl="0" eaLnBrk="1" fontAlgn="base" hangingPunct="1">
                        <a:lnSpc>
                          <a:spcPct val="90000"/>
                        </a:lnSpc>
                        <a:spcBef>
                          <a:spcPct val="20000"/>
                        </a:spcBef>
                        <a:spcAft>
                          <a:spcPct val="0"/>
                        </a:spcAft>
                        <a:buClr>
                          <a:srgbClr val="AA800E"/>
                        </a:buClr>
                        <a:buSzTx/>
                        <a:buFontTx/>
                        <a:buChar char="»"/>
                        <a:defRPr kumimoji="0" lang="en-GB" altLang="en-US" sz="1829" b="0" i="0" u="none">
                          <a:solidFill>
                            <a:srgbClr val="3333CC"/>
                          </a:solidFill>
                          <a:latin typeface="Arial" pitchFamily="34" charset="0"/>
                        </a:defRPr>
                      </a:lvl5pPr>
                    </a:lstStyle>
                    <a:p>
                      <a:pPr marL="0" lvl="0" indent="0" algn="ctr">
                        <a:buNone/>
                      </a:pPr>
                      <a:r>
                        <a:rPr lang="en-US" altLang="zh-CN" sz="1829">
                          <a:ea typeface="宋体" charset="-122"/>
                        </a:rPr>
                        <a:t>50%</a:t>
                      </a:r>
                      <a:endParaRPr lang="en-US" altLang="zh-CN" sz="1800">
                        <a:ea typeface="宋体" charset="-122"/>
                      </a:endParaRPr>
                    </a:p>
                  </a:txBody>
                  <a:tcPr marL="92903" marR="92903" marT="46452" marB="46452">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vert="horz" wrap="square" lIns="92903" tIns="46452" rIns="92903" bIns="46452"/>
                    <a:lstStyle>
                      <a:lvl1pPr marL="369355" indent="-369355" algn="l" defTabSz="929030" rtl="0" eaLnBrk="1" fontAlgn="base" hangingPunct="1">
                        <a:lnSpc>
                          <a:spcPct val="100000"/>
                        </a:lnSpc>
                        <a:spcBef>
                          <a:spcPct val="0"/>
                        </a:spcBef>
                        <a:spcAft>
                          <a:spcPct val="20000"/>
                        </a:spcAft>
                        <a:buClr>
                          <a:srgbClr val="E9B113"/>
                        </a:buClr>
                        <a:buSzTx/>
                        <a:buFont typeface="Wingdings" charset="2"/>
                        <a:buChar char=""/>
                        <a:defRPr kumimoji="0" lang="en-GB" altLang="en-US" sz="2032" b="1" i="0" u="none">
                          <a:solidFill>
                            <a:schemeClr val="tx1"/>
                          </a:solidFill>
                          <a:latin typeface="Arial" pitchFamily="34" charset="0"/>
                        </a:defRPr>
                      </a:lvl1pPr>
                      <a:lvl2pPr marL="624192" indent="-253226" algn="l" defTabSz="929030" rtl="0" eaLnBrk="1" fontAlgn="base" hangingPunct="1">
                        <a:lnSpc>
                          <a:spcPct val="100000"/>
                        </a:lnSpc>
                        <a:spcBef>
                          <a:spcPct val="0"/>
                        </a:spcBef>
                        <a:spcAft>
                          <a:spcPct val="20000"/>
                        </a:spcAft>
                        <a:buClr>
                          <a:srgbClr val="E9B113"/>
                        </a:buClr>
                        <a:buSzTx/>
                        <a:buFont typeface="Arial" pitchFamily="34" charset="0"/>
                        <a:buChar char="–"/>
                        <a:defRPr kumimoji="0" lang="en-GB" altLang="en-US" sz="1829" b="1" i="0" u="none">
                          <a:solidFill>
                            <a:schemeClr val="tx1"/>
                          </a:solidFill>
                          <a:latin typeface="Arial" pitchFamily="34" charset="0"/>
                        </a:defRPr>
                      </a:lvl2pPr>
                      <a:lvl3pPr marL="885483" indent="-259677" algn="l" defTabSz="929030" rtl="0" eaLnBrk="1" fontAlgn="base" hangingPunct="1">
                        <a:lnSpc>
                          <a:spcPct val="100000"/>
                        </a:lnSpc>
                        <a:spcBef>
                          <a:spcPct val="0"/>
                        </a:spcBef>
                        <a:spcAft>
                          <a:spcPct val="20000"/>
                        </a:spcAft>
                        <a:buClr>
                          <a:srgbClr val="E9B113"/>
                        </a:buClr>
                        <a:buSzTx/>
                        <a:buFontTx/>
                        <a:buChar char="•"/>
                        <a:defRPr kumimoji="0" lang="en-GB" altLang="en-US" sz="1829" b="1" i="0" u="none">
                          <a:solidFill>
                            <a:schemeClr val="tx1"/>
                          </a:solidFill>
                          <a:latin typeface="Arial" pitchFamily="34" charset="0"/>
                        </a:defRPr>
                      </a:lvl3pPr>
                      <a:lvl4pPr marL="1785480" indent="-232258" algn="l" defTabSz="929030" rtl="0" eaLnBrk="1" fontAlgn="base" hangingPunct="1">
                        <a:lnSpc>
                          <a:spcPct val="90000"/>
                        </a:lnSpc>
                        <a:spcBef>
                          <a:spcPct val="20000"/>
                        </a:spcBef>
                        <a:spcAft>
                          <a:spcPct val="0"/>
                        </a:spcAft>
                        <a:buClr>
                          <a:srgbClr val="AA800E"/>
                        </a:buClr>
                        <a:buSzTx/>
                        <a:buFont typeface="Times New Roman" charset="0"/>
                        <a:buChar char="s"/>
                        <a:defRPr kumimoji="0" lang="en-GB" altLang="en-US" sz="1829" b="0" i="0" u="none">
                          <a:solidFill>
                            <a:srgbClr val="3333CC"/>
                          </a:solidFill>
                          <a:latin typeface="Arial" pitchFamily="34" charset="0"/>
                        </a:defRPr>
                      </a:lvl4pPr>
                      <a:lvl5pPr marL="2199996" indent="-232258" algn="l" defTabSz="929030" rtl="0" eaLnBrk="1" fontAlgn="base" hangingPunct="1">
                        <a:lnSpc>
                          <a:spcPct val="90000"/>
                        </a:lnSpc>
                        <a:spcBef>
                          <a:spcPct val="20000"/>
                        </a:spcBef>
                        <a:spcAft>
                          <a:spcPct val="0"/>
                        </a:spcAft>
                        <a:buClr>
                          <a:srgbClr val="AA800E"/>
                        </a:buClr>
                        <a:buSzTx/>
                        <a:buFontTx/>
                        <a:buChar char="»"/>
                        <a:defRPr kumimoji="0" lang="en-GB" altLang="en-US" sz="1829" b="0" i="0" u="none">
                          <a:solidFill>
                            <a:srgbClr val="3333CC"/>
                          </a:solidFill>
                          <a:latin typeface="Arial" pitchFamily="34" charset="0"/>
                        </a:defRPr>
                      </a:lvl5pPr>
                    </a:lstStyle>
                    <a:p>
                      <a:pPr marL="0" lvl="0" indent="0" algn="ctr">
                        <a:buNone/>
                      </a:pPr>
                      <a:r>
                        <a:rPr lang="en-US" altLang="zh-CN" sz="1829">
                          <a:ea typeface="宋体" charset="-122"/>
                        </a:rPr>
                        <a:t>68%</a:t>
                      </a:r>
                      <a:endParaRPr lang="en-US" altLang="zh-CN" sz="1800">
                        <a:ea typeface="宋体" charset="-122"/>
                      </a:endParaRPr>
                    </a:p>
                  </a:txBody>
                  <a:tcPr marL="92903" marR="92903" marT="46452" marB="46452">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vert="horz" wrap="square" lIns="92903" tIns="46452" rIns="92903" bIns="46452"/>
                    <a:lstStyle>
                      <a:lvl1pPr marL="369355" indent="-369355" algn="l" defTabSz="929030" rtl="0" eaLnBrk="1" fontAlgn="base" hangingPunct="1">
                        <a:lnSpc>
                          <a:spcPct val="100000"/>
                        </a:lnSpc>
                        <a:spcBef>
                          <a:spcPct val="0"/>
                        </a:spcBef>
                        <a:spcAft>
                          <a:spcPct val="20000"/>
                        </a:spcAft>
                        <a:buClr>
                          <a:srgbClr val="E9B113"/>
                        </a:buClr>
                        <a:buSzTx/>
                        <a:buFont typeface="Wingdings" charset="2"/>
                        <a:buChar char=""/>
                        <a:defRPr kumimoji="0" lang="en-GB" altLang="en-US" sz="2032" b="1" i="0" u="none">
                          <a:solidFill>
                            <a:schemeClr val="tx1"/>
                          </a:solidFill>
                          <a:latin typeface="Arial" pitchFamily="34" charset="0"/>
                        </a:defRPr>
                      </a:lvl1pPr>
                      <a:lvl2pPr marL="624192" indent="-253226" algn="l" defTabSz="929030" rtl="0" eaLnBrk="1" fontAlgn="base" hangingPunct="1">
                        <a:lnSpc>
                          <a:spcPct val="100000"/>
                        </a:lnSpc>
                        <a:spcBef>
                          <a:spcPct val="0"/>
                        </a:spcBef>
                        <a:spcAft>
                          <a:spcPct val="20000"/>
                        </a:spcAft>
                        <a:buClr>
                          <a:srgbClr val="E9B113"/>
                        </a:buClr>
                        <a:buSzTx/>
                        <a:buFont typeface="Arial" pitchFamily="34" charset="0"/>
                        <a:buChar char="–"/>
                        <a:defRPr kumimoji="0" lang="en-GB" altLang="en-US" sz="1829" b="1" i="0" u="none">
                          <a:solidFill>
                            <a:schemeClr val="tx1"/>
                          </a:solidFill>
                          <a:latin typeface="Arial" pitchFamily="34" charset="0"/>
                        </a:defRPr>
                      </a:lvl2pPr>
                      <a:lvl3pPr marL="885483" indent="-259677" algn="l" defTabSz="929030" rtl="0" eaLnBrk="1" fontAlgn="base" hangingPunct="1">
                        <a:lnSpc>
                          <a:spcPct val="100000"/>
                        </a:lnSpc>
                        <a:spcBef>
                          <a:spcPct val="0"/>
                        </a:spcBef>
                        <a:spcAft>
                          <a:spcPct val="20000"/>
                        </a:spcAft>
                        <a:buClr>
                          <a:srgbClr val="E9B113"/>
                        </a:buClr>
                        <a:buSzTx/>
                        <a:buFontTx/>
                        <a:buChar char="•"/>
                        <a:defRPr kumimoji="0" lang="en-GB" altLang="en-US" sz="1829" b="1" i="0" u="none">
                          <a:solidFill>
                            <a:schemeClr val="tx1"/>
                          </a:solidFill>
                          <a:latin typeface="Arial" pitchFamily="34" charset="0"/>
                        </a:defRPr>
                      </a:lvl3pPr>
                      <a:lvl4pPr marL="1785480" indent="-232258" algn="l" defTabSz="929030" rtl="0" eaLnBrk="1" fontAlgn="base" hangingPunct="1">
                        <a:lnSpc>
                          <a:spcPct val="90000"/>
                        </a:lnSpc>
                        <a:spcBef>
                          <a:spcPct val="20000"/>
                        </a:spcBef>
                        <a:spcAft>
                          <a:spcPct val="0"/>
                        </a:spcAft>
                        <a:buClr>
                          <a:srgbClr val="AA800E"/>
                        </a:buClr>
                        <a:buSzTx/>
                        <a:buFont typeface="Times New Roman" charset="0"/>
                        <a:buChar char="s"/>
                        <a:defRPr kumimoji="0" lang="en-GB" altLang="en-US" sz="1829" b="0" i="0" u="none">
                          <a:solidFill>
                            <a:srgbClr val="3333CC"/>
                          </a:solidFill>
                          <a:latin typeface="Arial" pitchFamily="34" charset="0"/>
                        </a:defRPr>
                      </a:lvl4pPr>
                      <a:lvl5pPr marL="2199996" indent="-232258" algn="l" defTabSz="929030" rtl="0" eaLnBrk="1" fontAlgn="base" hangingPunct="1">
                        <a:lnSpc>
                          <a:spcPct val="90000"/>
                        </a:lnSpc>
                        <a:spcBef>
                          <a:spcPct val="20000"/>
                        </a:spcBef>
                        <a:spcAft>
                          <a:spcPct val="0"/>
                        </a:spcAft>
                        <a:buClr>
                          <a:srgbClr val="AA800E"/>
                        </a:buClr>
                        <a:buSzTx/>
                        <a:buFontTx/>
                        <a:buChar char="»"/>
                        <a:defRPr kumimoji="0" lang="en-GB" altLang="en-US" sz="1829" b="0" i="0" u="none">
                          <a:solidFill>
                            <a:srgbClr val="3333CC"/>
                          </a:solidFill>
                          <a:latin typeface="Arial" pitchFamily="34" charset="0"/>
                        </a:defRPr>
                      </a:lvl5pPr>
                    </a:lstStyle>
                    <a:p>
                      <a:pPr marL="0" lvl="0" indent="0" algn="ctr">
                        <a:buNone/>
                      </a:pPr>
                      <a:r>
                        <a:rPr lang="en-US" altLang="zh-CN" sz="1829">
                          <a:ea typeface="宋体" charset="-122"/>
                        </a:rPr>
                        <a:t>7</a:t>
                      </a:r>
                      <a:endParaRPr lang="en-US" altLang="zh-CN" sz="1800">
                        <a:ea typeface="宋体" charset="-122"/>
                      </a:endParaRPr>
                    </a:p>
                  </a:txBody>
                  <a:tcPr marL="92903" marR="92903" marT="46452" marB="46452">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vert="horz" wrap="square" lIns="92903" tIns="46452" rIns="92903" bIns="46452"/>
                    <a:lstStyle>
                      <a:lvl1pPr marL="369355" indent="-369355" algn="l" defTabSz="929030" rtl="0" eaLnBrk="1" fontAlgn="base" hangingPunct="1">
                        <a:lnSpc>
                          <a:spcPct val="100000"/>
                        </a:lnSpc>
                        <a:spcBef>
                          <a:spcPct val="0"/>
                        </a:spcBef>
                        <a:spcAft>
                          <a:spcPct val="20000"/>
                        </a:spcAft>
                        <a:buClr>
                          <a:srgbClr val="E9B113"/>
                        </a:buClr>
                        <a:buSzTx/>
                        <a:buFont typeface="Wingdings" charset="2"/>
                        <a:buChar char=""/>
                        <a:defRPr kumimoji="0" lang="en-GB" altLang="en-US" sz="2032" b="1" i="0" u="none">
                          <a:solidFill>
                            <a:schemeClr val="tx1"/>
                          </a:solidFill>
                          <a:latin typeface="Arial" pitchFamily="34" charset="0"/>
                        </a:defRPr>
                      </a:lvl1pPr>
                      <a:lvl2pPr marL="624192" indent="-253226" algn="l" defTabSz="929030" rtl="0" eaLnBrk="1" fontAlgn="base" hangingPunct="1">
                        <a:lnSpc>
                          <a:spcPct val="100000"/>
                        </a:lnSpc>
                        <a:spcBef>
                          <a:spcPct val="0"/>
                        </a:spcBef>
                        <a:spcAft>
                          <a:spcPct val="20000"/>
                        </a:spcAft>
                        <a:buClr>
                          <a:srgbClr val="E9B113"/>
                        </a:buClr>
                        <a:buSzTx/>
                        <a:buFont typeface="Arial" pitchFamily="34" charset="0"/>
                        <a:buChar char="–"/>
                        <a:defRPr kumimoji="0" lang="en-GB" altLang="en-US" sz="1829" b="1" i="0" u="none">
                          <a:solidFill>
                            <a:schemeClr val="tx1"/>
                          </a:solidFill>
                          <a:latin typeface="Arial" pitchFamily="34" charset="0"/>
                        </a:defRPr>
                      </a:lvl2pPr>
                      <a:lvl3pPr marL="885483" indent="-259677" algn="l" defTabSz="929030" rtl="0" eaLnBrk="1" fontAlgn="base" hangingPunct="1">
                        <a:lnSpc>
                          <a:spcPct val="100000"/>
                        </a:lnSpc>
                        <a:spcBef>
                          <a:spcPct val="0"/>
                        </a:spcBef>
                        <a:spcAft>
                          <a:spcPct val="20000"/>
                        </a:spcAft>
                        <a:buClr>
                          <a:srgbClr val="E9B113"/>
                        </a:buClr>
                        <a:buSzTx/>
                        <a:buFontTx/>
                        <a:buChar char="•"/>
                        <a:defRPr kumimoji="0" lang="en-GB" altLang="en-US" sz="1829" b="1" i="0" u="none">
                          <a:solidFill>
                            <a:schemeClr val="tx1"/>
                          </a:solidFill>
                          <a:latin typeface="Arial" pitchFamily="34" charset="0"/>
                        </a:defRPr>
                      </a:lvl3pPr>
                      <a:lvl4pPr marL="1785480" indent="-232258" algn="l" defTabSz="929030" rtl="0" eaLnBrk="1" fontAlgn="base" hangingPunct="1">
                        <a:lnSpc>
                          <a:spcPct val="90000"/>
                        </a:lnSpc>
                        <a:spcBef>
                          <a:spcPct val="20000"/>
                        </a:spcBef>
                        <a:spcAft>
                          <a:spcPct val="0"/>
                        </a:spcAft>
                        <a:buClr>
                          <a:srgbClr val="AA800E"/>
                        </a:buClr>
                        <a:buSzTx/>
                        <a:buFont typeface="Times New Roman" charset="0"/>
                        <a:buChar char="s"/>
                        <a:defRPr kumimoji="0" lang="en-GB" altLang="en-US" sz="1829" b="0" i="0" u="none">
                          <a:solidFill>
                            <a:srgbClr val="3333CC"/>
                          </a:solidFill>
                          <a:latin typeface="Arial" pitchFamily="34" charset="0"/>
                        </a:defRPr>
                      </a:lvl4pPr>
                      <a:lvl5pPr marL="2199996" indent="-232258" algn="l" defTabSz="929030" rtl="0" eaLnBrk="1" fontAlgn="base" hangingPunct="1">
                        <a:lnSpc>
                          <a:spcPct val="90000"/>
                        </a:lnSpc>
                        <a:spcBef>
                          <a:spcPct val="20000"/>
                        </a:spcBef>
                        <a:spcAft>
                          <a:spcPct val="0"/>
                        </a:spcAft>
                        <a:buClr>
                          <a:srgbClr val="AA800E"/>
                        </a:buClr>
                        <a:buSzTx/>
                        <a:buFontTx/>
                        <a:buChar char="»"/>
                        <a:defRPr kumimoji="0" lang="en-GB" altLang="en-US" sz="1829" b="0" i="0" u="none">
                          <a:solidFill>
                            <a:srgbClr val="3333CC"/>
                          </a:solidFill>
                          <a:latin typeface="Arial" pitchFamily="34" charset="0"/>
                        </a:defRPr>
                      </a:lvl5pPr>
                    </a:lstStyle>
                    <a:p>
                      <a:pPr marL="0" lvl="0" indent="0" algn="ctr">
                        <a:buNone/>
                      </a:pPr>
                      <a:r>
                        <a:rPr lang="en-US" altLang="zh-CN" sz="1829">
                          <a:ea typeface="宋体" charset="-122"/>
                        </a:rPr>
                        <a:t>20</a:t>
                      </a:r>
                      <a:endParaRPr lang="en-US" altLang="zh-CN" sz="1800">
                        <a:ea typeface="宋体" charset="-122"/>
                      </a:endParaRPr>
                    </a:p>
                  </a:txBody>
                  <a:tcPr marL="92903" marR="92903" marT="46452" marB="46452">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r>
              <a:tr h="1145159">
                <a:tc>
                  <a:txBody>
                    <a:bodyPr vert="horz" wrap="square" lIns="92903" tIns="46452" rIns="92903" bIns="46452"/>
                    <a:lstStyle>
                      <a:lvl1pPr marL="369355" indent="-369355" algn="l" defTabSz="929030" rtl="0" eaLnBrk="1" fontAlgn="base" hangingPunct="1">
                        <a:lnSpc>
                          <a:spcPct val="100000"/>
                        </a:lnSpc>
                        <a:spcBef>
                          <a:spcPct val="0"/>
                        </a:spcBef>
                        <a:spcAft>
                          <a:spcPct val="20000"/>
                        </a:spcAft>
                        <a:buClr>
                          <a:srgbClr val="E9B113"/>
                        </a:buClr>
                        <a:buSzTx/>
                        <a:buFont typeface="Wingdings" charset="2"/>
                        <a:buChar char=""/>
                        <a:defRPr kumimoji="0" lang="en-GB" altLang="en-US" sz="2032" b="1" i="0" u="none">
                          <a:solidFill>
                            <a:schemeClr val="tx1"/>
                          </a:solidFill>
                          <a:latin typeface="Arial" pitchFamily="34" charset="0"/>
                        </a:defRPr>
                      </a:lvl1pPr>
                      <a:lvl2pPr marL="624192" indent="-253226" algn="l" defTabSz="929030" rtl="0" eaLnBrk="1" fontAlgn="base" hangingPunct="1">
                        <a:lnSpc>
                          <a:spcPct val="100000"/>
                        </a:lnSpc>
                        <a:spcBef>
                          <a:spcPct val="0"/>
                        </a:spcBef>
                        <a:spcAft>
                          <a:spcPct val="20000"/>
                        </a:spcAft>
                        <a:buClr>
                          <a:srgbClr val="E9B113"/>
                        </a:buClr>
                        <a:buSzTx/>
                        <a:buFont typeface="Arial" pitchFamily="34" charset="0"/>
                        <a:buChar char="–"/>
                        <a:defRPr kumimoji="0" lang="en-GB" altLang="en-US" sz="1829" b="1" i="0" u="none">
                          <a:solidFill>
                            <a:schemeClr val="tx1"/>
                          </a:solidFill>
                          <a:latin typeface="Arial" pitchFamily="34" charset="0"/>
                        </a:defRPr>
                      </a:lvl2pPr>
                      <a:lvl3pPr marL="885483" indent="-259677" algn="l" defTabSz="929030" rtl="0" eaLnBrk="1" fontAlgn="base" hangingPunct="1">
                        <a:lnSpc>
                          <a:spcPct val="100000"/>
                        </a:lnSpc>
                        <a:spcBef>
                          <a:spcPct val="0"/>
                        </a:spcBef>
                        <a:spcAft>
                          <a:spcPct val="20000"/>
                        </a:spcAft>
                        <a:buClr>
                          <a:srgbClr val="E9B113"/>
                        </a:buClr>
                        <a:buSzTx/>
                        <a:buFontTx/>
                        <a:buChar char="•"/>
                        <a:defRPr kumimoji="0" lang="en-GB" altLang="en-US" sz="1829" b="1" i="0" u="none">
                          <a:solidFill>
                            <a:schemeClr val="tx1"/>
                          </a:solidFill>
                          <a:latin typeface="Arial" pitchFamily="34" charset="0"/>
                        </a:defRPr>
                      </a:lvl3pPr>
                      <a:lvl4pPr marL="1785480" indent="-232258" algn="l" defTabSz="929030" rtl="0" eaLnBrk="1" fontAlgn="base" hangingPunct="1">
                        <a:lnSpc>
                          <a:spcPct val="90000"/>
                        </a:lnSpc>
                        <a:spcBef>
                          <a:spcPct val="20000"/>
                        </a:spcBef>
                        <a:spcAft>
                          <a:spcPct val="0"/>
                        </a:spcAft>
                        <a:buClr>
                          <a:srgbClr val="AA800E"/>
                        </a:buClr>
                        <a:buSzTx/>
                        <a:buFont typeface="Times New Roman" charset="0"/>
                        <a:buChar char="s"/>
                        <a:defRPr kumimoji="0" lang="en-GB" altLang="en-US" sz="1829" b="0" i="0" u="none">
                          <a:solidFill>
                            <a:srgbClr val="3333CC"/>
                          </a:solidFill>
                          <a:latin typeface="Arial" pitchFamily="34" charset="0"/>
                        </a:defRPr>
                      </a:lvl4pPr>
                      <a:lvl5pPr marL="2199996" indent="-232258" algn="l" defTabSz="929030" rtl="0" eaLnBrk="1" fontAlgn="base" hangingPunct="1">
                        <a:lnSpc>
                          <a:spcPct val="90000"/>
                        </a:lnSpc>
                        <a:spcBef>
                          <a:spcPct val="20000"/>
                        </a:spcBef>
                        <a:spcAft>
                          <a:spcPct val="0"/>
                        </a:spcAft>
                        <a:buClr>
                          <a:srgbClr val="AA800E"/>
                        </a:buClr>
                        <a:buSzTx/>
                        <a:buFontTx/>
                        <a:buChar char="»"/>
                        <a:defRPr kumimoji="0" lang="en-GB" altLang="en-US" sz="1829" b="0" i="0" u="none">
                          <a:solidFill>
                            <a:srgbClr val="3333CC"/>
                          </a:solidFill>
                          <a:latin typeface="Arial" pitchFamily="34" charset="0"/>
                        </a:defRPr>
                      </a:lvl5pPr>
                    </a:lstStyle>
                    <a:p>
                      <a:pPr marL="0" lvl="0" indent="0">
                        <a:buNone/>
                      </a:pPr>
                      <a:r>
                        <a:rPr lang="en-US" altLang="zh-CN" sz="1829" b="0">
                          <a:solidFill>
                            <a:schemeClr val="tx2"/>
                          </a:solidFill>
                          <a:latin typeface="微软雅黑" charset="-122"/>
                          <a:ea typeface="微软雅黑" charset="-122"/>
                        </a:rPr>
                        <a:t>Oh et al.</a:t>
                      </a:r>
                      <a:r>
                        <a:rPr lang="en-US" altLang="zh-CN" sz="1829" b="0" baseline="30000">
                          <a:solidFill>
                            <a:schemeClr val="tx2"/>
                          </a:solidFill>
                          <a:latin typeface="微软雅黑" charset="-122"/>
                          <a:ea typeface="微软雅黑" charset="-122"/>
                        </a:rPr>
                        <a:t>2</a:t>
                      </a:r>
                      <a:endParaRPr lang="en-US" altLang="zh-CN" sz="1800" b="0">
                        <a:solidFill>
                          <a:schemeClr val="tx2"/>
                        </a:solidFill>
                        <a:latin typeface="微软雅黑" charset="-122"/>
                        <a:ea typeface="微软雅黑" charset="-122"/>
                      </a:endParaRPr>
                    </a:p>
                    <a:p>
                      <a:pPr marL="0" lvl="0" indent="0">
                        <a:lnSpc>
                          <a:spcPct val="60000"/>
                        </a:lnSpc>
                        <a:buNone/>
                      </a:pPr>
                      <a:r>
                        <a:rPr lang="zh-CN" altLang="en-US" sz="1626" b="0">
                          <a:latin typeface="微软雅黑" charset="-122"/>
                          <a:ea typeface="微软雅黑" charset="-122"/>
                        </a:rPr>
                        <a:t>雌莫司汀</a:t>
                      </a:r>
                      <a:endParaRPr lang="zh-CN" altLang="en-US" sz="1600" b="0">
                        <a:latin typeface="微软雅黑" charset="-122"/>
                        <a:ea typeface="微软雅黑" charset="-122"/>
                      </a:endParaRPr>
                    </a:p>
                    <a:p>
                      <a:pPr marL="0" lvl="0" indent="0">
                        <a:lnSpc>
                          <a:spcPct val="60000"/>
                        </a:lnSpc>
                        <a:buNone/>
                      </a:pPr>
                      <a:r>
                        <a:rPr lang="zh-CN" altLang="en-US" sz="1626" b="0">
                          <a:latin typeface="微软雅黑" charset="-122"/>
                          <a:ea typeface="微软雅黑" charset="-122"/>
                        </a:rPr>
                        <a:t>多西紫杉醇</a:t>
                      </a:r>
                      <a:endParaRPr lang="zh-CN" altLang="en-US" sz="1600" b="0">
                        <a:latin typeface="微软雅黑" charset="-122"/>
                        <a:ea typeface="微软雅黑" charset="-122"/>
                      </a:endParaRPr>
                    </a:p>
                    <a:p>
                      <a:pPr marL="0" lvl="0" indent="0">
                        <a:lnSpc>
                          <a:spcPct val="60000"/>
                        </a:lnSpc>
                        <a:buNone/>
                      </a:pPr>
                      <a:r>
                        <a:rPr lang="zh-CN" altLang="en-US" sz="1626" b="0">
                          <a:latin typeface="微软雅黑" charset="-122"/>
                          <a:ea typeface="微软雅黑" charset="-122"/>
                        </a:rPr>
                        <a:t>卡铂</a:t>
                      </a:r>
                      <a:endParaRPr lang="zh-CN" altLang="en-US" sz="1600" b="0">
                        <a:latin typeface="微软雅黑" charset="-122"/>
                        <a:ea typeface="微软雅黑" charset="-122"/>
                      </a:endParaRPr>
                    </a:p>
                  </a:txBody>
                  <a:tcPr marL="92903" marR="92903" marT="46452" marB="46452">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vert="horz" wrap="square" lIns="92903" tIns="46452" rIns="92903" bIns="46452"/>
                    <a:lstStyle>
                      <a:lvl1pPr marL="369355" indent="-369355" algn="l" defTabSz="929030" rtl="0" eaLnBrk="1" fontAlgn="base" hangingPunct="1">
                        <a:lnSpc>
                          <a:spcPct val="100000"/>
                        </a:lnSpc>
                        <a:spcBef>
                          <a:spcPct val="0"/>
                        </a:spcBef>
                        <a:spcAft>
                          <a:spcPct val="20000"/>
                        </a:spcAft>
                        <a:buClr>
                          <a:srgbClr val="E9B113"/>
                        </a:buClr>
                        <a:buSzTx/>
                        <a:buFont typeface="Wingdings" charset="2"/>
                        <a:buChar char=""/>
                        <a:defRPr kumimoji="0" lang="en-GB" altLang="en-US" sz="2032" b="1" i="0" u="none">
                          <a:solidFill>
                            <a:schemeClr val="tx1"/>
                          </a:solidFill>
                          <a:latin typeface="Arial" pitchFamily="34" charset="0"/>
                        </a:defRPr>
                      </a:lvl1pPr>
                      <a:lvl2pPr marL="624192" indent="-253226" algn="l" defTabSz="929030" rtl="0" eaLnBrk="1" fontAlgn="base" hangingPunct="1">
                        <a:lnSpc>
                          <a:spcPct val="100000"/>
                        </a:lnSpc>
                        <a:spcBef>
                          <a:spcPct val="0"/>
                        </a:spcBef>
                        <a:spcAft>
                          <a:spcPct val="20000"/>
                        </a:spcAft>
                        <a:buClr>
                          <a:srgbClr val="E9B113"/>
                        </a:buClr>
                        <a:buSzTx/>
                        <a:buFont typeface="Arial" pitchFamily="34" charset="0"/>
                        <a:buChar char="–"/>
                        <a:defRPr kumimoji="0" lang="en-GB" altLang="en-US" sz="1829" b="1" i="0" u="none">
                          <a:solidFill>
                            <a:schemeClr val="tx1"/>
                          </a:solidFill>
                          <a:latin typeface="Arial" pitchFamily="34" charset="0"/>
                        </a:defRPr>
                      </a:lvl2pPr>
                      <a:lvl3pPr marL="885483" indent="-259677" algn="l" defTabSz="929030" rtl="0" eaLnBrk="1" fontAlgn="base" hangingPunct="1">
                        <a:lnSpc>
                          <a:spcPct val="100000"/>
                        </a:lnSpc>
                        <a:spcBef>
                          <a:spcPct val="0"/>
                        </a:spcBef>
                        <a:spcAft>
                          <a:spcPct val="20000"/>
                        </a:spcAft>
                        <a:buClr>
                          <a:srgbClr val="E9B113"/>
                        </a:buClr>
                        <a:buSzTx/>
                        <a:buFontTx/>
                        <a:buChar char="•"/>
                        <a:defRPr kumimoji="0" lang="en-GB" altLang="en-US" sz="1829" b="1" i="0" u="none">
                          <a:solidFill>
                            <a:schemeClr val="tx1"/>
                          </a:solidFill>
                          <a:latin typeface="Arial" pitchFamily="34" charset="0"/>
                        </a:defRPr>
                      </a:lvl3pPr>
                      <a:lvl4pPr marL="1785480" indent="-232258" algn="l" defTabSz="929030" rtl="0" eaLnBrk="1" fontAlgn="base" hangingPunct="1">
                        <a:lnSpc>
                          <a:spcPct val="90000"/>
                        </a:lnSpc>
                        <a:spcBef>
                          <a:spcPct val="20000"/>
                        </a:spcBef>
                        <a:spcAft>
                          <a:spcPct val="0"/>
                        </a:spcAft>
                        <a:buClr>
                          <a:srgbClr val="AA800E"/>
                        </a:buClr>
                        <a:buSzTx/>
                        <a:buFont typeface="Times New Roman" charset="0"/>
                        <a:buChar char="s"/>
                        <a:defRPr kumimoji="0" lang="en-GB" altLang="en-US" sz="1829" b="0" i="0" u="none">
                          <a:solidFill>
                            <a:srgbClr val="3333CC"/>
                          </a:solidFill>
                          <a:latin typeface="Arial" pitchFamily="34" charset="0"/>
                        </a:defRPr>
                      </a:lvl4pPr>
                      <a:lvl5pPr marL="2199996" indent="-232258" algn="l" defTabSz="929030" rtl="0" eaLnBrk="1" fontAlgn="base" hangingPunct="1">
                        <a:lnSpc>
                          <a:spcPct val="90000"/>
                        </a:lnSpc>
                        <a:spcBef>
                          <a:spcPct val="20000"/>
                        </a:spcBef>
                        <a:spcAft>
                          <a:spcPct val="0"/>
                        </a:spcAft>
                        <a:buClr>
                          <a:srgbClr val="AA800E"/>
                        </a:buClr>
                        <a:buSzTx/>
                        <a:buFontTx/>
                        <a:buChar char="»"/>
                        <a:defRPr kumimoji="0" lang="en-GB" altLang="en-US" sz="1829" b="0" i="0" u="none">
                          <a:solidFill>
                            <a:srgbClr val="3333CC"/>
                          </a:solidFill>
                          <a:latin typeface="Arial" pitchFamily="34" charset="0"/>
                        </a:defRPr>
                      </a:lvl5pPr>
                    </a:lstStyle>
                    <a:p>
                      <a:pPr marL="0" lvl="0" indent="0">
                        <a:buNone/>
                      </a:pPr>
                      <a:r>
                        <a:rPr lang="en-US" altLang="zh-CN" sz="1829">
                          <a:ea typeface="宋体" charset="-122"/>
                        </a:rPr>
                        <a:t>40</a:t>
                      </a:r>
                      <a:endParaRPr lang="en-US" altLang="zh-CN" sz="1800">
                        <a:ea typeface="宋体" charset="-122"/>
                      </a:endParaRPr>
                    </a:p>
                  </a:txBody>
                  <a:tcPr marL="92903" marR="92903" marT="46452" marB="46452">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vert="horz" wrap="square" lIns="92903" tIns="46452" rIns="92903" bIns="46452"/>
                    <a:lstStyle>
                      <a:lvl1pPr marL="369355" indent="-369355" algn="l" defTabSz="929030" rtl="0" eaLnBrk="1" fontAlgn="base" hangingPunct="1">
                        <a:lnSpc>
                          <a:spcPct val="100000"/>
                        </a:lnSpc>
                        <a:spcBef>
                          <a:spcPct val="0"/>
                        </a:spcBef>
                        <a:spcAft>
                          <a:spcPct val="20000"/>
                        </a:spcAft>
                        <a:buClr>
                          <a:srgbClr val="E9B113"/>
                        </a:buClr>
                        <a:buSzTx/>
                        <a:buFont typeface="Wingdings" charset="2"/>
                        <a:buChar char=""/>
                        <a:defRPr kumimoji="0" lang="en-GB" altLang="en-US" sz="2032" b="1" i="0" u="none">
                          <a:solidFill>
                            <a:schemeClr val="tx1"/>
                          </a:solidFill>
                          <a:latin typeface="Arial" pitchFamily="34" charset="0"/>
                        </a:defRPr>
                      </a:lvl1pPr>
                      <a:lvl2pPr marL="624192" indent="-253226" algn="l" defTabSz="929030" rtl="0" eaLnBrk="1" fontAlgn="base" hangingPunct="1">
                        <a:lnSpc>
                          <a:spcPct val="100000"/>
                        </a:lnSpc>
                        <a:spcBef>
                          <a:spcPct val="0"/>
                        </a:spcBef>
                        <a:spcAft>
                          <a:spcPct val="20000"/>
                        </a:spcAft>
                        <a:buClr>
                          <a:srgbClr val="E9B113"/>
                        </a:buClr>
                        <a:buSzTx/>
                        <a:buFont typeface="Arial" pitchFamily="34" charset="0"/>
                        <a:buChar char="–"/>
                        <a:defRPr kumimoji="0" lang="en-GB" altLang="en-US" sz="1829" b="1" i="0" u="none">
                          <a:solidFill>
                            <a:schemeClr val="tx1"/>
                          </a:solidFill>
                          <a:latin typeface="Arial" pitchFamily="34" charset="0"/>
                        </a:defRPr>
                      </a:lvl2pPr>
                      <a:lvl3pPr marL="885483" indent="-259677" algn="l" defTabSz="929030" rtl="0" eaLnBrk="1" fontAlgn="base" hangingPunct="1">
                        <a:lnSpc>
                          <a:spcPct val="100000"/>
                        </a:lnSpc>
                        <a:spcBef>
                          <a:spcPct val="0"/>
                        </a:spcBef>
                        <a:spcAft>
                          <a:spcPct val="20000"/>
                        </a:spcAft>
                        <a:buClr>
                          <a:srgbClr val="E9B113"/>
                        </a:buClr>
                        <a:buSzTx/>
                        <a:buFontTx/>
                        <a:buChar char="•"/>
                        <a:defRPr kumimoji="0" lang="en-GB" altLang="en-US" sz="1829" b="1" i="0" u="none">
                          <a:solidFill>
                            <a:schemeClr val="tx1"/>
                          </a:solidFill>
                          <a:latin typeface="Arial" pitchFamily="34" charset="0"/>
                        </a:defRPr>
                      </a:lvl3pPr>
                      <a:lvl4pPr marL="1785480" indent="-232258" algn="l" defTabSz="929030" rtl="0" eaLnBrk="1" fontAlgn="base" hangingPunct="1">
                        <a:lnSpc>
                          <a:spcPct val="90000"/>
                        </a:lnSpc>
                        <a:spcBef>
                          <a:spcPct val="20000"/>
                        </a:spcBef>
                        <a:spcAft>
                          <a:spcPct val="0"/>
                        </a:spcAft>
                        <a:buClr>
                          <a:srgbClr val="AA800E"/>
                        </a:buClr>
                        <a:buSzTx/>
                        <a:buFont typeface="Times New Roman" charset="0"/>
                        <a:buChar char="s"/>
                        <a:defRPr kumimoji="0" lang="en-GB" altLang="en-US" sz="1829" b="0" i="0" u="none">
                          <a:solidFill>
                            <a:srgbClr val="3333CC"/>
                          </a:solidFill>
                          <a:latin typeface="Arial" pitchFamily="34" charset="0"/>
                        </a:defRPr>
                      </a:lvl4pPr>
                      <a:lvl5pPr marL="2199996" indent="-232258" algn="l" defTabSz="929030" rtl="0" eaLnBrk="1" fontAlgn="base" hangingPunct="1">
                        <a:lnSpc>
                          <a:spcPct val="90000"/>
                        </a:lnSpc>
                        <a:spcBef>
                          <a:spcPct val="20000"/>
                        </a:spcBef>
                        <a:spcAft>
                          <a:spcPct val="0"/>
                        </a:spcAft>
                        <a:buClr>
                          <a:srgbClr val="AA800E"/>
                        </a:buClr>
                        <a:buSzTx/>
                        <a:buFontTx/>
                        <a:buChar char="»"/>
                        <a:defRPr kumimoji="0" lang="en-GB" altLang="en-US" sz="1829" b="0" i="0" u="none">
                          <a:solidFill>
                            <a:srgbClr val="3333CC"/>
                          </a:solidFill>
                          <a:latin typeface="Arial" pitchFamily="34" charset="0"/>
                        </a:defRPr>
                      </a:lvl5pPr>
                    </a:lstStyle>
                    <a:p>
                      <a:pPr marL="0" lvl="0" indent="0" algn="ctr">
                        <a:buNone/>
                      </a:pPr>
                      <a:r>
                        <a:rPr lang="en-US" altLang="zh-CN" sz="1829">
                          <a:ea typeface="宋体" charset="-122"/>
                        </a:rPr>
                        <a:t>55%</a:t>
                      </a:r>
                      <a:endParaRPr lang="en-US" altLang="zh-CN" sz="1800">
                        <a:ea typeface="宋体" charset="-122"/>
                      </a:endParaRPr>
                    </a:p>
                  </a:txBody>
                  <a:tcPr marL="92903" marR="92903" marT="46452" marB="46452">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vert="horz" wrap="square" lIns="92903" tIns="46452" rIns="92903" bIns="46452"/>
                    <a:lstStyle>
                      <a:lvl1pPr marL="369355" indent="-369355" algn="l" defTabSz="929030" rtl="0" eaLnBrk="1" fontAlgn="base" hangingPunct="1">
                        <a:lnSpc>
                          <a:spcPct val="100000"/>
                        </a:lnSpc>
                        <a:spcBef>
                          <a:spcPct val="0"/>
                        </a:spcBef>
                        <a:spcAft>
                          <a:spcPct val="20000"/>
                        </a:spcAft>
                        <a:buClr>
                          <a:srgbClr val="E9B113"/>
                        </a:buClr>
                        <a:buSzTx/>
                        <a:buFont typeface="Wingdings" charset="2"/>
                        <a:buChar char=""/>
                        <a:defRPr kumimoji="0" lang="en-GB" altLang="en-US" sz="2032" b="1" i="0" u="none">
                          <a:solidFill>
                            <a:schemeClr val="tx1"/>
                          </a:solidFill>
                          <a:latin typeface="Arial" pitchFamily="34" charset="0"/>
                        </a:defRPr>
                      </a:lvl1pPr>
                      <a:lvl2pPr marL="624192" indent="-253226" algn="l" defTabSz="929030" rtl="0" eaLnBrk="1" fontAlgn="base" hangingPunct="1">
                        <a:lnSpc>
                          <a:spcPct val="100000"/>
                        </a:lnSpc>
                        <a:spcBef>
                          <a:spcPct val="0"/>
                        </a:spcBef>
                        <a:spcAft>
                          <a:spcPct val="20000"/>
                        </a:spcAft>
                        <a:buClr>
                          <a:srgbClr val="E9B113"/>
                        </a:buClr>
                        <a:buSzTx/>
                        <a:buFont typeface="Arial" pitchFamily="34" charset="0"/>
                        <a:buChar char="–"/>
                        <a:defRPr kumimoji="0" lang="en-GB" altLang="en-US" sz="1829" b="1" i="0" u="none">
                          <a:solidFill>
                            <a:schemeClr val="tx1"/>
                          </a:solidFill>
                          <a:latin typeface="Arial" pitchFamily="34" charset="0"/>
                        </a:defRPr>
                      </a:lvl2pPr>
                      <a:lvl3pPr marL="885483" indent="-259677" algn="l" defTabSz="929030" rtl="0" eaLnBrk="1" fontAlgn="base" hangingPunct="1">
                        <a:lnSpc>
                          <a:spcPct val="100000"/>
                        </a:lnSpc>
                        <a:spcBef>
                          <a:spcPct val="0"/>
                        </a:spcBef>
                        <a:spcAft>
                          <a:spcPct val="20000"/>
                        </a:spcAft>
                        <a:buClr>
                          <a:srgbClr val="E9B113"/>
                        </a:buClr>
                        <a:buSzTx/>
                        <a:buFontTx/>
                        <a:buChar char="•"/>
                        <a:defRPr kumimoji="0" lang="en-GB" altLang="en-US" sz="1829" b="1" i="0" u="none">
                          <a:solidFill>
                            <a:schemeClr val="tx1"/>
                          </a:solidFill>
                          <a:latin typeface="Arial" pitchFamily="34" charset="0"/>
                        </a:defRPr>
                      </a:lvl3pPr>
                      <a:lvl4pPr marL="1785480" indent="-232258" algn="l" defTabSz="929030" rtl="0" eaLnBrk="1" fontAlgn="base" hangingPunct="1">
                        <a:lnSpc>
                          <a:spcPct val="90000"/>
                        </a:lnSpc>
                        <a:spcBef>
                          <a:spcPct val="20000"/>
                        </a:spcBef>
                        <a:spcAft>
                          <a:spcPct val="0"/>
                        </a:spcAft>
                        <a:buClr>
                          <a:srgbClr val="AA800E"/>
                        </a:buClr>
                        <a:buSzTx/>
                        <a:buFont typeface="Times New Roman" charset="0"/>
                        <a:buChar char="s"/>
                        <a:defRPr kumimoji="0" lang="en-GB" altLang="en-US" sz="1829" b="0" i="0" u="none">
                          <a:solidFill>
                            <a:srgbClr val="3333CC"/>
                          </a:solidFill>
                          <a:latin typeface="Arial" pitchFamily="34" charset="0"/>
                        </a:defRPr>
                      </a:lvl4pPr>
                      <a:lvl5pPr marL="2199996" indent="-232258" algn="l" defTabSz="929030" rtl="0" eaLnBrk="1" fontAlgn="base" hangingPunct="1">
                        <a:lnSpc>
                          <a:spcPct val="90000"/>
                        </a:lnSpc>
                        <a:spcBef>
                          <a:spcPct val="20000"/>
                        </a:spcBef>
                        <a:spcAft>
                          <a:spcPct val="0"/>
                        </a:spcAft>
                        <a:buClr>
                          <a:srgbClr val="AA800E"/>
                        </a:buClr>
                        <a:buSzTx/>
                        <a:buFontTx/>
                        <a:buChar char="»"/>
                        <a:defRPr kumimoji="0" lang="en-GB" altLang="en-US" sz="1829" b="0" i="0" u="none">
                          <a:solidFill>
                            <a:srgbClr val="3333CC"/>
                          </a:solidFill>
                          <a:latin typeface="Arial" pitchFamily="34" charset="0"/>
                        </a:defRPr>
                      </a:lvl5pPr>
                    </a:lstStyle>
                    <a:p>
                      <a:pPr marL="0" lvl="0" indent="0" algn="ctr">
                        <a:buNone/>
                      </a:pPr>
                      <a:r>
                        <a:rPr lang="en-US" altLang="zh-CN" sz="1829">
                          <a:ea typeface="宋体" charset="-122"/>
                        </a:rPr>
                        <a:t>68%</a:t>
                      </a:r>
                      <a:endParaRPr lang="en-US" altLang="zh-CN" sz="1800">
                        <a:ea typeface="宋体" charset="-122"/>
                      </a:endParaRPr>
                    </a:p>
                  </a:txBody>
                  <a:tcPr marL="92903" marR="92903" marT="46452" marB="46452">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vert="horz" wrap="square" lIns="92903" tIns="46452" rIns="92903" bIns="46452"/>
                    <a:lstStyle>
                      <a:lvl1pPr marL="369355" indent="-369355" algn="l" defTabSz="929030" rtl="0" eaLnBrk="1" fontAlgn="base" hangingPunct="1">
                        <a:lnSpc>
                          <a:spcPct val="100000"/>
                        </a:lnSpc>
                        <a:spcBef>
                          <a:spcPct val="0"/>
                        </a:spcBef>
                        <a:spcAft>
                          <a:spcPct val="20000"/>
                        </a:spcAft>
                        <a:buClr>
                          <a:srgbClr val="E9B113"/>
                        </a:buClr>
                        <a:buSzTx/>
                        <a:buFont typeface="Wingdings" charset="2"/>
                        <a:buChar char=""/>
                        <a:defRPr kumimoji="0" lang="en-GB" altLang="en-US" sz="2032" b="1" i="0" u="none">
                          <a:solidFill>
                            <a:schemeClr val="tx1"/>
                          </a:solidFill>
                          <a:latin typeface="Arial" pitchFamily="34" charset="0"/>
                        </a:defRPr>
                      </a:lvl1pPr>
                      <a:lvl2pPr marL="624192" indent="-253226" algn="l" defTabSz="929030" rtl="0" eaLnBrk="1" fontAlgn="base" hangingPunct="1">
                        <a:lnSpc>
                          <a:spcPct val="100000"/>
                        </a:lnSpc>
                        <a:spcBef>
                          <a:spcPct val="0"/>
                        </a:spcBef>
                        <a:spcAft>
                          <a:spcPct val="20000"/>
                        </a:spcAft>
                        <a:buClr>
                          <a:srgbClr val="E9B113"/>
                        </a:buClr>
                        <a:buSzTx/>
                        <a:buFont typeface="Arial" pitchFamily="34" charset="0"/>
                        <a:buChar char="–"/>
                        <a:defRPr kumimoji="0" lang="en-GB" altLang="en-US" sz="1829" b="1" i="0" u="none">
                          <a:solidFill>
                            <a:schemeClr val="tx1"/>
                          </a:solidFill>
                          <a:latin typeface="Arial" pitchFamily="34" charset="0"/>
                        </a:defRPr>
                      </a:lvl2pPr>
                      <a:lvl3pPr marL="885483" indent="-259677" algn="l" defTabSz="929030" rtl="0" eaLnBrk="1" fontAlgn="base" hangingPunct="1">
                        <a:lnSpc>
                          <a:spcPct val="100000"/>
                        </a:lnSpc>
                        <a:spcBef>
                          <a:spcPct val="0"/>
                        </a:spcBef>
                        <a:spcAft>
                          <a:spcPct val="20000"/>
                        </a:spcAft>
                        <a:buClr>
                          <a:srgbClr val="E9B113"/>
                        </a:buClr>
                        <a:buSzTx/>
                        <a:buFontTx/>
                        <a:buChar char="•"/>
                        <a:defRPr kumimoji="0" lang="en-GB" altLang="en-US" sz="1829" b="1" i="0" u="none">
                          <a:solidFill>
                            <a:schemeClr val="tx1"/>
                          </a:solidFill>
                          <a:latin typeface="Arial" pitchFamily="34" charset="0"/>
                        </a:defRPr>
                      </a:lvl3pPr>
                      <a:lvl4pPr marL="1785480" indent="-232258" algn="l" defTabSz="929030" rtl="0" eaLnBrk="1" fontAlgn="base" hangingPunct="1">
                        <a:lnSpc>
                          <a:spcPct val="90000"/>
                        </a:lnSpc>
                        <a:spcBef>
                          <a:spcPct val="20000"/>
                        </a:spcBef>
                        <a:spcAft>
                          <a:spcPct val="0"/>
                        </a:spcAft>
                        <a:buClr>
                          <a:srgbClr val="AA800E"/>
                        </a:buClr>
                        <a:buSzTx/>
                        <a:buFont typeface="Times New Roman" charset="0"/>
                        <a:buChar char="s"/>
                        <a:defRPr kumimoji="0" lang="en-GB" altLang="en-US" sz="1829" b="0" i="0" u="none">
                          <a:solidFill>
                            <a:srgbClr val="3333CC"/>
                          </a:solidFill>
                          <a:latin typeface="Arial" pitchFamily="34" charset="0"/>
                        </a:defRPr>
                      </a:lvl4pPr>
                      <a:lvl5pPr marL="2199996" indent="-232258" algn="l" defTabSz="929030" rtl="0" eaLnBrk="1" fontAlgn="base" hangingPunct="1">
                        <a:lnSpc>
                          <a:spcPct val="90000"/>
                        </a:lnSpc>
                        <a:spcBef>
                          <a:spcPct val="20000"/>
                        </a:spcBef>
                        <a:spcAft>
                          <a:spcPct val="0"/>
                        </a:spcAft>
                        <a:buClr>
                          <a:srgbClr val="AA800E"/>
                        </a:buClr>
                        <a:buSzTx/>
                        <a:buFontTx/>
                        <a:buChar char="»"/>
                        <a:defRPr kumimoji="0" lang="en-GB" altLang="en-US" sz="1829" b="0" i="0" u="none">
                          <a:solidFill>
                            <a:srgbClr val="3333CC"/>
                          </a:solidFill>
                          <a:latin typeface="Arial" pitchFamily="34" charset="0"/>
                        </a:defRPr>
                      </a:lvl5pPr>
                    </a:lstStyle>
                    <a:p>
                      <a:pPr marL="0" lvl="0" indent="0" algn="ctr">
                        <a:buNone/>
                      </a:pPr>
                      <a:r>
                        <a:rPr lang="en-US" altLang="zh-CN" sz="1829">
                          <a:ea typeface="宋体" charset="-122"/>
                        </a:rPr>
                        <a:t>9</a:t>
                      </a:r>
                      <a:endParaRPr lang="en-US" altLang="zh-CN" sz="1800">
                        <a:ea typeface="宋体" charset="-122"/>
                      </a:endParaRPr>
                    </a:p>
                  </a:txBody>
                  <a:tcPr marL="92903" marR="92903" marT="46452" marB="46452">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vert="horz" wrap="square" lIns="92903" tIns="46452" rIns="92903" bIns="46452"/>
                    <a:lstStyle>
                      <a:lvl1pPr marL="369355" indent="-369355" algn="l" defTabSz="929030" rtl="0" eaLnBrk="1" fontAlgn="base" hangingPunct="1">
                        <a:lnSpc>
                          <a:spcPct val="100000"/>
                        </a:lnSpc>
                        <a:spcBef>
                          <a:spcPct val="0"/>
                        </a:spcBef>
                        <a:spcAft>
                          <a:spcPct val="20000"/>
                        </a:spcAft>
                        <a:buClr>
                          <a:srgbClr val="E9B113"/>
                        </a:buClr>
                        <a:buSzTx/>
                        <a:buFont typeface="Wingdings" charset="2"/>
                        <a:buChar char=""/>
                        <a:defRPr kumimoji="0" lang="en-GB" altLang="en-US" sz="2032" b="1" i="0" u="none">
                          <a:solidFill>
                            <a:schemeClr val="tx1"/>
                          </a:solidFill>
                          <a:latin typeface="Arial" pitchFamily="34" charset="0"/>
                        </a:defRPr>
                      </a:lvl1pPr>
                      <a:lvl2pPr marL="624192" indent="-253226" algn="l" defTabSz="929030" rtl="0" eaLnBrk="1" fontAlgn="base" hangingPunct="1">
                        <a:lnSpc>
                          <a:spcPct val="100000"/>
                        </a:lnSpc>
                        <a:spcBef>
                          <a:spcPct val="0"/>
                        </a:spcBef>
                        <a:spcAft>
                          <a:spcPct val="20000"/>
                        </a:spcAft>
                        <a:buClr>
                          <a:srgbClr val="E9B113"/>
                        </a:buClr>
                        <a:buSzTx/>
                        <a:buFont typeface="Arial" pitchFamily="34" charset="0"/>
                        <a:buChar char="–"/>
                        <a:defRPr kumimoji="0" lang="en-GB" altLang="en-US" sz="1829" b="1" i="0" u="none">
                          <a:solidFill>
                            <a:schemeClr val="tx1"/>
                          </a:solidFill>
                          <a:latin typeface="Arial" pitchFamily="34" charset="0"/>
                        </a:defRPr>
                      </a:lvl2pPr>
                      <a:lvl3pPr marL="885483" indent="-259677" algn="l" defTabSz="929030" rtl="0" eaLnBrk="1" fontAlgn="base" hangingPunct="1">
                        <a:lnSpc>
                          <a:spcPct val="100000"/>
                        </a:lnSpc>
                        <a:spcBef>
                          <a:spcPct val="0"/>
                        </a:spcBef>
                        <a:spcAft>
                          <a:spcPct val="20000"/>
                        </a:spcAft>
                        <a:buClr>
                          <a:srgbClr val="E9B113"/>
                        </a:buClr>
                        <a:buSzTx/>
                        <a:buFontTx/>
                        <a:buChar char="•"/>
                        <a:defRPr kumimoji="0" lang="en-GB" altLang="en-US" sz="1829" b="1" i="0" u="none">
                          <a:solidFill>
                            <a:schemeClr val="tx1"/>
                          </a:solidFill>
                          <a:latin typeface="Arial" pitchFamily="34" charset="0"/>
                        </a:defRPr>
                      </a:lvl3pPr>
                      <a:lvl4pPr marL="1785480" indent="-232258" algn="l" defTabSz="929030" rtl="0" eaLnBrk="1" fontAlgn="base" hangingPunct="1">
                        <a:lnSpc>
                          <a:spcPct val="90000"/>
                        </a:lnSpc>
                        <a:spcBef>
                          <a:spcPct val="20000"/>
                        </a:spcBef>
                        <a:spcAft>
                          <a:spcPct val="0"/>
                        </a:spcAft>
                        <a:buClr>
                          <a:srgbClr val="AA800E"/>
                        </a:buClr>
                        <a:buSzTx/>
                        <a:buFont typeface="Times New Roman" charset="0"/>
                        <a:buChar char="s"/>
                        <a:defRPr kumimoji="0" lang="en-GB" altLang="en-US" sz="1829" b="0" i="0" u="none">
                          <a:solidFill>
                            <a:srgbClr val="3333CC"/>
                          </a:solidFill>
                          <a:latin typeface="Arial" pitchFamily="34" charset="0"/>
                        </a:defRPr>
                      </a:lvl4pPr>
                      <a:lvl5pPr marL="2199996" indent="-232258" algn="l" defTabSz="929030" rtl="0" eaLnBrk="1" fontAlgn="base" hangingPunct="1">
                        <a:lnSpc>
                          <a:spcPct val="90000"/>
                        </a:lnSpc>
                        <a:spcBef>
                          <a:spcPct val="20000"/>
                        </a:spcBef>
                        <a:spcAft>
                          <a:spcPct val="0"/>
                        </a:spcAft>
                        <a:buClr>
                          <a:srgbClr val="AA800E"/>
                        </a:buClr>
                        <a:buSzTx/>
                        <a:buFontTx/>
                        <a:buChar char="»"/>
                        <a:defRPr kumimoji="0" lang="en-GB" altLang="en-US" sz="1829" b="0" i="0" u="none">
                          <a:solidFill>
                            <a:srgbClr val="3333CC"/>
                          </a:solidFill>
                          <a:latin typeface="Arial" pitchFamily="34" charset="0"/>
                        </a:defRPr>
                      </a:lvl5pPr>
                    </a:lstStyle>
                    <a:p>
                      <a:pPr marL="0" lvl="0" indent="0" algn="ctr">
                        <a:buNone/>
                      </a:pPr>
                      <a:r>
                        <a:rPr lang="en-US" altLang="zh-CN" sz="1829">
                          <a:ea typeface="宋体" charset="-122"/>
                        </a:rPr>
                        <a:t>18</a:t>
                      </a:r>
                      <a:endParaRPr lang="en-US" altLang="zh-CN" sz="1800">
                        <a:ea typeface="宋体" charset="-122"/>
                      </a:endParaRPr>
                    </a:p>
                  </a:txBody>
                  <a:tcPr marL="92903" marR="92903" marT="46452" marB="46452">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r>
              <a:tr h="1269352">
                <a:tc>
                  <a:txBody>
                    <a:bodyPr vert="horz" wrap="square" lIns="92903" tIns="46452" rIns="92903" bIns="46452"/>
                    <a:lstStyle>
                      <a:lvl1pPr marL="369355" indent="-369355" algn="l" defTabSz="929030" rtl="0" eaLnBrk="1" fontAlgn="base" hangingPunct="1">
                        <a:lnSpc>
                          <a:spcPct val="100000"/>
                        </a:lnSpc>
                        <a:spcBef>
                          <a:spcPct val="0"/>
                        </a:spcBef>
                        <a:spcAft>
                          <a:spcPct val="20000"/>
                        </a:spcAft>
                        <a:buClr>
                          <a:srgbClr val="E9B113"/>
                        </a:buClr>
                        <a:buSzTx/>
                        <a:buFont typeface="Wingdings" charset="2"/>
                        <a:buChar char=""/>
                        <a:defRPr kumimoji="0" lang="en-GB" altLang="en-US" sz="2032" b="1" i="0" u="none">
                          <a:solidFill>
                            <a:schemeClr val="tx1"/>
                          </a:solidFill>
                          <a:latin typeface="Arial" pitchFamily="34" charset="0"/>
                        </a:defRPr>
                      </a:lvl1pPr>
                      <a:lvl2pPr marL="624192" indent="-253226" algn="l" defTabSz="929030" rtl="0" eaLnBrk="1" fontAlgn="base" hangingPunct="1">
                        <a:lnSpc>
                          <a:spcPct val="100000"/>
                        </a:lnSpc>
                        <a:spcBef>
                          <a:spcPct val="0"/>
                        </a:spcBef>
                        <a:spcAft>
                          <a:spcPct val="20000"/>
                        </a:spcAft>
                        <a:buClr>
                          <a:srgbClr val="E9B113"/>
                        </a:buClr>
                        <a:buSzTx/>
                        <a:buFont typeface="Arial" pitchFamily="34" charset="0"/>
                        <a:buChar char="–"/>
                        <a:defRPr kumimoji="0" lang="en-GB" altLang="en-US" sz="1829" b="1" i="0" u="none">
                          <a:solidFill>
                            <a:schemeClr val="tx1"/>
                          </a:solidFill>
                          <a:latin typeface="Arial" pitchFamily="34" charset="0"/>
                        </a:defRPr>
                      </a:lvl2pPr>
                      <a:lvl3pPr marL="885483" indent="-259677" algn="l" defTabSz="929030" rtl="0" eaLnBrk="1" fontAlgn="base" hangingPunct="1">
                        <a:lnSpc>
                          <a:spcPct val="100000"/>
                        </a:lnSpc>
                        <a:spcBef>
                          <a:spcPct val="0"/>
                        </a:spcBef>
                        <a:spcAft>
                          <a:spcPct val="20000"/>
                        </a:spcAft>
                        <a:buClr>
                          <a:srgbClr val="E9B113"/>
                        </a:buClr>
                        <a:buSzTx/>
                        <a:buFontTx/>
                        <a:buChar char="•"/>
                        <a:defRPr kumimoji="0" lang="en-GB" altLang="en-US" sz="1829" b="1" i="0" u="none">
                          <a:solidFill>
                            <a:schemeClr val="tx1"/>
                          </a:solidFill>
                          <a:latin typeface="Arial" pitchFamily="34" charset="0"/>
                        </a:defRPr>
                      </a:lvl3pPr>
                      <a:lvl4pPr marL="1785480" indent="-232258" algn="l" defTabSz="929030" rtl="0" eaLnBrk="1" fontAlgn="base" hangingPunct="1">
                        <a:lnSpc>
                          <a:spcPct val="90000"/>
                        </a:lnSpc>
                        <a:spcBef>
                          <a:spcPct val="20000"/>
                        </a:spcBef>
                        <a:spcAft>
                          <a:spcPct val="0"/>
                        </a:spcAft>
                        <a:buClr>
                          <a:srgbClr val="AA800E"/>
                        </a:buClr>
                        <a:buSzTx/>
                        <a:buFont typeface="Times New Roman" charset="0"/>
                        <a:buChar char="s"/>
                        <a:defRPr kumimoji="0" lang="en-GB" altLang="en-US" sz="1829" b="0" i="0" u="none">
                          <a:solidFill>
                            <a:srgbClr val="3333CC"/>
                          </a:solidFill>
                          <a:latin typeface="Arial" pitchFamily="34" charset="0"/>
                        </a:defRPr>
                      </a:lvl4pPr>
                      <a:lvl5pPr marL="2199996" indent="-232258" algn="l" defTabSz="929030" rtl="0" eaLnBrk="1" fontAlgn="base" hangingPunct="1">
                        <a:lnSpc>
                          <a:spcPct val="90000"/>
                        </a:lnSpc>
                        <a:spcBef>
                          <a:spcPct val="20000"/>
                        </a:spcBef>
                        <a:spcAft>
                          <a:spcPct val="0"/>
                        </a:spcAft>
                        <a:buClr>
                          <a:srgbClr val="AA800E"/>
                        </a:buClr>
                        <a:buSzTx/>
                        <a:buFontTx/>
                        <a:buChar char="»"/>
                        <a:defRPr kumimoji="0" lang="en-GB" altLang="en-US" sz="1829" b="0" i="0" u="none">
                          <a:solidFill>
                            <a:srgbClr val="3333CC"/>
                          </a:solidFill>
                          <a:latin typeface="Arial" pitchFamily="34" charset="0"/>
                        </a:defRPr>
                      </a:lvl5pPr>
                    </a:lstStyle>
                    <a:p>
                      <a:pPr marL="0" lvl="0" indent="0">
                        <a:buNone/>
                      </a:pPr>
                      <a:r>
                        <a:rPr lang="en-US" altLang="zh-CN" sz="1829" b="0">
                          <a:solidFill>
                            <a:srgbClr val="FFFF00"/>
                          </a:solidFill>
                          <a:latin typeface="微软雅黑" charset="-122"/>
                          <a:ea typeface="微软雅黑" charset="-122"/>
                        </a:rPr>
                        <a:t>Picus et al.</a:t>
                      </a:r>
                      <a:r>
                        <a:rPr lang="en-US" altLang="zh-CN" sz="1829" b="0" baseline="30000">
                          <a:solidFill>
                            <a:srgbClr val="FFFF00"/>
                          </a:solidFill>
                          <a:latin typeface="微软雅黑" charset="-122"/>
                          <a:ea typeface="微软雅黑" charset="-122"/>
                        </a:rPr>
                        <a:t>3</a:t>
                      </a:r>
                      <a:endParaRPr lang="en-US" altLang="zh-CN" sz="1800" b="0">
                        <a:solidFill>
                          <a:srgbClr val="FFFF00"/>
                        </a:solidFill>
                        <a:latin typeface="微软雅黑" charset="-122"/>
                        <a:ea typeface="微软雅黑" charset="-122"/>
                      </a:endParaRPr>
                    </a:p>
                    <a:p>
                      <a:pPr marL="0" lvl="0" indent="0">
                        <a:lnSpc>
                          <a:spcPct val="60000"/>
                        </a:lnSpc>
                        <a:buNone/>
                      </a:pPr>
                      <a:r>
                        <a:rPr lang="zh-CN" altLang="en-US" sz="1626" b="0">
                          <a:latin typeface="微软雅黑" charset="-122"/>
                          <a:ea typeface="微软雅黑" charset="-122"/>
                        </a:rPr>
                        <a:t>雌莫司汀</a:t>
                      </a:r>
                      <a:endParaRPr lang="zh-CN" altLang="en-US" sz="1600" b="0">
                        <a:latin typeface="微软雅黑" charset="-122"/>
                        <a:ea typeface="微软雅黑" charset="-122"/>
                      </a:endParaRPr>
                    </a:p>
                    <a:p>
                      <a:pPr marL="0" lvl="0" indent="0">
                        <a:lnSpc>
                          <a:spcPct val="60000"/>
                        </a:lnSpc>
                        <a:buNone/>
                      </a:pPr>
                      <a:r>
                        <a:rPr lang="zh-CN" altLang="en-US" sz="1626" b="0">
                          <a:latin typeface="微软雅黑" charset="-122"/>
                          <a:ea typeface="微软雅黑" charset="-122"/>
                        </a:rPr>
                        <a:t>多西紫杉醇</a:t>
                      </a:r>
                      <a:endParaRPr lang="zh-CN" altLang="en-US" sz="1600" b="0">
                        <a:latin typeface="微软雅黑" charset="-122"/>
                        <a:ea typeface="微软雅黑" charset="-122"/>
                      </a:endParaRPr>
                    </a:p>
                    <a:p>
                      <a:pPr marL="0" lvl="0" indent="0">
                        <a:lnSpc>
                          <a:spcPct val="60000"/>
                        </a:lnSpc>
                        <a:buNone/>
                      </a:pPr>
                      <a:r>
                        <a:rPr lang="zh-CN" altLang="en-US" sz="1626" b="0">
                          <a:latin typeface="微软雅黑" charset="-122"/>
                          <a:ea typeface="微软雅黑" charset="-122"/>
                        </a:rPr>
                        <a:t>贝伐单抗</a:t>
                      </a:r>
                      <a:endParaRPr lang="zh-CN" altLang="en-US" sz="1600" b="0">
                        <a:latin typeface="微软雅黑" charset="-122"/>
                        <a:ea typeface="微软雅黑" charset="-122"/>
                      </a:endParaRPr>
                    </a:p>
                  </a:txBody>
                  <a:tcPr marL="92903" marR="92903" marT="46452" marB="46452">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noFill/>
                  </a:tcPr>
                </a:tc>
                <a:tc>
                  <a:txBody>
                    <a:bodyPr vert="horz" wrap="square" lIns="92903" tIns="46452" rIns="92903" bIns="46452"/>
                    <a:lstStyle>
                      <a:lvl1pPr marL="369355" indent="-369355" algn="l" defTabSz="929030" rtl="0" eaLnBrk="1" fontAlgn="base" hangingPunct="1">
                        <a:lnSpc>
                          <a:spcPct val="100000"/>
                        </a:lnSpc>
                        <a:spcBef>
                          <a:spcPct val="0"/>
                        </a:spcBef>
                        <a:spcAft>
                          <a:spcPct val="20000"/>
                        </a:spcAft>
                        <a:buClr>
                          <a:srgbClr val="E9B113"/>
                        </a:buClr>
                        <a:buSzTx/>
                        <a:buFont typeface="Wingdings" charset="2"/>
                        <a:buChar char=""/>
                        <a:defRPr kumimoji="0" lang="en-GB" altLang="en-US" sz="2032" b="1" i="0" u="none">
                          <a:solidFill>
                            <a:schemeClr val="tx1"/>
                          </a:solidFill>
                          <a:latin typeface="Arial" pitchFamily="34" charset="0"/>
                        </a:defRPr>
                      </a:lvl1pPr>
                      <a:lvl2pPr marL="624192" indent="-253226" algn="l" defTabSz="929030" rtl="0" eaLnBrk="1" fontAlgn="base" hangingPunct="1">
                        <a:lnSpc>
                          <a:spcPct val="100000"/>
                        </a:lnSpc>
                        <a:spcBef>
                          <a:spcPct val="0"/>
                        </a:spcBef>
                        <a:spcAft>
                          <a:spcPct val="20000"/>
                        </a:spcAft>
                        <a:buClr>
                          <a:srgbClr val="E9B113"/>
                        </a:buClr>
                        <a:buSzTx/>
                        <a:buFont typeface="Arial" pitchFamily="34" charset="0"/>
                        <a:buChar char="–"/>
                        <a:defRPr kumimoji="0" lang="en-GB" altLang="en-US" sz="1829" b="1" i="0" u="none">
                          <a:solidFill>
                            <a:schemeClr val="tx1"/>
                          </a:solidFill>
                          <a:latin typeface="Arial" pitchFamily="34" charset="0"/>
                        </a:defRPr>
                      </a:lvl2pPr>
                      <a:lvl3pPr marL="885483" indent="-259677" algn="l" defTabSz="929030" rtl="0" eaLnBrk="1" fontAlgn="base" hangingPunct="1">
                        <a:lnSpc>
                          <a:spcPct val="100000"/>
                        </a:lnSpc>
                        <a:spcBef>
                          <a:spcPct val="0"/>
                        </a:spcBef>
                        <a:spcAft>
                          <a:spcPct val="20000"/>
                        </a:spcAft>
                        <a:buClr>
                          <a:srgbClr val="E9B113"/>
                        </a:buClr>
                        <a:buSzTx/>
                        <a:buFontTx/>
                        <a:buChar char="•"/>
                        <a:defRPr kumimoji="0" lang="en-GB" altLang="en-US" sz="1829" b="1" i="0" u="none">
                          <a:solidFill>
                            <a:schemeClr val="tx1"/>
                          </a:solidFill>
                          <a:latin typeface="Arial" pitchFamily="34" charset="0"/>
                        </a:defRPr>
                      </a:lvl3pPr>
                      <a:lvl4pPr marL="1785480" indent="-232258" algn="l" defTabSz="929030" rtl="0" eaLnBrk="1" fontAlgn="base" hangingPunct="1">
                        <a:lnSpc>
                          <a:spcPct val="90000"/>
                        </a:lnSpc>
                        <a:spcBef>
                          <a:spcPct val="20000"/>
                        </a:spcBef>
                        <a:spcAft>
                          <a:spcPct val="0"/>
                        </a:spcAft>
                        <a:buClr>
                          <a:srgbClr val="AA800E"/>
                        </a:buClr>
                        <a:buSzTx/>
                        <a:buFont typeface="Times New Roman" charset="0"/>
                        <a:buChar char="s"/>
                        <a:defRPr kumimoji="0" lang="en-GB" altLang="en-US" sz="1829" b="0" i="0" u="none">
                          <a:solidFill>
                            <a:srgbClr val="3333CC"/>
                          </a:solidFill>
                          <a:latin typeface="Arial" pitchFamily="34" charset="0"/>
                        </a:defRPr>
                      </a:lvl4pPr>
                      <a:lvl5pPr marL="2199996" indent="-232258" algn="l" defTabSz="929030" rtl="0" eaLnBrk="1" fontAlgn="base" hangingPunct="1">
                        <a:lnSpc>
                          <a:spcPct val="90000"/>
                        </a:lnSpc>
                        <a:spcBef>
                          <a:spcPct val="20000"/>
                        </a:spcBef>
                        <a:spcAft>
                          <a:spcPct val="0"/>
                        </a:spcAft>
                        <a:buClr>
                          <a:srgbClr val="AA800E"/>
                        </a:buClr>
                        <a:buSzTx/>
                        <a:buFontTx/>
                        <a:buChar char="»"/>
                        <a:defRPr kumimoji="0" lang="en-GB" altLang="en-US" sz="1829" b="0" i="0" u="none">
                          <a:solidFill>
                            <a:srgbClr val="3333CC"/>
                          </a:solidFill>
                          <a:latin typeface="Arial" pitchFamily="34" charset="0"/>
                        </a:defRPr>
                      </a:lvl5pPr>
                    </a:lstStyle>
                    <a:p>
                      <a:pPr marL="0" lvl="0" indent="0">
                        <a:buNone/>
                      </a:pPr>
                      <a:r>
                        <a:rPr lang="en-US" altLang="zh-CN" sz="1829">
                          <a:solidFill>
                            <a:srgbClr val="FFFF00"/>
                          </a:solidFill>
                          <a:ea typeface="宋体" charset="-122"/>
                        </a:rPr>
                        <a:t>77</a:t>
                      </a:r>
                      <a:endParaRPr lang="en-US" altLang="zh-CN" sz="1800">
                        <a:solidFill>
                          <a:srgbClr val="FFFF00"/>
                        </a:solidFill>
                        <a:ea typeface="宋体" charset="-122"/>
                      </a:endParaRPr>
                    </a:p>
                  </a:txBody>
                  <a:tcPr marL="92903" marR="92903" marT="46452" marB="46452">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noFill/>
                  </a:tcPr>
                </a:tc>
                <a:tc>
                  <a:txBody>
                    <a:bodyPr vert="horz" wrap="square" lIns="92903" tIns="46452" rIns="92903" bIns="46452"/>
                    <a:lstStyle>
                      <a:lvl1pPr marL="369355" indent="-369355" algn="l" defTabSz="929030" rtl="0" eaLnBrk="1" fontAlgn="base" hangingPunct="1">
                        <a:lnSpc>
                          <a:spcPct val="100000"/>
                        </a:lnSpc>
                        <a:spcBef>
                          <a:spcPct val="0"/>
                        </a:spcBef>
                        <a:spcAft>
                          <a:spcPct val="20000"/>
                        </a:spcAft>
                        <a:buClr>
                          <a:srgbClr val="E9B113"/>
                        </a:buClr>
                        <a:buSzTx/>
                        <a:buFont typeface="Wingdings" charset="2"/>
                        <a:buChar char=""/>
                        <a:defRPr kumimoji="0" lang="en-GB" altLang="en-US" sz="2032" b="1" i="0" u="none">
                          <a:solidFill>
                            <a:schemeClr val="tx1"/>
                          </a:solidFill>
                          <a:latin typeface="Arial" pitchFamily="34" charset="0"/>
                        </a:defRPr>
                      </a:lvl1pPr>
                      <a:lvl2pPr marL="624192" indent="-253226" algn="l" defTabSz="929030" rtl="0" eaLnBrk="1" fontAlgn="base" hangingPunct="1">
                        <a:lnSpc>
                          <a:spcPct val="100000"/>
                        </a:lnSpc>
                        <a:spcBef>
                          <a:spcPct val="0"/>
                        </a:spcBef>
                        <a:spcAft>
                          <a:spcPct val="20000"/>
                        </a:spcAft>
                        <a:buClr>
                          <a:srgbClr val="E9B113"/>
                        </a:buClr>
                        <a:buSzTx/>
                        <a:buFont typeface="Arial" pitchFamily="34" charset="0"/>
                        <a:buChar char="–"/>
                        <a:defRPr kumimoji="0" lang="en-GB" altLang="en-US" sz="1829" b="1" i="0" u="none">
                          <a:solidFill>
                            <a:schemeClr val="tx1"/>
                          </a:solidFill>
                          <a:latin typeface="Arial" pitchFamily="34" charset="0"/>
                        </a:defRPr>
                      </a:lvl2pPr>
                      <a:lvl3pPr marL="885483" indent="-259677" algn="l" defTabSz="929030" rtl="0" eaLnBrk="1" fontAlgn="base" hangingPunct="1">
                        <a:lnSpc>
                          <a:spcPct val="100000"/>
                        </a:lnSpc>
                        <a:spcBef>
                          <a:spcPct val="0"/>
                        </a:spcBef>
                        <a:spcAft>
                          <a:spcPct val="20000"/>
                        </a:spcAft>
                        <a:buClr>
                          <a:srgbClr val="E9B113"/>
                        </a:buClr>
                        <a:buSzTx/>
                        <a:buFontTx/>
                        <a:buChar char="•"/>
                        <a:defRPr kumimoji="0" lang="en-GB" altLang="en-US" sz="1829" b="1" i="0" u="none">
                          <a:solidFill>
                            <a:schemeClr val="tx1"/>
                          </a:solidFill>
                          <a:latin typeface="Arial" pitchFamily="34" charset="0"/>
                        </a:defRPr>
                      </a:lvl3pPr>
                      <a:lvl4pPr marL="1785480" indent="-232258" algn="l" defTabSz="929030" rtl="0" eaLnBrk="1" fontAlgn="base" hangingPunct="1">
                        <a:lnSpc>
                          <a:spcPct val="90000"/>
                        </a:lnSpc>
                        <a:spcBef>
                          <a:spcPct val="20000"/>
                        </a:spcBef>
                        <a:spcAft>
                          <a:spcPct val="0"/>
                        </a:spcAft>
                        <a:buClr>
                          <a:srgbClr val="AA800E"/>
                        </a:buClr>
                        <a:buSzTx/>
                        <a:buFont typeface="Times New Roman" charset="0"/>
                        <a:buChar char="s"/>
                        <a:defRPr kumimoji="0" lang="en-GB" altLang="en-US" sz="1829" b="0" i="0" u="none">
                          <a:solidFill>
                            <a:srgbClr val="3333CC"/>
                          </a:solidFill>
                          <a:latin typeface="Arial" pitchFamily="34" charset="0"/>
                        </a:defRPr>
                      </a:lvl4pPr>
                      <a:lvl5pPr marL="2199996" indent="-232258" algn="l" defTabSz="929030" rtl="0" eaLnBrk="1" fontAlgn="base" hangingPunct="1">
                        <a:lnSpc>
                          <a:spcPct val="90000"/>
                        </a:lnSpc>
                        <a:spcBef>
                          <a:spcPct val="20000"/>
                        </a:spcBef>
                        <a:spcAft>
                          <a:spcPct val="0"/>
                        </a:spcAft>
                        <a:buClr>
                          <a:srgbClr val="AA800E"/>
                        </a:buClr>
                        <a:buSzTx/>
                        <a:buFontTx/>
                        <a:buChar char="»"/>
                        <a:defRPr kumimoji="0" lang="en-GB" altLang="en-US" sz="1829" b="0" i="0" u="none">
                          <a:solidFill>
                            <a:srgbClr val="3333CC"/>
                          </a:solidFill>
                          <a:latin typeface="Arial" pitchFamily="34" charset="0"/>
                        </a:defRPr>
                      </a:lvl5pPr>
                    </a:lstStyle>
                    <a:p>
                      <a:pPr marL="0" lvl="0" indent="0" algn="ctr">
                        <a:buNone/>
                      </a:pPr>
                      <a:r>
                        <a:rPr lang="en-US" altLang="zh-CN" sz="1829">
                          <a:solidFill>
                            <a:srgbClr val="FFFF00"/>
                          </a:solidFill>
                          <a:ea typeface="宋体" charset="-122"/>
                        </a:rPr>
                        <a:t>59%</a:t>
                      </a:r>
                      <a:endParaRPr lang="en-US" altLang="zh-CN" sz="1800">
                        <a:solidFill>
                          <a:srgbClr val="FFFF00"/>
                        </a:solidFill>
                        <a:ea typeface="宋体" charset="-122"/>
                      </a:endParaRPr>
                    </a:p>
                  </a:txBody>
                  <a:tcPr marL="92903" marR="92903" marT="46452" marB="46452">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noFill/>
                  </a:tcPr>
                </a:tc>
                <a:tc>
                  <a:txBody>
                    <a:bodyPr vert="horz" wrap="square" lIns="92903" tIns="46452" rIns="92903" bIns="46452"/>
                    <a:lstStyle>
                      <a:lvl1pPr marL="369355" indent="-369355" algn="l" defTabSz="929030" rtl="0" eaLnBrk="1" fontAlgn="base" hangingPunct="1">
                        <a:lnSpc>
                          <a:spcPct val="100000"/>
                        </a:lnSpc>
                        <a:spcBef>
                          <a:spcPct val="0"/>
                        </a:spcBef>
                        <a:spcAft>
                          <a:spcPct val="20000"/>
                        </a:spcAft>
                        <a:buClr>
                          <a:srgbClr val="E9B113"/>
                        </a:buClr>
                        <a:buSzTx/>
                        <a:buFont typeface="Wingdings" charset="2"/>
                        <a:buChar char=""/>
                        <a:defRPr kumimoji="0" lang="en-GB" altLang="en-US" sz="2032" b="1" i="0" u="none">
                          <a:solidFill>
                            <a:schemeClr val="tx1"/>
                          </a:solidFill>
                          <a:latin typeface="Arial" pitchFamily="34" charset="0"/>
                        </a:defRPr>
                      </a:lvl1pPr>
                      <a:lvl2pPr marL="624192" indent="-253226" algn="l" defTabSz="929030" rtl="0" eaLnBrk="1" fontAlgn="base" hangingPunct="1">
                        <a:lnSpc>
                          <a:spcPct val="100000"/>
                        </a:lnSpc>
                        <a:spcBef>
                          <a:spcPct val="0"/>
                        </a:spcBef>
                        <a:spcAft>
                          <a:spcPct val="20000"/>
                        </a:spcAft>
                        <a:buClr>
                          <a:srgbClr val="E9B113"/>
                        </a:buClr>
                        <a:buSzTx/>
                        <a:buFont typeface="Arial" pitchFamily="34" charset="0"/>
                        <a:buChar char="–"/>
                        <a:defRPr kumimoji="0" lang="en-GB" altLang="en-US" sz="1829" b="1" i="0" u="none">
                          <a:solidFill>
                            <a:schemeClr val="tx1"/>
                          </a:solidFill>
                          <a:latin typeface="Arial" pitchFamily="34" charset="0"/>
                        </a:defRPr>
                      </a:lvl2pPr>
                      <a:lvl3pPr marL="885483" indent="-259677" algn="l" defTabSz="929030" rtl="0" eaLnBrk="1" fontAlgn="base" hangingPunct="1">
                        <a:lnSpc>
                          <a:spcPct val="100000"/>
                        </a:lnSpc>
                        <a:spcBef>
                          <a:spcPct val="0"/>
                        </a:spcBef>
                        <a:spcAft>
                          <a:spcPct val="20000"/>
                        </a:spcAft>
                        <a:buClr>
                          <a:srgbClr val="E9B113"/>
                        </a:buClr>
                        <a:buSzTx/>
                        <a:buFontTx/>
                        <a:buChar char="•"/>
                        <a:defRPr kumimoji="0" lang="en-GB" altLang="en-US" sz="1829" b="1" i="0" u="none">
                          <a:solidFill>
                            <a:schemeClr val="tx1"/>
                          </a:solidFill>
                          <a:latin typeface="Arial" pitchFamily="34" charset="0"/>
                        </a:defRPr>
                      </a:lvl3pPr>
                      <a:lvl4pPr marL="1785480" indent="-232258" algn="l" defTabSz="929030" rtl="0" eaLnBrk="1" fontAlgn="base" hangingPunct="1">
                        <a:lnSpc>
                          <a:spcPct val="90000"/>
                        </a:lnSpc>
                        <a:spcBef>
                          <a:spcPct val="20000"/>
                        </a:spcBef>
                        <a:spcAft>
                          <a:spcPct val="0"/>
                        </a:spcAft>
                        <a:buClr>
                          <a:srgbClr val="AA800E"/>
                        </a:buClr>
                        <a:buSzTx/>
                        <a:buFont typeface="Times New Roman" charset="0"/>
                        <a:buChar char="s"/>
                        <a:defRPr kumimoji="0" lang="en-GB" altLang="en-US" sz="1829" b="0" i="0" u="none">
                          <a:solidFill>
                            <a:srgbClr val="3333CC"/>
                          </a:solidFill>
                          <a:latin typeface="Arial" pitchFamily="34" charset="0"/>
                        </a:defRPr>
                      </a:lvl4pPr>
                      <a:lvl5pPr marL="2199996" indent="-232258" algn="l" defTabSz="929030" rtl="0" eaLnBrk="1" fontAlgn="base" hangingPunct="1">
                        <a:lnSpc>
                          <a:spcPct val="90000"/>
                        </a:lnSpc>
                        <a:spcBef>
                          <a:spcPct val="20000"/>
                        </a:spcBef>
                        <a:spcAft>
                          <a:spcPct val="0"/>
                        </a:spcAft>
                        <a:buClr>
                          <a:srgbClr val="AA800E"/>
                        </a:buClr>
                        <a:buSzTx/>
                        <a:buFontTx/>
                        <a:buChar char="»"/>
                        <a:defRPr kumimoji="0" lang="en-GB" altLang="en-US" sz="1829" b="0" i="0" u="none">
                          <a:solidFill>
                            <a:srgbClr val="3333CC"/>
                          </a:solidFill>
                          <a:latin typeface="Arial" pitchFamily="34" charset="0"/>
                        </a:defRPr>
                      </a:lvl5pPr>
                    </a:lstStyle>
                    <a:p>
                      <a:pPr marL="0" lvl="0" indent="0" algn="ctr">
                        <a:buNone/>
                      </a:pPr>
                      <a:r>
                        <a:rPr lang="en-US" altLang="zh-CN" sz="1829">
                          <a:solidFill>
                            <a:srgbClr val="FFFF00"/>
                          </a:solidFill>
                          <a:ea typeface="宋体" charset="-122"/>
                        </a:rPr>
                        <a:t>75%</a:t>
                      </a:r>
                      <a:endParaRPr lang="en-US" altLang="zh-CN" sz="1800">
                        <a:solidFill>
                          <a:srgbClr val="FFFF00"/>
                        </a:solidFill>
                        <a:ea typeface="宋体" charset="-122"/>
                      </a:endParaRPr>
                    </a:p>
                  </a:txBody>
                  <a:tcPr marL="92903" marR="92903" marT="46452" marB="46452">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noFill/>
                  </a:tcPr>
                </a:tc>
                <a:tc>
                  <a:txBody>
                    <a:bodyPr vert="horz" wrap="square" lIns="92903" tIns="46452" rIns="92903" bIns="46452"/>
                    <a:lstStyle>
                      <a:lvl1pPr marL="369355" indent="-369355" algn="l" defTabSz="929030" rtl="0" eaLnBrk="1" fontAlgn="base" hangingPunct="1">
                        <a:lnSpc>
                          <a:spcPct val="100000"/>
                        </a:lnSpc>
                        <a:spcBef>
                          <a:spcPct val="0"/>
                        </a:spcBef>
                        <a:spcAft>
                          <a:spcPct val="20000"/>
                        </a:spcAft>
                        <a:buClr>
                          <a:srgbClr val="E9B113"/>
                        </a:buClr>
                        <a:buSzTx/>
                        <a:buFont typeface="Wingdings" charset="2"/>
                        <a:buChar char=""/>
                        <a:defRPr kumimoji="0" lang="en-GB" altLang="en-US" sz="2032" b="1" i="0" u="none">
                          <a:solidFill>
                            <a:schemeClr val="tx1"/>
                          </a:solidFill>
                          <a:latin typeface="Arial" pitchFamily="34" charset="0"/>
                        </a:defRPr>
                      </a:lvl1pPr>
                      <a:lvl2pPr marL="624192" indent="-253226" algn="l" defTabSz="929030" rtl="0" eaLnBrk="1" fontAlgn="base" hangingPunct="1">
                        <a:lnSpc>
                          <a:spcPct val="100000"/>
                        </a:lnSpc>
                        <a:spcBef>
                          <a:spcPct val="0"/>
                        </a:spcBef>
                        <a:spcAft>
                          <a:spcPct val="20000"/>
                        </a:spcAft>
                        <a:buClr>
                          <a:srgbClr val="E9B113"/>
                        </a:buClr>
                        <a:buSzTx/>
                        <a:buFont typeface="Arial" pitchFamily="34" charset="0"/>
                        <a:buChar char="–"/>
                        <a:defRPr kumimoji="0" lang="en-GB" altLang="en-US" sz="1829" b="1" i="0" u="none">
                          <a:solidFill>
                            <a:schemeClr val="tx1"/>
                          </a:solidFill>
                          <a:latin typeface="Arial" pitchFamily="34" charset="0"/>
                        </a:defRPr>
                      </a:lvl2pPr>
                      <a:lvl3pPr marL="885483" indent="-259677" algn="l" defTabSz="929030" rtl="0" eaLnBrk="1" fontAlgn="base" hangingPunct="1">
                        <a:lnSpc>
                          <a:spcPct val="100000"/>
                        </a:lnSpc>
                        <a:spcBef>
                          <a:spcPct val="0"/>
                        </a:spcBef>
                        <a:spcAft>
                          <a:spcPct val="20000"/>
                        </a:spcAft>
                        <a:buClr>
                          <a:srgbClr val="E9B113"/>
                        </a:buClr>
                        <a:buSzTx/>
                        <a:buFontTx/>
                        <a:buChar char="•"/>
                        <a:defRPr kumimoji="0" lang="en-GB" altLang="en-US" sz="1829" b="1" i="0" u="none">
                          <a:solidFill>
                            <a:schemeClr val="tx1"/>
                          </a:solidFill>
                          <a:latin typeface="Arial" pitchFamily="34" charset="0"/>
                        </a:defRPr>
                      </a:lvl3pPr>
                      <a:lvl4pPr marL="1785480" indent="-232258" algn="l" defTabSz="929030" rtl="0" eaLnBrk="1" fontAlgn="base" hangingPunct="1">
                        <a:lnSpc>
                          <a:spcPct val="90000"/>
                        </a:lnSpc>
                        <a:spcBef>
                          <a:spcPct val="20000"/>
                        </a:spcBef>
                        <a:spcAft>
                          <a:spcPct val="0"/>
                        </a:spcAft>
                        <a:buClr>
                          <a:srgbClr val="AA800E"/>
                        </a:buClr>
                        <a:buSzTx/>
                        <a:buFont typeface="Times New Roman" charset="0"/>
                        <a:buChar char="s"/>
                        <a:defRPr kumimoji="0" lang="en-GB" altLang="en-US" sz="1829" b="0" i="0" u="none">
                          <a:solidFill>
                            <a:srgbClr val="3333CC"/>
                          </a:solidFill>
                          <a:latin typeface="Arial" pitchFamily="34" charset="0"/>
                        </a:defRPr>
                      </a:lvl4pPr>
                      <a:lvl5pPr marL="2199996" indent="-232258" algn="l" defTabSz="929030" rtl="0" eaLnBrk="1" fontAlgn="base" hangingPunct="1">
                        <a:lnSpc>
                          <a:spcPct val="90000"/>
                        </a:lnSpc>
                        <a:spcBef>
                          <a:spcPct val="20000"/>
                        </a:spcBef>
                        <a:spcAft>
                          <a:spcPct val="0"/>
                        </a:spcAft>
                        <a:buClr>
                          <a:srgbClr val="AA800E"/>
                        </a:buClr>
                        <a:buSzTx/>
                        <a:buFontTx/>
                        <a:buChar char="»"/>
                        <a:defRPr kumimoji="0" lang="en-GB" altLang="en-US" sz="1829" b="0" i="0" u="none">
                          <a:solidFill>
                            <a:srgbClr val="3333CC"/>
                          </a:solidFill>
                          <a:latin typeface="Arial" pitchFamily="34" charset="0"/>
                        </a:defRPr>
                      </a:lvl5pPr>
                    </a:lstStyle>
                    <a:p>
                      <a:pPr marL="0" lvl="0" indent="0" algn="ctr">
                        <a:buNone/>
                      </a:pPr>
                      <a:r>
                        <a:rPr lang="en-US" altLang="zh-CN" sz="1829">
                          <a:solidFill>
                            <a:srgbClr val="FFFF00"/>
                          </a:solidFill>
                          <a:ea typeface="宋体" charset="-122"/>
                        </a:rPr>
                        <a:t>8</a:t>
                      </a:r>
                      <a:endParaRPr lang="en-US" altLang="zh-CN" sz="1800">
                        <a:solidFill>
                          <a:srgbClr val="FFFF00"/>
                        </a:solidFill>
                        <a:ea typeface="宋体" charset="-122"/>
                      </a:endParaRPr>
                    </a:p>
                  </a:txBody>
                  <a:tcPr marL="92903" marR="92903" marT="46452" marB="46452">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noFill/>
                  </a:tcPr>
                </a:tc>
                <a:tc>
                  <a:txBody>
                    <a:bodyPr vert="horz" wrap="square" lIns="92903" tIns="46452" rIns="92903" bIns="46452"/>
                    <a:lstStyle>
                      <a:lvl1pPr marL="369355" indent="-369355" algn="l" defTabSz="929030" rtl="0" eaLnBrk="1" fontAlgn="base" hangingPunct="1">
                        <a:lnSpc>
                          <a:spcPct val="100000"/>
                        </a:lnSpc>
                        <a:spcBef>
                          <a:spcPct val="0"/>
                        </a:spcBef>
                        <a:spcAft>
                          <a:spcPct val="20000"/>
                        </a:spcAft>
                        <a:buClr>
                          <a:srgbClr val="E9B113"/>
                        </a:buClr>
                        <a:buSzTx/>
                        <a:buFont typeface="Wingdings" charset="2"/>
                        <a:buChar char=""/>
                        <a:defRPr kumimoji="0" lang="en-GB" altLang="en-US" sz="2032" b="1" i="0" u="none">
                          <a:solidFill>
                            <a:schemeClr val="tx1"/>
                          </a:solidFill>
                          <a:latin typeface="Arial" pitchFamily="34" charset="0"/>
                        </a:defRPr>
                      </a:lvl1pPr>
                      <a:lvl2pPr marL="624192" indent="-253226" algn="l" defTabSz="929030" rtl="0" eaLnBrk="1" fontAlgn="base" hangingPunct="1">
                        <a:lnSpc>
                          <a:spcPct val="100000"/>
                        </a:lnSpc>
                        <a:spcBef>
                          <a:spcPct val="0"/>
                        </a:spcBef>
                        <a:spcAft>
                          <a:spcPct val="20000"/>
                        </a:spcAft>
                        <a:buClr>
                          <a:srgbClr val="E9B113"/>
                        </a:buClr>
                        <a:buSzTx/>
                        <a:buFont typeface="Arial" pitchFamily="34" charset="0"/>
                        <a:buChar char="–"/>
                        <a:defRPr kumimoji="0" lang="en-GB" altLang="en-US" sz="1829" b="1" i="0" u="none">
                          <a:solidFill>
                            <a:schemeClr val="tx1"/>
                          </a:solidFill>
                          <a:latin typeface="Arial" pitchFamily="34" charset="0"/>
                        </a:defRPr>
                      </a:lvl2pPr>
                      <a:lvl3pPr marL="885483" indent="-259677" algn="l" defTabSz="929030" rtl="0" eaLnBrk="1" fontAlgn="base" hangingPunct="1">
                        <a:lnSpc>
                          <a:spcPct val="100000"/>
                        </a:lnSpc>
                        <a:spcBef>
                          <a:spcPct val="0"/>
                        </a:spcBef>
                        <a:spcAft>
                          <a:spcPct val="20000"/>
                        </a:spcAft>
                        <a:buClr>
                          <a:srgbClr val="E9B113"/>
                        </a:buClr>
                        <a:buSzTx/>
                        <a:buFontTx/>
                        <a:buChar char="•"/>
                        <a:defRPr kumimoji="0" lang="en-GB" altLang="en-US" sz="1829" b="1" i="0" u="none">
                          <a:solidFill>
                            <a:schemeClr val="tx1"/>
                          </a:solidFill>
                          <a:latin typeface="Arial" pitchFamily="34" charset="0"/>
                        </a:defRPr>
                      </a:lvl3pPr>
                      <a:lvl4pPr marL="1785480" indent="-232258" algn="l" defTabSz="929030" rtl="0" eaLnBrk="1" fontAlgn="base" hangingPunct="1">
                        <a:lnSpc>
                          <a:spcPct val="90000"/>
                        </a:lnSpc>
                        <a:spcBef>
                          <a:spcPct val="20000"/>
                        </a:spcBef>
                        <a:spcAft>
                          <a:spcPct val="0"/>
                        </a:spcAft>
                        <a:buClr>
                          <a:srgbClr val="AA800E"/>
                        </a:buClr>
                        <a:buSzTx/>
                        <a:buFont typeface="Times New Roman" charset="0"/>
                        <a:buChar char="s"/>
                        <a:defRPr kumimoji="0" lang="en-GB" altLang="en-US" sz="1829" b="0" i="0" u="none">
                          <a:solidFill>
                            <a:srgbClr val="3333CC"/>
                          </a:solidFill>
                          <a:latin typeface="Arial" pitchFamily="34" charset="0"/>
                        </a:defRPr>
                      </a:lvl4pPr>
                      <a:lvl5pPr marL="2199996" indent="-232258" algn="l" defTabSz="929030" rtl="0" eaLnBrk="1" fontAlgn="base" hangingPunct="1">
                        <a:lnSpc>
                          <a:spcPct val="90000"/>
                        </a:lnSpc>
                        <a:spcBef>
                          <a:spcPct val="20000"/>
                        </a:spcBef>
                        <a:spcAft>
                          <a:spcPct val="0"/>
                        </a:spcAft>
                        <a:buClr>
                          <a:srgbClr val="AA800E"/>
                        </a:buClr>
                        <a:buSzTx/>
                        <a:buFontTx/>
                        <a:buChar char="»"/>
                        <a:defRPr kumimoji="0" lang="en-GB" altLang="en-US" sz="1829" b="0" i="0" u="none">
                          <a:solidFill>
                            <a:srgbClr val="3333CC"/>
                          </a:solidFill>
                          <a:latin typeface="Arial" pitchFamily="34" charset="0"/>
                        </a:defRPr>
                      </a:lvl5pPr>
                    </a:lstStyle>
                    <a:p>
                      <a:pPr marL="0" lvl="0" indent="0" algn="ctr">
                        <a:buNone/>
                      </a:pPr>
                      <a:r>
                        <a:rPr lang="en-US" altLang="zh-CN" sz="1829">
                          <a:solidFill>
                            <a:srgbClr val="FFFF00"/>
                          </a:solidFill>
                          <a:ea typeface="宋体" charset="-122"/>
                        </a:rPr>
                        <a:t>24</a:t>
                      </a:r>
                      <a:endParaRPr lang="en-US" altLang="zh-CN" sz="1800">
                        <a:solidFill>
                          <a:srgbClr val="FFFF00"/>
                        </a:solidFill>
                        <a:ea typeface="宋体" charset="-122"/>
                      </a:endParaRPr>
                    </a:p>
                  </a:txBody>
                  <a:tcPr marL="92903" marR="92903" marT="46452" marB="46452">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noFill/>
                  </a:tcPr>
                </a:tc>
              </a:tr>
            </a:tbl>
          </a:graphicData>
        </a:graphic>
      </p:graphicFrame>
      <p:sp>
        <p:nvSpPr>
          <p:cNvPr id="2138" name="Rectangle 191"/>
          <p:cNvSpPr/>
          <p:nvPr/>
        </p:nvSpPr>
        <p:spPr>
          <a:xfrm>
            <a:off x="6425793" y="6208076"/>
            <a:ext cx="2328263" cy="609632"/>
          </a:xfrm>
          <a:prstGeom prst="rect">
            <a:avLst/>
          </a:prstGeom>
          <a:noFill/>
          <a:ln cap="flat">
            <a:noFill/>
            <a:prstDash val="solid"/>
            <a:miter lim="800000"/>
            <a:headEnd type="none" w="med" len="med"/>
            <a:tailEnd type="none" w="med" len="med"/>
          </a:ln>
        </p:spPr>
        <p:txBody>
          <a:bodyPr wrap="none" lIns="4837" tIns="6450" rIns="24186" bIns="6450" anchor="ctr" anchorCtr="0">
            <a:spAutoFit/>
          </a:bodyPr>
          <a:lstStyle>
            <a:defPPr>
              <a:defRPr lang="en-GB"/>
            </a:defPPr>
            <a:lvl1pPr marL="0"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1pPr>
            <a:lvl2pPr marL="464515"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2pPr>
            <a:lvl3pPr marL="929030"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3pPr>
            <a:lvl4pPr marL="1393546"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4pPr>
            <a:lvl5pPr marL="1858061"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eaLnBrk="0" hangingPunct="0"/>
            <a:r>
              <a:rPr lang="en-US" altLang="zh-CN" sz="1019" b="1" baseline="30000">
                <a:solidFill>
                  <a:srgbClr val="0001D4"/>
                </a:solidFill>
                <a:latin typeface="Times" charset="0"/>
                <a:ea typeface="MS PGothic" charset="-128"/>
              </a:rPr>
              <a:t>1</a:t>
            </a:r>
            <a:r>
              <a:rPr lang="en-US" altLang="zh-CN" sz="1019" b="1">
                <a:solidFill>
                  <a:srgbClr val="0001D4"/>
                </a:solidFill>
                <a:latin typeface="Times" charset="0"/>
                <a:ea typeface="MS PGothic" charset="-128"/>
              </a:rPr>
              <a:t>J Clin Oncol. 2001 May 1;19(9):2509-16 </a:t>
            </a:r>
            <a:endParaRPr lang="en-US" altLang="zh-CN" sz="1219" b="1">
              <a:latin typeface="Times" charset="0"/>
              <a:ea typeface="MS PGothic" charset="-128"/>
            </a:endParaRPr>
          </a:p>
          <a:p>
            <a:pPr marL="0" lvl="0" indent="0" eaLnBrk="0" hangingPunct="0"/>
            <a:r>
              <a:rPr lang="en-US" altLang="zh-CN" sz="819" b="1" baseline="30000">
                <a:solidFill>
                  <a:srgbClr val="0001D4"/>
                </a:solidFill>
                <a:latin typeface="Times" charset="0"/>
                <a:ea typeface="MS PGothic" charset="-128"/>
              </a:rPr>
              <a:t>2</a:t>
            </a:r>
            <a:r>
              <a:rPr lang="en-US" altLang="zh-CN" sz="819" b="1">
                <a:solidFill>
                  <a:srgbClr val="0001D4"/>
                </a:solidFill>
                <a:latin typeface="Times" charset="0"/>
                <a:ea typeface="MS PGothic" charset="-128"/>
              </a:rPr>
              <a:t>Cancer. 2003 Dec 15;98(12):2592-8</a:t>
            </a:r>
            <a:endParaRPr lang="en-US" altLang="zh-CN" sz="1219" b="1">
              <a:latin typeface="Times" charset="0"/>
              <a:ea typeface="MS PGothic" charset="-128"/>
            </a:endParaRPr>
          </a:p>
          <a:p>
            <a:pPr marL="0" lvl="0" indent="0" eaLnBrk="0" hangingPunct="0"/>
            <a:r>
              <a:rPr lang="en-US" altLang="zh-CN" sz="819" b="1" baseline="30000">
                <a:solidFill>
                  <a:srgbClr val="0001D4"/>
                </a:solidFill>
                <a:latin typeface="Times" charset="0"/>
                <a:ea typeface="MS PGothic" charset="-128"/>
              </a:rPr>
              <a:t>3</a:t>
            </a:r>
            <a:r>
              <a:rPr lang="en-US" altLang="zh-CN" sz="1019" b="1">
                <a:solidFill>
                  <a:srgbClr val="0001D4"/>
                </a:solidFill>
                <a:latin typeface="Times" charset="0"/>
                <a:ea typeface="MS PGothic" charset="-128"/>
              </a:rPr>
              <a:t>Picus et al. Cancer in press</a:t>
            </a:r>
            <a:endParaRPr lang="en-US" altLang="zh-CN" sz="1219" b="1">
              <a:latin typeface="Times" charset="0"/>
              <a:ea typeface="MS PGothic" charset="-128"/>
            </a:endParaRPr>
          </a:p>
          <a:p>
            <a:pPr marL="0" lvl="0" indent="0" eaLnBrk="0" hangingPunct="0"/>
            <a:r>
              <a:rPr lang="en-US" altLang="zh-CN" sz="1019" b="1">
                <a:solidFill>
                  <a:srgbClr val="0001D4"/>
                </a:solidFill>
                <a:latin typeface="Times" charset="0"/>
                <a:ea typeface="MS PGothic" charset="-128"/>
              </a:rPr>
              <a:t> </a:t>
            </a:r>
            <a:endParaRPr lang="en-US" altLang="zh-CN" sz="1219" b="1">
              <a:latin typeface="Times" charset="0"/>
              <a:ea typeface="MS PGothic" charset="-128"/>
            </a:endParaRPr>
          </a:p>
        </p:txBody>
      </p:sp>
      <p:sp>
        <p:nvSpPr>
          <p:cNvPr id="2139" name="New shape"/>
          <p:cNvSpPr/>
          <p:nvPr/>
        </p:nvSpPr>
        <p:spPr>
          <a:xfrm>
            <a:off x="0" y="6713728"/>
            <a:ext cx="9290304" cy="254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3333CC"/>
                </a:solidFill>
                <a:latin typeface="Arial" pitchFamily="34" charset="0"/>
                <a:ea typeface="+mn-ea"/>
                <a:cs typeface="+mn-cs"/>
              </a:defRPr>
            </a:lvl1pPr>
            <a:lvl2pPr marL="457200" algn="l" defTabSz="914400" rtl="0" eaLnBrk="1" latinLnBrk="0" hangingPunct="1">
              <a:defRPr sz="1800" kern="1200">
                <a:solidFill>
                  <a:srgbClr val="3333CC"/>
                </a:solidFill>
                <a:latin typeface="Arial" pitchFamily="34" charset="0"/>
                <a:ea typeface="+mn-ea"/>
                <a:cs typeface="+mn-cs"/>
              </a:defRPr>
            </a:lvl2pPr>
            <a:lvl3pPr marL="914400" algn="l" defTabSz="914400" rtl="0" eaLnBrk="1" latinLnBrk="0" hangingPunct="1">
              <a:defRPr sz="1800" kern="1200">
                <a:solidFill>
                  <a:srgbClr val="3333CC"/>
                </a:solidFill>
                <a:latin typeface="Arial" pitchFamily="34" charset="0"/>
                <a:ea typeface="+mn-ea"/>
                <a:cs typeface="+mn-cs"/>
              </a:defRPr>
            </a:lvl3pPr>
            <a:lvl4pPr marL="1371600" algn="l" defTabSz="914400" rtl="0" eaLnBrk="1" latinLnBrk="0" hangingPunct="1">
              <a:defRPr sz="1800" kern="1200">
                <a:solidFill>
                  <a:srgbClr val="3333CC"/>
                </a:solidFill>
                <a:latin typeface="Arial" pitchFamily="34" charset="0"/>
                <a:ea typeface="+mn-ea"/>
                <a:cs typeface="+mn-cs"/>
              </a:defRPr>
            </a:lvl4pPr>
            <a:lvl5pPr marL="1828800" algn="l" defTabSz="914400" rtl="0" eaLnBrk="1" latinLnBrk="0" hangingPunct="1">
              <a:defRPr sz="1800" kern="1200">
                <a:solidFill>
                  <a:srgbClr val="3333CC"/>
                </a:solidFill>
                <a:latin typeface="Arial" pitchFamily="34" charset="0"/>
                <a:ea typeface="+mn-ea"/>
                <a:cs typeface="+mn-cs"/>
              </a:defRPr>
            </a:lvl5pPr>
            <a:lvl6pPr marL="2286000" algn="l" defTabSz="914400" rtl="0" eaLnBrk="1" latinLnBrk="0" hangingPunct="1">
              <a:defRPr sz="1800" kern="1200">
                <a:solidFill>
                  <a:srgbClr val="3333CC"/>
                </a:solidFill>
                <a:latin typeface="Arial" pitchFamily="34" charset="0"/>
                <a:ea typeface="+mn-ea"/>
                <a:cs typeface="+mn-cs"/>
              </a:defRPr>
            </a:lvl6pPr>
            <a:lvl7pPr marL="2743200" algn="l" defTabSz="914400" rtl="0" eaLnBrk="1" latinLnBrk="0" hangingPunct="1">
              <a:defRPr sz="1800" kern="1200">
                <a:solidFill>
                  <a:srgbClr val="3333CC"/>
                </a:solidFill>
                <a:latin typeface="Arial" pitchFamily="34" charset="0"/>
                <a:ea typeface="+mn-ea"/>
                <a:cs typeface="+mn-cs"/>
              </a:defRPr>
            </a:lvl7pPr>
            <a:lvl8pPr marL="3200400" algn="l" defTabSz="914400" rtl="0" eaLnBrk="1" latinLnBrk="0" hangingPunct="1">
              <a:defRPr sz="1800" kern="1200">
                <a:solidFill>
                  <a:srgbClr val="3333CC"/>
                </a:solidFill>
                <a:latin typeface="Arial" pitchFamily="34" charset="0"/>
                <a:ea typeface="+mn-ea"/>
                <a:cs typeface="+mn-cs"/>
              </a:defRPr>
            </a:lvl8pPr>
            <a:lvl9pPr marL="3657600" algn="l" defTabSz="914400" rtl="0" eaLnBrk="1" latinLnBrk="0" hangingPunct="1">
              <a:defRPr sz="1800" kern="1200">
                <a:solidFill>
                  <a:srgbClr val="3333CC"/>
                </a:solidFill>
                <a:latin typeface="Arial" pitchFamily="34" charset="0"/>
                <a:ea typeface="+mn-ea"/>
                <a:cs typeface="+mn-cs"/>
              </a:defRPr>
            </a:lvl9pPr>
          </a:lstStyle>
          <a:p>
            <a:pPr algn="ctr"/>
            <a:r>
              <a:rPr sz="800" b="0">
                <a:solidFill>
                  <a:srgbClr val="000000"/>
                </a:solidFill>
              </a:rPr>
              <a:t>第五页，共四十一页。</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141" name="Rectangle 6"/>
          <p:cNvSpPr/>
          <p:nvPr/>
        </p:nvSpPr>
        <p:spPr bwMode="auto">
          <a:xfrm>
            <a:off x="3599993" y="3029026"/>
            <a:ext cx="5388699" cy="1583868"/>
          </a:xfrm>
          <a:prstGeom prst="rect">
            <a:avLst/>
          </a:prstGeom>
          <a:solidFill>
            <a:srgbClr val="9BBB59"/>
          </a:solidFill>
          <a:ln cap="flat">
            <a:solidFill>
              <a:srgbClr val="9BBB59"/>
            </a:solidFill>
            <a:prstDash val="solid"/>
            <a:miter lim="800000"/>
            <a:headEnd type="none" w="med" len="med"/>
            <a:tailEnd type="none" w="med" len="med"/>
          </a:ln>
        </p:spPr>
        <p:txBody>
          <a:bodyPr wrap="none" anchor="ctr" anchorCtr="0"/>
          <a:lstStyle>
            <a:defPPr>
              <a:defRPr lang="en-GB"/>
            </a:defPPr>
            <a:lvl1pPr marL="0"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1pPr>
            <a:lvl2pPr marL="464515"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2pPr>
            <a:lvl3pPr marL="929030"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3pPr>
            <a:lvl4pPr marL="1393546"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4pPr>
            <a:lvl5pPr marL="1858061"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ctr" defTabSz="464515"/>
            <a:r>
              <a:rPr lang="zh-CN" altLang="en-US" sz="1526" b="1">
                <a:solidFill>
                  <a:srgbClr val="0001D4"/>
                </a:solidFill>
                <a:latin typeface="微软雅黑" charset="-122"/>
                <a:ea typeface="微软雅黑" charset="-122"/>
              </a:rPr>
              <a:t>地塞米松 </a:t>
            </a:r>
            <a:r>
              <a:rPr lang="en-US" altLang="zh-CN" sz="1226">
                <a:solidFill>
                  <a:srgbClr val="0001D4"/>
                </a:solidFill>
                <a:latin typeface="微软雅黑" charset="-122"/>
                <a:ea typeface="微软雅黑" charset="-122"/>
              </a:rPr>
              <a:t>8 mg PO x 3 </a:t>
            </a:r>
            <a:r>
              <a:rPr lang="zh-CN" altLang="en-US" sz="1226">
                <a:solidFill>
                  <a:srgbClr val="0001D4"/>
                </a:solidFill>
                <a:latin typeface="微软雅黑" charset="-122"/>
                <a:ea typeface="微软雅黑" charset="-122"/>
              </a:rPr>
              <a:t>次</a:t>
            </a:r>
            <a:r>
              <a:rPr lang="zh-CN" altLang="en-US" sz="1426" b="1">
                <a:solidFill>
                  <a:srgbClr val="0001D4"/>
                </a:solidFill>
                <a:latin typeface="微软雅黑" charset="-122"/>
                <a:ea typeface="微软雅黑" charset="-122"/>
              </a:rPr>
              <a:t> </a:t>
            </a:r>
            <a:r>
              <a:rPr lang="en-US" altLang="zh-CN" sz="1526">
                <a:solidFill>
                  <a:srgbClr val="0001D4"/>
                </a:solidFill>
                <a:latin typeface="微软雅黑" charset="-122"/>
                <a:ea typeface="微软雅黑" charset="-122"/>
              </a:rPr>
              <a:t>+ </a:t>
            </a:r>
            <a:endParaRPr lang="en-US" altLang="zh-CN" sz="1626">
              <a:solidFill>
                <a:srgbClr val="000000"/>
              </a:solidFill>
              <a:latin typeface="微软雅黑" charset="-122"/>
              <a:ea typeface="微软雅黑" charset="-122"/>
            </a:endParaRPr>
          </a:p>
          <a:p>
            <a:pPr marL="0" lvl="0" indent="0" algn="ctr" defTabSz="464515"/>
            <a:r>
              <a:rPr lang="zh-CN" altLang="en-US" sz="1226" b="1">
                <a:solidFill>
                  <a:srgbClr val="0001D4"/>
                </a:solidFill>
                <a:latin typeface="微软雅黑" charset="-122"/>
                <a:ea typeface="微软雅黑" charset="-122"/>
              </a:rPr>
              <a:t>多西紫杉醇</a:t>
            </a:r>
            <a:r>
              <a:rPr lang="zh-CN" altLang="en-US" sz="1326">
                <a:solidFill>
                  <a:srgbClr val="0001D4"/>
                </a:solidFill>
                <a:latin typeface="微软雅黑" charset="-122"/>
                <a:ea typeface="微软雅黑" charset="-122"/>
              </a:rPr>
              <a:t> </a:t>
            </a:r>
            <a:r>
              <a:rPr lang="en-US" altLang="zh-CN" sz="1326">
                <a:solidFill>
                  <a:srgbClr val="0001D4"/>
                </a:solidFill>
                <a:latin typeface="微软雅黑" charset="-122"/>
                <a:ea typeface="微软雅黑" charset="-122"/>
              </a:rPr>
              <a:t>75 mg/m</a:t>
            </a:r>
            <a:r>
              <a:rPr lang="en-US" altLang="zh-CN" sz="1426" baseline="30000">
                <a:solidFill>
                  <a:srgbClr val="0001D4"/>
                </a:solidFill>
                <a:latin typeface="微软雅黑" charset="-122"/>
                <a:ea typeface="微软雅黑" charset="-122"/>
              </a:rPr>
              <a:t>2</a:t>
            </a:r>
            <a:r>
              <a:rPr lang="en-US" altLang="zh-CN" sz="1526">
                <a:solidFill>
                  <a:srgbClr val="0001D4"/>
                </a:solidFill>
                <a:latin typeface="微软雅黑" charset="-122"/>
                <a:ea typeface="微软雅黑" charset="-122"/>
              </a:rPr>
              <a:t>  d1 Q21</a:t>
            </a:r>
            <a:r>
              <a:rPr lang="zh-CN" altLang="en-US" sz="1226">
                <a:solidFill>
                  <a:srgbClr val="0001D4"/>
                </a:solidFill>
                <a:latin typeface="微软雅黑" charset="-122"/>
                <a:ea typeface="微软雅黑" charset="-122"/>
              </a:rPr>
              <a:t>天 </a:t>
            </a:r>
            <a:r>
              <a:rPr lang="en-US" altLang="zh-CN" sz="1526">
                <a:solidFill>
                  <a:srgbClr val="0001D4"/>
                </a:solidFill>
                <a:latin typeface="微软雅黑" charset="-122"/>
                <a:ea typeface="微软雅黑" charset="-122"/>
              </a:rPr>
              <a:t>+</a:t>
            </a:r>
            <a:endParaRPr lang="en-US" altLang="zh-CN" sz="1626">
              <a:solidFill>
                <a:srgbClr val="000000"/>
              </a:solidFill>
              <a:latin typeface="微软雅黑" charset="-122"/>
              <a:ea typeface="微软雅黑" charset="-122"/>
            </a:endParaRPr>
          </a:p>
          <a:p>
            <a:pPr marL="0" lvl="0" indent="0" algn="ctr" defTabSz="464515"/>
            <a:r>
              <a:rPr lang="zh-CN" altLang="en-US" sz="1426" b="1">
                <a:solidFill>
                  <a:srgbClr val="0001D4"/>
                </a:solidFill>
                <a:latin typeface="微软雅黑" charset="-122"/>
                <a:ea typeface="微软雅黑" charset="-122"/>
              </a:rPr>
              <a:t>强的松</a:t>
            </a:r>
            <a:r>
              <a:rPr lang="zh-CN" altLang="en-US" sz="1526">
                <a:solidFill>
                  <a:srgbClr val="0001D4"/>
                </a:solidFill>
                <a:latin typeface="微软雅黑" charset="-122"/>
                <a:ea typeface="微软雅黑" charset="-122"/>
              </a:rPr>
              <a:t> </a:t>
            </a:r>
            <a:r>
              <a:rPr lang="en-US" altLang="zh-CN" sz="1226">
                <a:solidFill>
                  <a:srgbClr val="0001D4"/>
                </a:solidFill>
                <a:latin typeface="微软雅黑" charset="-122"/>
                <a:ea typeface="微软雅黑" charset="-122"/>
              </a:rPr>
              <a:t>10 mg/</a:t>
            </a:r>
            <a:r>
              <a:rPr lang="zh-CN" altLang="en-US" sz="1226">
                <a:solidFill>
                  <a:srgbClr val="0001D4"/>
                </a:solidFill>
                <a:latin typeface="微软雅黑" charset="-122"/>
                <a:ea typeface="微软雅黑" charset="-122"/>
              </a:rPr>
              <a:t>天 </a:t>
            </a:r>
            <a:r>
              <a:rPr lang="en-US" altLang="zh-CN" sz="1526">
                <a:solidFill>
                  <a:srgbClr val="0001D4"/>
                </a:solidFill>
                <a:latin typeface="微软雅黑" charset="-122"/>
                <a:ea typeface="微软雅黑" charset="-122"/>
              </a:rPr>
              <a:t>PO +</a:t>
            </a:r>
            <a:endParaRPr lang="en-US" altLang="zh-CN" sz="1626">
              <a:solidFill>
                <a:srgbClr val="000000"/>
              </a:solidFill>
              <a:latin typeface="微软雅黑" charset="-122"/>
              <a:ea typeface="微软雅黑" charset="-122"/>
            </a:endParaRPr>
          </a:p>
          <a:p>
            <a:pPr marL="0" lvl="0" indent="0" algn="ctr" defTabSz="464515"/>
            <a:r>
              <a:rPr lang="zh-CN" altLang="en-US" sz="1226" b="1">
                <a:solidFill>
                  <a:srgbClr val="0001D4"/>
                </a:solidFill>
                <a:latin typeface="微软雅黑" charset="-122"/>
                <a:ea typeface="微软雅黑" charset="-122"/>
              </a:rPr>
              <a:t>贝伐单抗 </a:t>
            </a:r>
            <a:r>
              <a:rPr lang="en-US" altLang="zh-CN" sz="1326">
                <a:solidFill>
                  <a:srgbClr val="0001D4"/>
                </a:solidFill>
                <a:latin typeface="微软雅黑" charset="-122"/>
                <a:ea typeface="微软雅黑" charset="-122"/>
              </a:rPr>
              <a:t>15 mg/kg IV  d1 Q21</a:t>
            </a:r>
            <a:r>
              <a:rPr lang="zh-CN" altLang="en-US" sz="1426">
                <a:solidFill>
                  <a:srgbClr val="0001D4"/>
                </a:solidFill>
                <a:latin typeface="微软雅黑" charset="-122"/>
                <a:ea typeface="微软雅黑" charset="-122"/>
              </a:rPr>
              <a:t>天</a:t>
            </a:r>
            <a:endParaRPr lang="zh-CN" altLang="en-US" sz="1626">
              <a:solidFill>
                <a:srgbClr val="000000"/>
              </a:solidFill>
              <a:latin typeface="微软雅黑" charset="-122"/>
              <a:ea typeface="微软雅黑" charset="-122"/>
            </a:endParaRPr>
          </a:p>
          <a:p>
            <a:pPr marL="0" lvl="0" indent="0" algn="ctr" defTabSz="464515"/>
            <a:r>
              <a:rPr lang="en-US" altLang="zh-CN" sz="1526">
                <a:solidFill>
                  <a:srgbClr val="0001D4"/>
                </a:solidFill>
                <a:latin typeface="微软雅黑" charset="-122"/>
                <a:ea typeface="微软雅黑" charset="-122"/>
              </a:rPr>
              <a:t>(n = 524)</a:t>
            </a:r>
            <a:endParaRPr lang="en-US" altLang="zh-CN" sz="1626">
              <a:solidFill>
                <a:srgbClr val="000000"/>
              </a:solidFill>
              <a:latin typeface="微软雅黑" charset="-122"/>
              <a:ea typeface="微软雅黑" charset="-122"/>
            </a:endParaRPr>
          </a:p>
        </p:txBody>
      </p:sp>
      <p:sp>
        <p:nvSpPr>
          <p:cNvPr id="2142" name="Rectangle 11"/>
          <p:cNvSpPr/>
          <p:nvPr/>
        </p:nvSpPr>
        <p:spPr bwMode="auto">
          <a:xfrm>
            <a:off x="1074191" y="3853219"/>
            <a:ext cx="2267738" cy="1749996"/>
          </a:xfrm>
          <a:prstGeom prst="rect">
            <a:avLst/>
          </a:prstGeom>
          <a:noFill/>
          <a:ln cap="flat">
            <a:noFill/>
            <a:prstDash val="solid"/>
            <a:miter lim="800000"/>
            <a:headEnd type="none" w="med" len="med"/>
            <a:tailEnd type="none" w="med" len="med"/>
          </a:ln>
        </p:spPr>
        <p:txBody>
          <a:bodyPr wrap="none" lIns="91440" tIns="47549" rIns="91440" bIns="47549" anchor="ctr" anchorCtr="0"/>
          <a:lstStyle>
            <a:defPPr>
              <a:defRPr lang="en-GB"/>
            </a:defPPr>
            <a:lvl1pPr marL="0"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1pPr>
            <a:lvl2pPr marL="464515"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2pPr>
            <a:lvl3pPr marL="929030"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3pPr>
            <a:lvl4pPr marL="1393546"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4pPr>
            <a:lvl5pPr marL="1858061"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ctr" defTabSz="464515"/>
            <a:endParaRPr lang="en-US" altLang="zh-CN" sz="1626">
              <a:ea typeface="宋体" charset="-122"/>
            </a:endParaRPr>
          </a:p>
          <a:p>
            <a:pPr marL="0" lvl="0" indent="0" algn="ctr" defTabSz="464515"/>
            <a:r>
              <a:rPr lang="zh-CN" altLang="en-US" sz="1526">
                <a:solidFill>
                  <a:srgbClr val="0001D4"/>
                </a:solidFill>
                <a:latin typeface="微软雅黑" charset="-122"/>
                <a:ea typeface="微软雅黑" charset="-122"/>
              </a:rPr>
              <a:t>未接受过化疗</a:t>
            </a:r>
            <a:endParaRPr lang="zh-CN" altLang="en-US" sz="1626">
              <a:latin typeface="微软雅黑" charset="-122"/>
              <a:ea typeface="微软雅黑" charset="-122"/>
            </a:endParaRPr>
          </a:p>
          <a:p>
            <a:pPr marL="0" lvl="0" indent="0" algn="ctr" defTabSz="464515"/>
            <a:r>
              <a:rPr lang="zh-CN" altLang="en-US" sz="1426">
                <a:solidFill>
                  <a:srgbClr val="0001D4"/>
                </a:solidFill>
                <a:latin typeface="微软雅黑" charset="-122"/>
                <a:ea typeface="微软雅黑" charset="-122"/>
              </a:rPr>
              <a:t>或者</a:t>
            </a:r>
            <a:endParaRPr lang="zh-CN" altLang="en-US" sz="1626">
              <a:latin typeface="微软雅黑" charset="-122"/>
              <a:ea typeface="微软雅黑" charset="-122"/>
            </a:endParaRPr>
          </a:p>
          <a:p>
            <a:pPr marL="0" lvl="0" indent="0" algn="ctr" defTabSz="464515"/>
            <a:r>
              <a:rPr lang="zh-CN" altLang="en-US" sz="1226">
                <a:solidFill>
                  <a:srgbClr val="0001D4"/>
                </a:solidFill>
                <a:latin typeface="微软雅黑" charset="-122"/>
                <a:ea typeface="微软雅黑" charset="-122"/>
              </a:rPr>
              <a:t>生物治疗的</a:t>
            </a:r>
            <a:r>
              <a:rPr lang="en-US" altLang="zh-CN" sz="1326">
                <a:solidFill>
                  <a:srgbClr val="0001D4"/>
                </a:solidFill>
                <a:latin typeface="微软雅黑" charset="-122"/>
                <a:ea typeface="微软雅黑" charset="-122"/>
              </a:rPr>
              <a:t>CRPC </a:t>
            </a:r>
            <a:r>
              <a:rPr lang="zh-CN" altLang="en-US" sz="1526">
                <a:solidFill>
                  <a:srgbClr val="0001D4"/>
                </a:solidFill>
                <a:latin typeface="微软雅黑" charset="-122"/>
                <a:ea typeface="微软雅黑" charset="-122"/>
              </a:rPr>
              <a:t>患者</a:t>
            </a:r>
            <a:r>
              <a:rPr lang="en-US" altLang="zh-CN" sz="1326">
                <a:solidFill>
                  <a:srgbClr val="0001D4"/>
                </a:solidFill>
                <a:latin typeface="微软雅黑" charset="-122"/>
                <a:ea typeface="微软雅黑" charset="-122"/>
              </a:rPr>
              <a:t> </a:t>
            </a:r>
            <a:endParaRPr lang="en-US" altLang="zh-CN" sz="1626">
              <a:latin typeface="微软雅黑" charset="-122"/>
              <a:ea typeface="微软雅黑" charset="-122"/>
            </a:endParaRPr>
          </a:p>
          <a:p>
            <a:pPr marL="0" lvl="0" indent="0" algn="ctr" defTabSz="464515"/>
            <a:endParaRPr lang="en-US" altLang="zh-CN" sz="1626">
              <a:latin typeface="微软雅黑" charset="-122"/>
              <a:ea typeface="微软雅黑" charset="-122"/>
            </a:endParaRPr>
          </a:p>
          <a:p>
            <a:pPr marL="0" lvl="0" indent="0" algn="ctr" defTabSz="464515"/>
            <a:r>
              <a:rPr lang="en-US" altLang="zh-CN" sz="1326">
                <a:solidFill>
                  <a:srgbClr val="0001D4"/>
                </a:solidFill>
                <a:latin typeface="微软雅黑" charset="-122"/>
                <a:ea typeface="微软雅黑" charset="-122"/>
              </a:rPr>
              <a:t>(N = 1050)</a:t>
            </a:r>
            <a:endParaRPr lang="en-US" altLang="zh-CN" sz="1626">
              <a:latin typeface="微软雅黑" charset="-122"/>
              <a:ea typeface="微软雅黑" charset="-122"/>
            </a:endParaRPr>
          </a:p>
          <a:p>
            <a:pPr marL="0" lvl="0" indent="0" algn="ctr" defTabSz="464515"/>
            <a:endParaRPr lang="zh-CN" altLang="en-US" sz="1626">
              <a:latin typeface="微软雅黑" charset="-122"/>
              <a:ea typeface="微软雅黑" charset="-122"/>
            </a:endParaRPr>
          </a:p>
        </p:txBody>
      </p:sp>
      <p:cxnSp>
        <p:nvCxnSpPr>
          <p:cNvPr id="2143" name="Line 12"/>
          <p:cNvCxnSpPr/>
          <p:nvPr/>
        </p:nvCxnSpPr>
        <p:spPr>
          <a:xfrm flipV="1">
            <a:off x="3024188" y="3880638"/>
            <a:ext cx="511289" cy="732257"/>
          </a:xfrm>
          <a:prstGeom prst="line">
            <a:avLst/>
          </a:prstGeom>
          <a:noFill/>
          <a:ln w="28575" cap="flat">
            <a:solidFill>
              <a:srgbClr val="FFFFFF"/>
            </a:solidFill>
            <a:prstDash val="solid"/>
            <a:miter lim="800000"/>
            <a:headEnd type="none" w="med" len="med"/>
            <a:tailEnd type="triangle" w="med" len="med"/>
          </a:ln>
        </p:spPr>
      </p:cxnSp>
      <p:cxnSp>
        <p:nvCxnSpPr>
          <p:cNvPr id="2144" name="Line 13"/>
          <p:cNvCxnSpPr/>
          <p:nvPr/>
        </p:nvCxnSpPr>
        <p:spPr>
          <a:xfrm>
            <a:off x="3011285" y="4753217"/>
            <a:ext cx="540321" cy="654837"/>
          </a:xfrm>
          <a:prstGeom prst="line">
            <a:avLst/>
          </a:prstGeom>
          <a:noFill/>
          <a:ln w="28575" cap="flat">
            <a:solidFill>
              <a:srgbClr val="FFFFFF"/>
            </a:solidFill>
            <a:prstDash val="solid"/>
            <a:miter lim="800000"/>
            <a:headEnd type="none" w="med" len="med"/>
            <a:tailEnd type="triangle" w="med" len="med"/>
          </a:ln>
        </p:spPr>
      </p:cxnSp>
      <p:sp>
        <p:nvSpPr>
          <p:cNvPr id="2145" name="TextBox 9"/>
          <p:cNvSpPr/>
          <p:nvPr/>
        </p:nvSpPr>
        <p:spPr bwMode="auto">
          <a:xfrm>
            <a:off x="940321" y="1846771"/>
            <a:ext cx="3708057" cy="1095159"/>
          </a:xfrm>
          <a:prstGeom prst="rect">
            <a:avLst/>
          </a:prstGeom>
          <a:noFill/>
          <a:ln cap="flat">
            <a:noFill/>
            <a:prstDash val="solid"/>
            <a:miter lim="800000"/>
            <a:headEnd type="none" w="med" len="med"/>
            <a:tailEnd type="none" w="med" len="med"/>
          </a:ln>
        </p:spPr>
        <p:txBody>
          <a:bodyPr/>
          <a:lstStyle>
            <a:defPPr>
              <a:defRPr lang="en-GB"/>
            </a:defPPr>
            <a:lvl1pPr marL="0"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1pPr>
            <a:lvl2pPr marL="464515"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2pPr>
            <a:lvl3pPr marL="929030"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3pPr>
            <a:lvl4pPr marL="1393546"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4pPr>
            <a:lvl5pPr marL="1858061"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2" indent="0" algn="ctr" defTabSz="464515"/>
            <a:r>
              <a:rPr lang="zh-CN" altLang="en-US" sz="1326" i="1">
                <a:solidFill>
                  <a:srgbClr val="0001D4"/>
                </a:solidFill>
                <a:latin typeface="微软雅黑" charset="-122"/>
                <a:ea typeface="微软雅黑" charset="-122"/>
              </a:rPr>
              <a:t>根据</a:t>
            </a:r>
            <a:r>
              <a:rPr lang="en-US" altLang="zh-CN" sz="1526" i="1">
                <a:solidFill>
                  <a:srgbClr val="0001D4"/>
                </a:solidFill>
                <a:latin typeface="微软雅黑" charset="-122"/>
                <a:ea typeface="微软雅黑" charset="-122"/>
              </a:rPr>
              <a:t>24</a:t>
            </a:r>
            <a:r>
              <a:rPr lang="zh-CN" altLang="en-US" sz="1526" i="1">
                <a:solidFill>
                  <a:srgbClr val="0001D4"/>
                </a:solidFill>
                <a:latin typeface="微软雅黑" charset="-122"/>
                <a:ea typeface="微软雅黑" charset="-122"/>
              </a:rPr>
              <a:t>个月的生存可能性分层</a:t>
            </a:r>
            <a:r>
              <a:rPr lang="en-US" altLang="zh-CN" sz="1226" i="1">
                <a:solidFill>
                  <a:srgbClr val="0001D4"/>
                </a:solidFill>
                <a:latin typeface="微软雅黑" charset="-122"/>
                <a:ea typeface="微软雅黑" charset="-122"/>
              </a:rPr>
              <a:t> (&lt; 10%, 10% - 29.9%, </a:t>
            </a:r>
            <a:br>
              <a:rPr lang="en-US" altLang="zh-CN" sz="1226" i="1">
                <a:solidFill>
                  <a:srgbClr val="0001D4"/>
                </a:solidFill>
                <a:latin typeface="微软雅黑" charset="-122"/>
                <a:ea typeface="微软雅黑" charset="-122"/>
              </a:rPr>
            </a:br>
            <a:r>
              <a:rPr lang="en-US" altLang="zh-CN" sz="1226" i="1">
                <a:solidFill>
                  <a:srgbClr val="0001D4"/>
                </a:solidFill>
                <a:latin typeface="微软雅黑" charset="-122"/>
                <a:ea typeface="微软雅黑" charset="-122"/>
              </a:rPr>
              <a:t>≥ 30%), </a:t>
            </a:r>
            <a:r>
              <a:rPr lang="zh-CN" altLang="en-US" sz="1326" i="1">
                <a:solidFill>
                  <a:srgbClr val="0001D4"/>
                </a:solidFill>
                <a:latin typeface="微软雅黑" charset="-122"/>
                <a:ea typeface="微软雅黑" charset="-122"/>
              </a:rPr>
              <a:t>年龄 </a:t>
            </a:r>
            <a:r>
              <a:rPr lang="en-US" altLang="zh-CN" sz="1526" i="1">
                <a:solidFill>
                  <a:srgbClr val="0001D4"/>
                </a:solidFill>
                <a:latin typeface="微软雅黑" charset="-122"/>
                <a:ea typeface="微软雅黑" charset="-122"/>
              </a:rPr>
              <a:t>(&lt; 65 </a:t>
            </a:r>
            <a:r>
              <a:rPr lang="zh-CN" altLang="en-US" sz="1426" i="1">
                <a:solidFill>
                  <a:srgbClr val="0001D4"/>
                </a:solidFill>
                <a:latin typeface="微软雅黑" charset="-122"/>
                <a:ea typeface="微软雅黑" charset="-122"/>
              </a:rPr>
              <a:t>岁 ≥ </a:t>
            </a:r>
            <a:r>
              <a:rPr lang="en-US" altLang="zh-CN" sz="1226" i="1">
                <a:solidFill>
                  <a:srgbClr val="0001D4"/>
                </a:solidFill>
                <a:latin typeface="微软雅黑" charset="-122"/>
                <a:ea typeface="微软雅黑" charset="-122"/>
              </a:rPr>
              <a:t>65 </a:t>
            </a:r>
            <a:r>
              <a:rPr lang="zh-CN" altLang="en-US" sz="1326" i="1">
                <a:solidFill>
                  <a:srgbClr val="0001D4"/>
                </a:solidFill>
                <a:latin typeface="微软雅黑" charset="-122"/>
                <a:ea typeface="微软雅黑" charset="-122"/>
              </a:rPr>
              <a:t>岁</a:t>
            </a:r>
            <a:r>
              <a:rPr lang="en-US" altLang="zh-CN" sz="1226" i="1">
                <a:solidFill>
                  <a:srgbClr val="0001D4"/>
                </a:solidFill>
                <a:latin typeface="微软雅黑" charset="-122"/>
                <a:ea typeface="微软雅黑" charset="-122"/>
              </a:rPr>
              <a:t>), </a:t>
            </a:r>
            <a:r>
              <a:rPr lang="zh-CN" altLang="en-US" sz="1326" i="1">
                <a:solidFill>
                  <a:srgbClr val="0001D4"/>
                </a:solidFill>
                <a:latin typeface="微软雅黑" charset="-122"/>
                <a:ea typeface="微软雅黑" charset="-122"/>
              </a:rPr>
              <a:t>动脉血管事件的相关病史</a:t>
            </a:r>
            <a:endParaRPr lang="en-US" altLang="zh-CN" sz="1626" i="1">
              <a:latin typeface="微软雅黑" charset="-122"/>
              <a:ea typeface="微软雅黑" charset="-122"/>
            </a:endParaRPr>
          </a:p>
        </p:txBody>
      </p:sp>
      <p:sp>
        <p:nvSpPr>
          <p:cNvPr id="2146" name="Rectangle 6"/>
          <p:cNvSpPr/>
          <p:nvPr/>
        </p:nvSpPr>
        <p:spPr bwMode="auto">
          <a:xfrm>
            <a:off x="3599993" y="4772571"/>
            <a:ext cx="5388699" cy="1606448"/>
          </a:xfrm>
          <a:prstGeom prst="rect">
            <a:avLst/>
          </a:prstGeom>
          <a:solidFill>
            <a:srgbClr val="C4D6EC"/>
          </a:solidFill>
          <a:ln cap="flat">
            <a:solidFill>
              <a:srgbClr val="C4D6EC"/>
            </a:solidFill>
            <a:prstDash val="solid"/>
            <a:miter lim="800000"/>
            <a:headEnd type="none" w="med" len="med"/>
            <a:tailEnd type="none" w="med" len="med"/>
          </a:ln>
        </p:spPr>
        <p:txBody>
          <a:bodyPr wrap="none" anchor="ctr" anchorCtr="0"/>
          <a:lstStyle>
            <a:defPPr>
              <a:defRPr lang="en-GB"/>
            </a:defPPr>
            <a:lvl1pPr marL="0"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1pPr>
            <a:lvl2pPr marL="464515"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2pPr>
            <a:lvl3pPr marL="929030"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3pPr>
            <a:lvl4pPr marL="1393546"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4pPr>
            <a:lvl5pPr marL="1858061"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ctr" defTabSz="464515"/>
            <a:r>
              <a:rPr lang="zh-CN" altLang="en-US" sz="1222" b="1">
                <a:solidFill>
                  <a:srgbClr val="0001D4"/>
                </a:solidFill>
                <a:latin typeface="微软雅黑" charset="-122"/>
                <a:ea typeface="微软雅黑" charset="-122"/>
              </a:rPr>
              <a:t>地塞米松 8 mg PO x 3 次 +</a:t>
            </a:r>
            <a:endParaRPr lang="zh-CN" altLang="en-US" sz="1422" b="1">
              <a:solidFill>
                <a:srgbClr val="000000"/>
              </a:solidFill>
              <a:latin typeface="微软雅黑" charset="-122"/>
              <a:ea typeface="微软雅黑" charset="-122"/>
            </a:endParaRPr>
          </a:p>
          <a:p>
            <a:pPr marL="0" lvl="0" indent="0" algn="ctr" defTabSz="464515"/>
            <a:r>
              <a:rPr lang="zh-CN" altLang="en-US" sz="1022" b="1">
                <a:solidFill>
                  <a:srgbClr val="0001D4"/>
                </a:solidFill>
                <a:latin typeface="微软雅黑" charset="-122"/>
                <a:ea typeface="微软雅黑" charset="-122"/>
              </a:rPr>
              <a:t>多西紫杉醇 75 mg/m2  d1 Q21天 +</a:t>
            </a:r>
            <a:endParaRPr lang="zh-CN" altLang="en-US" sz="1422" b="1">
              <a:solidFill>
                <a:srgbClr val="000000"/>
              </a:solidFill>
              <a:latin typeface="微软雅黑" charset="-122"/>
              <a:ea typeface="微软雅黑" charset="-122"/>
            </a:endParaRPr>
          </a:p>
          <a:p>
            <a:pPr marL="0" lvl="0" indent="0" algn="ctr" defTabSz="464515"/>
            <a:r>
              <a:rPr lang="zh-CN" altLang="en-US" sz="1122" b="1">
                <a:solidFill>
                  <a:srgbClr val="0001D4"/>
                </a:solidFill>
                <a:latin typeface="微软雅黑" charset="-122"/>
                <a:ea typeface="微软雅黑" charset="-122"/>
              </a:rPr>
              <a:t>强的松 10 mg/天 PO +</a:t>
            </a:r>
            <a:endParaRPr lang="zh-CN" altLang="en-US" sz="1422" b="1">
              <a:solidFill>
                <a:srgbClr val="000000"/>
              </a:solidFill>
              <a:latin typeface="微软雅黑" charset="-122"/>
              <a:ea typeface="微软雅黑" charset="-122"/>
            </a:endParaRPr>
          </a:p>
          <a:p>
            <a:pPr marL="0" lvl="0" indent="0" algn="ctr" defTabSz="464515"/>
            <a:r>
              <a:rPr lang="zh-CN" altLang="en-US" sz="1222" b="1">
                <a:solidFill>
                  <a:srgbClr val="0001D4"/>
                </a:solidFill>
                <a:latin typeface="微软雅黑" charset="-122"/>
                <a:ea typeface="微软雅黑" charset="-122"/>
              </a:rPr>
              <a:t>抚慰剂 IV  d1 of  Q21</a:t>
            </a:r>
            <a:endParaRPr lang="zh-CN" altLang="en-US" sz="1422" b="1">
              <a:solidFill>
                <a:srgbClr val="000000"/>
              </a:solidFill>
              <a:latin typeface="微软雅黑" charset="-122"/>
              <a:ea typeface="微软雅黑" charset="-122"/>
            </a:endParaRPr>
          </a:p>
          <a:p>
            <a:pPr marL="0" lvl="0" indent="0" algn="ctr" defTabSz="464515"/>
            <a:r>
              <a:rPr lang="zh-CN" altLang="en-US" sz="1322" b="1">
                <a:solidFill>
                  <a:srgbClr val="0001D4"/>
                </a:solidFill>
                <a:latin typeface="微软雅黑" charset="-122"/>
                <a:ea typeface="微软雅黑" charset="-122"/>
              </a:rPr>
              <a:t>(n = 526)</a:t>
            </a:r>
            <a:endParaRPr lang="zh-CN" altLang="en-US" sz="1422" b="1">
              <a:solidFill>
                <a:srgbClr val="000000"/>
              </a:solidFill>
              <a:latin typeface="微软雅黑" charset="-122"/>
              <a:ea typeface="微软雅黑" charset="-122"/>
            </a:endParaRPr>
          </a:p>
        </p:txBody>
      </p:sp>
      <p:cxnSp>
        <p:nvCxnSpPr>
          <p:cNvPr id="2147" name="Line 12"/>
          <p:cNvCxnSpPr/>
          <p:nvPr/>
        </p:nvCxnSpPr>
        <p:spPr>
          <a:xfrm flipH="1">
            <a:off x="2796769" y="2890317"/>
            <a:ext cx="0" cy="779031"/>
          </a:xfrm>
          <a:prstGeom prst="line">
            <a:avLst/>
          </a:prstGeom>
          <a:noFill/>
          <a:ln w="28575" cap="flat">
            <a:solidFill>
              <a:srgbClr val="FFFFFF"/>
            </a:solidFill>
            <a:prstDash val="solid"/>
            <a:miter lim="800000"/>
            <a:headEnd type="none" w="med" len="med"/>
            <a:tailEnd type="triangle" w="med" len="med"/>
          </a:ln>
        </p:spPr>
      </p:cxnSp>
      <p:sp>
        <p:nvSpPr>
          <p:cNvPr id="2148" name="Text Box 11"/>
          <p:cNvSpPr/>
          <p:nvPr/>
        </p:nvSpPr>
        <p:spPr>
          <a:xfrm>
            <a:off x="254838" y="6515803"/>
            <a:ext cx="8706434" cy="277734"/>
          </a:xfrm>
          <a:prstGeom prst="rect">
            <a:avLst/>
          </a:prstGeom>
          <a:noFill/>
          <a:ln cap="flat">
            <a:noFill/>
            <a:prstDash val="solid"/>
            <a:miter lim="800000"/>
            <a:headEnd type="none" w="med" len="med"/>
            <a:tailEnd type="none" w="med" len="med"/>
          </a:ln>
        </p:spPr>
        <p:txBody>
          <a:bodyPr anchor="b" anchorCtr="0">
            <a:spAutoFit/>
          </a:bodyPr>
          <a:lstStyle>
            <a:defPPr>
              <a:defRPr lang="en-GB"/>
            </a:defPPr>
            <a:lvl1pPr marL="0"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1pPr>
            <a:lvl2pPr marL="464515"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2pPr>
            <a:lvl3pPr marL="929030"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3pPr>
            <a:lvl4pPr marL="1393546"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4pPr>
            <a:lvl5pPr marL="1858061"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buFont typeface="Arial" pitchFamily="34" charset="0"/>
            </a:pPr>
            <a:r>
              <a:rPr lang="en-US" altLang="zh-CN" sz="1222">
                <a:solidFill>
                  <a:srgbClr val="0001D4"/>
                </a:solidFill>
                <a:ea typeface="宋体" charset="-122"/>
              </a:rPr>
              <a:t>Kelly WK, et al. ASCO 2022. Abstract LBA4511.</a:t>
            </a:r>
            <a:endParaRPr lang="en-US" altLang="zh-CN" sz="1422">
              <a:ea typeface="宋体" charset="-122"/>
            </a:endParaRPr>
          </a:p>
        </p:txBody>
      </p:sp>
      <p:sp>
        <p:nvSpPr>
          <p:cNvPr id="2149" name="Title 10"/>
          <p:cNvSpPr/>
          <p:nvPr>
            <p:ph type="title" idx="4294967295"/>
          </p:nvPr>
        </p:nvSpPr>
        <p:spPr>
          <a:xfrm>
            <a:off x="182258" y="201613"/>
            <a:ext cx="8361274" cy="1161288"/>
          </a:xfrm>
          <a:prstGeom prst="rect">
            <a:avLst/>
          </a:prstGeom>
          <a:noFill/>
          <a:ln cap="flat">
            <a:noFill/>
            <a:prstDash val="solid"/>
            <a:miter lim="800000"/>
            <a:headEnd type="none" w="med" len="med"/>
            <a:tailEnd type="none" w="med" len="med"/>
          </a:ln>
        </p:spPr>
        <p:txBody>
          <a:bodyPr vert="horz" wrap="square" lIns="91440" tIns="45720" rIns="91440" bIns="45720" anchor="ctr" anchorCtr="0"/>
          <a:lstStyle>
            <a:lvl1pPr marL="0" indent="0" algn="l" defTabSz="929030" rtl="0" eaLnBrk="1" fontAlgn="base" hangingPunct="1">
              <a:lnSpc>
                <a:spcPct val="100000"/>
              </a:lnSpc>
              <a:spcBef>
                <a:spcPct val="0"/>
              </a:spcBef>
              <a:spcAft>
                <a:spcPct val="0"/>
              </a:spcAft>
              <a:buClrTx/>
              <a:buSzTx/>
              <a:buFontTx/>
              <a:buNone/>
              <a:defRPr kumimoji="0" lang="en-GB" altLang="en-US" sz="3251" b="1" i="1" u="none">
                <a:solidFill>
                  <a:schemeClr val="tx1"/>
                </a:solidFill>
                <a:latin typeface="Arial" pitchFamily="34" charset="0"/>
              </a:defRPr>
            </a:lvl1pPr>
          </a:lstStyle>
          <a:p>
            <a:pPr lvl="0"/>
            <a:r>
              <a:rPr lang="en-US" altLang="zh-CN" i="0">
                <a:solidFill>
                  <a:srgbClr val="0001D4"/>
                </a:solidFill>
                <a:latin typeface="微软雅黑" charset="-122"/>
                <a:ea typeface="微软雅黑" charset="-122"/>
              </a:rPr>
              <a:t>CALGB 90401: CPRC</a:t>
            </a:r>
            <a:r>
              <a:rPr lang="zh-CN" altLang="en-US" i="0">
                <a:solidFill>
                  <a:srgbClr val="0001D4"/>
                </a:solidFill>
                <a:latin typeface="微软雅黑" charset="-122"/>
                <a:ea typeface="微软雅黑" charset="-122"/>
              </a:rPr>
              <a:t>患者中化疗</a:t>
            </a:r>
            <a:r>
              <a:rPr lang="en-US" altLang="zh-CN" i="0">
                <a:solidFill>
                  <a:srgbClr val="0001D4"/>
                </a:solidFill>
                <a:latin typeface="微软雅黑" charset="-122"/>
                <a:ea typeface="微软雅黑" charset="-122"/>
              </a:rPr>
              <a:t>±</a:t>
            </a:r>
            <a:r>
              <a:rPr lang="zh-CN" altLang="en-US" i="0">
                <a:solidFill>
                  <a:srgbClr val="0001D4"/>
                </a:solidFill>
                <a:latin typeface="微软雅黑" charset="-122"/>
                <a:ea typeface="微软雅黑" charset="-122"/>
              </a:rPr>
              <a:t> 贝伐单抗</a:t>
            </a:r>
            <a:br>
              <a:rPr lang="zh-CN" altLang="en-US" i="0">
                <a:solidFill>
                  <a:srgbClr val="0001D4"/>
                </a:solidFill>
                <a:latin typeface="微软雅黑" charset="-122"/>
                <a:ea typeface="微软雅黑" charset="-122"/>
              </a:rPr>
            </a:br>
            <a:r>
              <a:rPr lang="zh-CN" altLang="en-US" i="0">
                <a:solidFill>
                  <a:srgbClr val="0001D4"/>
                </a:solidFill>
                <a:latin typeface="微软雅黑" charset="-122"/>
                <a:ea typeface="微软雅黑" charset="-122"/>
              </a:rPr>
              <a:t>                          的</a:t>
            </a:r>
            <a:r>
              <a:rPr lang="en-US" altLang="zh-CN" i="0">
                <a:solidFill>
                  <a:srgbClr val="0001D4"/>
                </a:solidFill>
                <a:latin typeface="微软雅黑" charset="-122"/>
                <a:ea typeface="微软雅黑" charset="-122"/>
              </a:rPr>
              <a:t>III</a:t>
            </a:r>
            <a:r>
              <a:rPr lang="zh-CN" altLang="en-US" i="0">
                <a:solidFill>
                  <a:srgbClr val="0001D4"/>
                </a:solidFill>
                <a:latin typeface="微软雅黑" charset="-122"/>
                <a:ea typeface="微软雅黑" charset="-122"/>
              </a:rPr>
              <a:t>期临床研究</a:t>
            </a:r>
            <a:endParaRPr lang="en-US" altLang="zh-CN" i="0">
              <a:latin typeface="微软雅黑" charset="-122"/>
              <a:ea typeface="微软雅黑" charset="-122"/>
            </a:endParaRPr>
          </a:p>
        </p:txBody>
      </p:sp>
      <p:sp>
        <p:nvSpPr>
          <p:cNvPr id="2150" name="New shape"/>
          <p:cNvSpPr/>
          <p:nvPr/>
        </p:nvSpPr>
        <p:spPr>
          <a:xfrm>
            <a:off x="0" y="6713728"/>
            <a:ext cx="9290304" cy="254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3333CC"/>
                </a:solidFill>
                <a:latin typeface="Arial" pitchFamily="34" charset="0"/>
                <a:ea typeface="+mn-ea"/>
                <a:cs typeface="+mn-cs"/>
              </a:defRPr>
            </a:lvl1pPr>
            <a:lvl2pPr marL="457200" algn="l" defTabSz="914400" rtl="0" eaLnBrk="1" latinLnBrk="0" hangingPunct="1">
              <a:defRPr sz="1800" kern="1200">
                <a:solidFill>
                  <a:srgbClr val="3333CC"/>
                </a:solidFill>
                <a:latin typeface="Arial" pitchFamily="34" charset="0"/>
                <a:ea typeface="+mn-ea"/>
                <a:cs typeface="+mn-cs"/>
              </a:defRPr>
            </a:lvl2pPr>
            <a:lvl3pPr marL="914400" algn="l" defTabSz="914400" rtl="0" eaLnBrk="1" latinLnBrk="0" hangingPunct="1">
              <a:defRPr sz="1800" kern="1200">
                <a:solidFill>
                  <a:srgbClr val="3333CC"/>
                </a:solidFill>
                <a:latin typeface="Arial" pitchFamily="34" charset="0"/>
                <a:ea typeface="+mn-ea"/>
                <a:cs typeface="+mn-cs"/>
              </a:defRPr>
            </a:lvl3pPr>
            <a:lvl4pPr marL="1371600" algn="l" defTabSz="914400" rtl="0" eaLnBrk="1" latinLnBrk="0" hangingPunct="1">
              <a:defRPr sz="1800" kern="1200">
                <a:solidFill>
                  <a:srgbClr val="3333CC"/>
                </a:solidFill>
                <a:latin typeface="Arial" pitchFamily="34" charset="0"/>
                <a:ea typeface="+mn-ea"/>
                <a:cs typeface="+mn-cs"/>
              </a:defRPr>
            </a:lvl4pPr>
            <a:lvl5pPr marL="1828800" algn="l" defTabSz="914400" rtl="0" eaLnBrk="1" latinLnBrk="0" hangingPunct="1">
              <a:defRPr sz="1800" kern="1200">
                <a:solidFill>
                  <a:srgbClr val="3333CC"/>
                </a:solidFill>
                <a:latin typeface="Arial" pitchFamily="34" charset="0"/>
                <a:ea typeface="+mn-ea"/>
                <a:cs typeface="+mn-cs"/>
              </a:defRPr>
            </a:lvl5pPr>
            <a:lvl6pPr marL="2286000" algn="l" defTabSz="914400" rtl="0" eaLnBrk="1" latinLnBrk="0" hangingPunct="1">
              <a:defRPr sz="1800" kern="1200">
                <a:solidFill>
                  <a:srgbClr val="3333CC"/>
                </a:solidFill>
                <a:latin typeface="Arial" pitchFamily="34" charset="0"/>
                <a:ea typeface="+mn-ea"/>
                <a:cs typeface="+mn-cs"/>
              </a:defRPr>
            </a:lvl6pPr>
            <a:lvl7pPr marL="2743200" algn="l" defTabSz="914400" rtl="0" eaLnBrk="1" latinLnBrk="0" hangingPunct="1">
              <a:defRPr sz="1800" kern="1200">
                <a:solidFill>
                  <a:srgbClr val="3333CC"/>
                </a:solidFill>
                <a:latin typeface="Arial" pitchFamily="34" charset="0"/>
                <a:ea typeface="+mn-ea"/>
                <a:cs typeface="+mn-cs"/>
              </a:defRPr>
            </a:lvl7pPr>
            <a:lvl8pPr marL="3200400" algn="l" defTabSz="914400" rtl="0" eaLnBrk="1" latinLnBrk="0" hangingPunct="1">
              <a:defRPr sz="1800" kern="1200">
                <a:solidFill>
                  <a:srgbClr val="3333CC"/>
                </a:solidFill>
                <a:latin typeface="Arial" pitchFamily="34" charset="0"/>
                <a:ea typeface="+mn-ea"/>
                <a:cs typeface="+mn-cs"/>
              </a:defRPr>
            </a:lvl8pPr>
            <a:lvl9pPr marL="3657600" algn="l" defTabSz="914400" rtl="0" eaLnBrk="1" latinLnBrk="0" hangingPunct="1">
              <a:defRPr sz="1800" kern="1200">
                <a:solidFill>
                  <a:srgbClr val="3333CC"/>
                </a:solidFill>
                <a:latin typeface="Arial" pitchFamily="34" charset="0"/>
                <a:ea typeface="+mn-ea"/>
                <a:cs typeface="+mn-cs"/>
              </a:defRPr>
            </a:lvl9pPr>
          </a:lstStyle>
          <a:p>
            <a:pPr algn="ctr"/>
            <a:r>
              <a:rPr sz="800" b="0">
                <a:solidFill>
                  <a:srgbClr val="000000"/>
                </a:solidFill>
              </a:rPr>
              <a:t>第六页，共四十一页。</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152" name="Rectangle 2"/>
          <p:cNvSpPr/>
          <p:nvPr>
            <p:ph type="title" idx="4294967295"/>
          </p:nvPr>
        </p:nvSpPr>
        <p:spPr>
          <a:xfrm>
            <a:off x="0" y="117742"/>
            <a:ext cx="9290304" cy="1161288"/>
          </a:xfrm>
          <a:prstGeom prst="rect">
            <a:avLst/>
          </a:prstGeom>
          <a:noFill/>
          <a:ln cap="flat">
            <a:noFill/>
            <a:prstDash val="solid"/>
            <a:miter lim="800000"/>
            <a:headEnd type="none" w="med" len="med"/>
            <a:tailEnd type="none" w="med" len="med"/>
          </a:ln>
        </p:spPr>
        <p:txBody>
          <a:bodyPr vert="horz" wrap="square" lIns="91440" tIns="45720" rIns="91440" bIns="45720" anchor="ctr" anchorCtr="0"/>
          <a:lstStyle>
            <a:lvl1pPr marL="0" indent="0" algn="l" defTabSz="929030" rtl="0" eaLnBrk="1" fontAlgn="base" hangingPunct="1">
              <a:lnSpc>
                <a:spcPct val="100000"/>
              </a:lnSpc>
              <a:spcBef>
                <a:spcPct val="0"/>
              </a:spcBef>
              <a:spcAft>
                <a:spcPct val="0"/>
              </a:spcAft>
              <a:buClrTx/>
              <a:buSzTx/>
              <a:buFontTx/>
              <a:buNone/>
              <a:defRPr kumimoji="0" lang="en-GB" altLang="en-US" sz="3251" b="1" i="1" u="none">
                <a:solidFill>
                  <a:schemeClr val="tx1"/>
                </a:solidFill>
                <a:latin typeface="Arial" pitchFamily="34" charset="0"/>
              </a:defRPr>
            </a:lvl1pPr>
          </a:lstStyle>
          <a:p>
            <a:pPr lvl="0"/>
            <a:r>
              <a:rPr lang="en-US" altLang="zh-CN" sz="2745" i="0">
                <a:solidFill>
                  <a:srgbClr val="0001D4"/>
                </a:solidFill>
                <a:latin typeface="微软雅黑" charset="-122"/>
                <a:ea typeface="微软雅黑" charset="-122"/>
              </a:rPr>
              <a:t>CALGB 90401</a:t>
            </a:r>
            <a:r>
              <a:rPr lang="zh-CN" altLang="en-US" sz="2545" i="0">
                <a:solidFill>
                  <a:srgbClr val="0001D4"/>
                </a:solidFill>
                <a:latin typeface="微软雅黑" charset="-122"/>
                <a:ea typeface="微软雅黑" charset="-122"/>
              </a:rPr>
              <a:t>： 研究目标</a:t>
            </a:r>
            <a:endParaRPr lang="zh-CN" altLang="en-US" sz="2845" i="0">
              <a:latin typeface="微软雅黑" charset="-122"/>
              <a:ea typeface="微软雅黑" charset="-122"/>
            </a:endParaRPr>
          </a:p>
        </p:txBody>
      </p:sp>
      <p:sp>
        <p:nvSpPr>
          <p:cNvPr id="2153" name="Rectangle 3"/>
          <p:cNvSpPr/>
          <p:nvPr>
            <p:ph type="body" idx="4294967295"/>
          </p:nvPr>
        </p:nvSpPr>
        <p:spPr>
          <a:xfrm>
            <a:off x="696773" y="1703222"/>
            <a:ext cx="7896758" cy="4567733"/>
          </a:xfrm>
          <a:prstGeom prst="rect">
            <a:avLst/>
          </a:prstGeom>
          <a:noFill/>
          <a:ln cap="flat">
            <a:noFill/>
            <a:prstDash val="solid"/>
            <a:miter lim="800000"/>
            <a:headEnd type="none" w="med" len="med"/>
            <a:tailEnd type="none" w="med" len="med"/>
          </a:ln>
        </p:spPr>
        <p:txBody>
          <a:bodyPr vert="horz" wrap="square" lIns="91440" tIns="45720" rIns="91440" bIns="45720" anchor="t" anchorCtr="0"/>
          <a:lstStyle>
            <a:lvl1pPr marL="369355" indent="-369355" algn="l" defTabSz="929030" rtl="0" eaLnBrk="1" fontAlgn="base" hangingPunct="1">
              <a:lnSpc>
                <a:spcPct val="100000"/>
              </a:lnSpc>
              <a:spcBef>
                <a:spcPct val="0"/>
              </a:spcBef>
              <a:spcAft>
                <a:spcPct val="20000"/>
              </a:spcAft>
              <a:buClr>
                <a:srgbClr val="E9B113"/>
              </a:buClr>
              <a:buSzTx/>
              <a:buFont typeface="Wingdings" charset="2"/>
              <a:buChar char=""/>
              <a:defRPr kumimoji="0" lang="en-GB" altLang="en-US" sz="2438" b="1" i="0" u="none">
                <a:solidFill>
                  <a:schemeClr val="tx1"/>
                </a:solidFill>
                <a:latin typeface="Arial" pitchFamily="34" charset="0"/>
              </a:defRPr>
            </a:lvl1pPr>
            <a:lvl2pPr marL="624192" indent="-253226" algn="l" defTabSz="929030" rtl="0" eaLnBrk="1" fontAlgn="base" hangingPunct="1">
              <a:lnSpc>
                <a:spcPct val="100000"/>
              </a:lnSpc>
              <a:spcBef>
                <a:spcPct val="0"/>
              </a:spcBef>
              <a:spcAft>
                <a:spcPct val="20000"/>
              </a:spcAft>
              <a:buClr>
                <a:srgbClr val="E9B113"/>
              </a:buClr>
              <a:buSzTx/>
              <a:buFont typeface="Arial" pitchFamily="34" charset="0"/>
              <a:buChar char="–"/>
              <a:defRPr kumimoji="0" lang="en-GB" altLang="en-US" sz="2032" b="1" i="0" u="none">
                <a:solidFill>
                  <a:schemeClr val="tx1"/>
                </a:solidFill>
                <a:latin typeface="Arial" pitchFamily="34" charset="0"/>
              </a:defRPr>
            </a:lvl2pPr>
            <a:lvl3pPr marL="885483" indent="-259677" algn="l" defTabSz="929030" rtl="0" eaLnBrk="1" fontAlgn="base" hangingPunct="1">
              <a:lnSpc>
                <a:spcPct val="100000"/>
              </a:lnSpc>
              <a:spcBef>
                <a:spcPct val="0"/>
              </a:spcBef>
              <a:spcAft>
                <a:spcPct val="20000"/>
              </a:spcAft>
              <a:buClr>
                <a:srgbClr val="E9B113"/>
              </a:buClr>
              <a:buSzTx/>
              <a:buFontTx/>
              <a:buChar char="•"/>
              <a:defRPr kumimoji="0" lang="en-GB" altLang="en-US" sz="2032" b="1" i="0" u="none">
                <a:solidFill>
                  <a:schemeClr val="tx1"/>
                </a:solidFill>
                <a:latin typeface="Arial" pitchFamily="34" charset="0"/>
              </a:defRPr>
            </a:lvl3pPr>
            <a:lvl4pPr marL="1785480" indent="-232258" algn="l" defTabSz="929030" rtl="0" eaLnBrk="1" fontAlgn="base" hangingPunct="1">
              <a:lnSpc>
                <a:spcPct val="90000"/>
              </a:lnSpc>
              <a:spcBef>
                <a:spcPct val="20000"/>
              </a:spcBef>
              <a:spcAft>
                <a:spcPct val="0"/>
              </a:spcAft>
              <a:buClr>
                <a:srgbClr val="AA800E"/>
              </a:buClr>
              <a:buSzTx/>
              <a:buFont typeface="Times New Roman" charset="0"/>
              <a:buChar char="s"/>
              <a:defRPr kumimoji="0" lang="en-GB" altLang="en-US" sz="2032" b="0" i="0" u="none">
                <a:solidFill>
                  <a:srgbClr val="3333CC"/>
                </a:solidFill>
                <a:latin typeface="Arial" pitchFamily="34" charset="0"/>
              </a:defRPr>
            </a:lvl4pPr>
            <a:lvl5pPr marL="2199996" indent="-232258" algn="l" defTabSz="929030" rtl="0" eaLnBrk="1" fontAlgn="base" hangingPunct="1">
              <a:lnSpc>
                <a:spcPct val="90000"/>
              </a:lnSpc>
              <a:spcBef>
                <a:spcPct val="20000"/>
              </a:spcBef>
              <a:spcAft>
                <a:spcPct val="0"/>
              </a:spcAft>
              <a:buClr>
                <a:srgbClr val="AA800E"/>
              </a:buClr>
              <a:buSzTx/>
              <a:buFontTx/>
              <a:buChar char="»"/>
              <a:defRPr kumimoji="0" lang="en-GB" altLang="en-US" sz="2032" b="0" i="0" u="none">
                <a:solidFill>
                  <a:srgbClr val="3333CC"/>
                </a:solidFill>
                <a:latin typeface="Arial" pitchFamily="34" charset="0"/>
              </a:defRPr>
            </a:lvl5pPr>
          </a:lstStyle>
          <a:p>
            <a:pPr lvl="0">
              <a:lnSpc>
                <a:spcPct val="90000"/>
              </a:lnSpc>
            </a:pPr>
            <a:r>
              <a:rPr lang="zh-CN" altLang="en-US" sz="1732">
                <a:solidFill>
                  <a:srgbClr val="000000"/>
                </a:solidFill>
                <a:latin typeface="微软雅黑" charset="-122"/>
                <a:ea typeface="微软雅黑" charset="-122"/>
              </a:rPr>
              <a:t>主要目标</a:t>
            </a:r>
            <a:endParaRPr lang="zh-CN" altLang="en-US" sz="2032">
              <a:solidFill>
                <a:schemeClr val="tx2"/>
              </a:solidFill>
              <a:latin typeface="微软雅黑" charset="-122"/>
              <a:ea typeface="微软雅黑" charset="-122"/>
            </a:endParaRPr>
          </a:p>
          <a:p>
            <a:pPr lvl="0">
              <a:lnSpc>
                <a:spcPct val="90000"/>
              </a:lnSpc>
            </a:pPr>
            <a:endParaRPr lang="zh-CN" altLang="en-US" sz="2032">
              <a:solidFill>
                <a:schemeClr val="tx2"/>
              </a:solidFill>
              <a:latin typeface="微软雅黑" charset="-122"/>
              <a:ea typeface="微软雅黑" charset="-122"/>
            </a:endParaRPr>
          </a:p>
          <a:p>
            <a:pPr lvl="0">
              <a:lnSpc>
                <a:spcPct val="90000"/>
              </a:lnSpc>
            </a:pPr>
            <a:r>
              <a:rPr lang="zh-CN" altLang="en-US" sz="1832">
                <a:solidFill>
                  <a:srgbClr val="000000"/>
                </a:solidFill>
                <a:latin typeface="微软雅黑" charset="-122"/>
                <a:ea typeface="微软雅黑" charset="-122"/>
              </a:rPr>
              <a:t>多西紫杉醇、强的松联合贝伐单抗治疗与单纯的多西紫杉醇、强的松相比能否延长CPRC患者的总生存〔OS〕</a:t>
            </a:r>
            <a:endParaRPr lang="zh-CN" altLang="en-US" sz="2032">
              <a:solidFill>
                <a:schemeClr val="tx2"/>
              </a:solidFill>
              <a:latin typeface="微软雅黑" charset="-122"/>
              <a:ea typeface="微软雅黑" charset="-122"/>
            </a:endParaRPr>
          </a:p>
          <a:p>
            <a:pPr lvl="0">
              <a:lnSpc>
                <a:spcPct val="90000"/>
              </a:lnSpc>
            </a:pPr>
            <a:endParaRPr lang="zh-CN" altLang="en-US" sz="2032">
              <a:solidFill>
                <a:schemeClr val="tx2"/>
              </a:solidFill>
              <a:latin typeface="微软雅黑" charset="-122"/>
              <a:ea typeface="微软雅黑" charset="-122"/>
            </a:endParaRPr>
          </a:p>
          <a:p>
            <a:pPr lvl="0">
              <a:lnSpc>
                <a:spcPct val="90000"/>
              </a:lnSpc>
            </a:pPr>
            <a:r>
              <a:rPr lang="zh-CN" altLang="en-US" sz="1732">
                <a:solidFill>
                  <a:srgbClr val="000000"/>
                </a:solidFill>
                <a:latin typeface="微软雅黑" charset="-122"/>
                <a:ea typeface="微软雅黑" charset="-122"/>
              </a:rPr>
              <a:t>次要目标</a:t>
            </a:r>
            <a:endParaRPr lang="zh-CN" altLang="en-US" sz="2032">
              <a:solidFill>
                <a:schemeClr val="tx2"/>
              </a:solidFill>
              <a:latin typeface="微软雅黑" charset="-122"/>
              <a:ea typeface="微软雅黑" charset="-122"/>
            </a:endParaRPr>
          </a:p>
          <a:p>
            <a:pPr lvl="0">
              <a:lnSpc>
                <a:spcPct val="90000"/>
              </a:lnSpc>
            </a:pPr>
            <a:endParaRPr lang="zh-CN" altLang="en-US" sz="2032">
              <a:solidFill>
                <a:schemeClr val="tx2"/>
              </a:solidFill>
              <a:latin typeface="微软雅黑" charset="-122"/>
              <a:ea typeface="微软雅黑" charset="-122"/>
            </a:endParaRPr>
          </a:p>
          <a:p>
            <a:pPr lvl="0">
              <a:lnSpc>
                <a:spcPct val="90000"/>
              </a:lnSpc>
            </a:pPr>
            <a:endParaRPr lang="zh-CN" altLang="en-US" sz="2032">
              <a:solidFill>
                <a:schemeClr val="tx2"/>
              </a:solidFill>
              <a:latin typeface="微软雅黑" charset="-122"/>
              <a:ea typeface="微软雅黑" charset="-122"/>
            </a:endParaRPr>
          </a:p>
          <a:p>
            <a:pPr lvl="0">
              <a:lnSpc>
                <a:spcPct val="90000"/>
              </a:lnSpc>
            </a:pPr>
            <a:r>
              <a:rPr lang="zh-CN" altLang="en-US" sz="1732">
                <a:solidFill>
                  <a:srgbClr val="000000"/>
                </a:solidFill>
                <a:latin typeface="微软雅黑" charset="-122"/>
                <a:ea typeface="微软雅黑" charset="-122"/>
              </a:rPr>
              <a:t>比较两组方案在CPRC患者中的无进展生存〔PFS〕</a:t>
            </a:r>
            <a:endParaRPr lang="zh-CN" altLang="en-US" sz="2032">
              <a:solidFill>
                <a:schemeClr val="tx2"/>
              </a:solidFill>
              <a:latin typeface="微软雅黑" charset="-122"/>
              <a:ea typeface="微软雅黑" charset="-122"/>
            </a:endParaRPr>
          </a:p>
          <a:p>
            <a:pPr lvl="0">
              <a:lnSpc>
                <a:spcPct val="90000"/>
              </a:lnSpc>
            </a:pPr>
            <a:endParaRPr lang="zh-CN" altLang="en-US" sz="2032">
              <a:solidFill>
                <a:schemeClr val="tx2"/>
              </a:solidFill>
              <a:latin typeface="微软雅黑" charset="-122"/>
              <a:ea typeface="微软雅黑" charset="-122"/>
            </a:endParaRPr>
          </a:p>
          <a:p>
            <a:pPr lvl="0">
              <a:lnSpc>
                <a:spcPct val="90000"/>
              </a:lnSpc>
            </a:pPr>
            <a:r>
              <a:rPr lang="zh-CN" altLang="en-US" sz="1832">
                <a:solidFill>
                  <a:srgbClr val="000000"/>
                </a:solidFill>
                <a:latin typeface="微软雅黑" charset="-122"/>
                <a:ea typeface="微软雅黑" charset="-122"/>
              </a:rPr>
              <a:t>比较两组患者中治疗后PSA下降50%的比例</a:t>
            </a:r>
            <a:endParaRPr lang="zh-CN" altLang="en-US" sz="2032">
              <a:solidFill>
                <a:schemeClr val="tx2"/>
              </a:solidFill>
              <a:latin typeface="微软雅黑" charset="-122"/>
              <a:ea typeface="微软雅黑" charset="-122"/>
            </a:endParaRPr>
          </a:p>
          <a:p>
            <a:pPr lvl="0">
              <a:lnSpc>
                <a:spcPct val="90000"/>
              </a:lnSpc>
            </a:pPr>
            <a:endParaRPr lang="zh-CN" altLang="en-US" sz="2032">
              <a:solidFill>
                <a:schemeClr val="tx2"/>
              </a:solidFill>
              <a:latin typeface="微软雅黑" charset="-122"/>
              <a:ea typeface="微软雅黑" charset="-122"/>
            </a:endParaRPr>
          </a:p>
          <a:p>
            <a:pPr lvl="0">
              <a:lnSpc>
                <a:spcPct val="90000"/>
              </a:lnSpc>
            </a:pPr>
            <a:r>
              <a:rPr lang="zh-CN" altLang="en-US" sz="1932">
                <a:solidFill>
                  <a:srgbClr val="000000"/>
                </a:solidFill>
                <a:latin typeface="微软雅黑" charset="-122"/>
                <a:ea typeface="微软雅黑" charset="-122"/>
              </a:rPr>
              <a:t>比较两组患者中三级或者更高毒性的发生比例</a:t>
            </a:r>
            <a:endParaRPr lang="zh-CN" altLang="en-US" sz="2032">
              <a:solidFill>
                <a:schemeClr val="tx2"/>
              </a:solidFill>
              <a:latin typeface="微软雅黑" charset="-122"/>
              <a:ea typeface="微软雅黑" charset="-122"/>
            </a:endParaRPr>
          </a:p>
        </p:txBody>
      </p:sp>
      <p:sp>
        <p:nvSpPr>
          <p:cNvPr id="2154" name="New shape"/>
          <p:cNvSpPr/>
          <p:nvPr/>
        </p:nvSpPr>
        <p:spPr>
          <a:xfrm>
            <a:off x="0" y="6713728"/>
            <a:ext cx="9290304" cy="254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3333CC"/>
                </a:solidFill>
                <a:latin typeface="Arial" pitchFamily="34" charset="0"/>
                <a:ea typeface="+mn-ea"/>
                <a:cs typeface="+mn-cs"/>
              </a:defRPr>
            </a:lvl1pPr>
            <a:lvl2pPr marL="457200" algn="l" defTabSz="914400" rtl="0" eaLnBrk="1" latinLnBrk="0" hangingPunct="1">
              <a:defRPr sz="1800" kern="1200">
                <a:solidFill>
                  <a:srgbClr val="3333CC"/>
                </a:solidFill>
                <a:latin typeface="Arial" pitchFamily="34" charset="0"/>
                <a:ea typeface="+mn-ea"/>
                <a:cs typeface="+mn-cs"/>
              </a:defRPr>
            </a:lvl2pPr>
            <a:lvl3pPr marL="914400" algn="l" defTabSz="914400" rtl="0" eaLnBrk="1" latinLnBrk="0" hangingPunct="1">
              <a:defRPr sz="1800" kern="1200">
                <a:solidFill>
                  <a:srgbClr val="3333CC"/>
                </a:solidFill>
                <a:latin typeface="Arial" pitchFamily="34" charset="0"/>
                <a:ea typeface="+mn-ea"/>
                <a:cs typeface="+mn-cs"/>
              </a:defRPr>
            </a:lvl3pPr>
            <a:lvl4pPr marL="1371600" algn="l" defTabSz="914400" rtl="0" eaLnBrk="1" latinLnBrk="0" hangingPunct="1">
              <a:defRPr sz="1800" kern="1200">
                <a:solidFill>
                  <a:srgbClr val="3333CC"/>
                </a:solidFill>
                <a:latin typeface="Arial" pitchFamily="34" charset="0"/>
                <a:ea typeface="+mn-ea"/>
                <a:cs typeface="+mn-cs"/>
              </a:defRPr>
            </a:lvl4pPr>
            <a:lvl5pPr marL="1828800" algn="l" defTabSz="914400" rtl="0" eaLnBrk="1" latinLnBrk="0" hangingPunct="1">
              <a:defRPr sz="1800" kern="1200">
                <a:solidFill>
                  <a:srgbClr val="3333CC"/>
                </a:solidFill>
                <a:latin typeface="Arial" pitchFamily="34" charset="0"/>
                <a:ea typeface="+mn-ea"/>
                <a:cs typeface="+mn-cs"/>
              </a:defRPr>
            </a:lvl5pPr>
            <a:lvl6pPr marL="2286000" algn="l" defTabSz="914400" rtl="0" eaLnBrk="1" latinLnBrk="0" hangingPunct="1">
              <a:defRPr sz="1800" kern="1200">
                <a:solidFill>
                  <a:srgbClr val="3333CC"/>
                </a:solidFill>
                <a:latin typeface="Arial" pitchFamily="34" charset="0"/>
                <a:ea typeface="+mn-ea"/>
                <a:cs typeface="+mn-cs"/>
              </a:defRPr>
            </a:lvl6pPr>
            <a:lvl7pPr marL="2743200" algn="l" defTabSz="914400" rtl="0" eaLnBrk="1" latinLnBrk="0" hangingPunct="1">
              <a:defRPr sz="1800" kern="1200">
                <a:solidFill>
                  <a:srgbClr val="3333CC"/>
                </a:solidFill>
                <a:latin typeface="Arial" pitchFamily="34" charset="0"/>
                <a:ea typeface="+mn-ea"/>
                <a:cs typeface="+mn-cs"/>
              </a:defRPr>
            </a:lvl7pPr>
            <a:lvl8pPr marL="3200400" algn="l" defTabSz="914400" rtl="0" eaLnBrk="1" latinLnBrk="0" hangingPunct="1">
              <a:defRPr sz="1800" kern="1200">
                <a:solidFill>
                  <a:srgbClr val="3333CC"/>
                </a:solidFill>
                <a:latin typeface="Arial" pitchFamily="34" charset="0"/>
                <a:ea typeface="+mn-ea"/>
                <a:cs typeface="+mn-cs"/>
              </a:defRPr>
            </a:lvl8pPr>
            <a:lvl9pPr marL="3657600" algn="l" defTabSz="914400" rtl="0" eaLnBrk="1" latinLnBrk="0" hangingPunct="1">
              <a:defRPr sz="1800" kern="1200">
                <a:solidFill>
                  <a:srgbClr val="3333CC"/>
                </a:solidFill>
                <a:latin typeface="Arial" pitchFamily="34" charset="0"/>
                <a:ea typeface="+mn-ea"/>
                <a:cs typeface="+mn-cs"/>
              </a:defRPr>
            </a:lvl9pPr>
          </a:lstStyle>
          <a:p>
            <a:pPr algn="ctr"/>
            <a:r>
              <a:rPr sz="800" b="0">
                <a:solidFill>
                  <a:srgbClr val="000000"/>
                </a:solidFill>
              </a:rPr>
              <a:t>第七页，共四十一页。</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156" name="Rectangle 2"/>
          <p:cNvSpPr/>
          <p:nvPr>
            <p:ph type="title" idx="4294967295"/>
          </p:nvPr>
        </p:nvSpPr>
        <p:spPr>
          <a:xfrm>
            <a:off x="250000" y="119355"/>
            <a:ext cx="7896758" cy="1006450"/>
          </a:xfrm>
          <a:prstGeom prst="rect">
            <a:avLst/>
          </a:prstGeom>
          <a:noFill/>
          <a:ln cap="flat">
            <a:noFill/>
            <a:prstDash val="solid"/>
            <a:miter lim="800000"/>
            <a:headEnd type="none" w="med" len="med"/>
            <a:tailEnd type="none" w="med" len="med"/>
          </a:ln>
        </p:spPr>
        <p:txBody>
          <a:bodyPr vert="horz" wrap="square" lIns="91440" tIns="45720" rIns="91440" bIns="45720" anchor="ctr" anchorCtr="0"/>
          <a:lstStyle>
            <a:lvl1pPr marL="0" indent="0" algn="l" defTabSz="929030" rtl="0" eaLnBrk="1" fontAlgn="base" hangingPunct="1">
              <a:lnSpc>
                <a:spcPct val="100000"/>
              </a:lnSpc>
              <a:spcBef>
                <a:spcPct val="0"/>
              </a:spcBef>
              <a:spcAft>
                <a:spcPct val="0"/>
              </a:spcAft>
              <a:buClrTx/>
              <a:buSzTx/>
              <a:buFontTx/>
              <a:buNone/>
              <a:defRPr kumimoji="0" lang="en-GB" altLang="en-US" sz="3251" b="1" i="1" u="none">
                <a:solidFill>
                  <a:schemeClr val="tx1"/>
                </a:solidFill>
                <a:latin typeface="Arial" pitchFamily="34" charset="0"/>
              </a:defRPr>
            </a:lvl1pPr>
          </a:lstStyle>
          <a:p>
            <a:pPr lvl="0">
              <a:lnSpc>
                <a:spcPct val="80000"/>
              </a:lnSpc>
            </a:pPr>
            <a:r>
              <a:rPr lang="zh-CN" altLang="en-US" sz="2645" i="0">
                <a:solidFill>
                  <a:srgbClr val="0001D4"/>
                </a:solidFill>
                <a:latin typeface="微软雅黑" charset="-122"/>
                <a:ea typeface="微软雅黑" charset="-122"/>
              </a:rPr>
              <a:t>基线特征</a:t>
            </a:r>
            <a:r>
              <a:rPr lang="zh-CN" altLang="en-US" sz="2238" b="0">
                <a:solidFill>
                  <a:srgbClr val="0001D4"/>
                </a:solidFill>
                <a:latin typeface="微软雅黑" charset="-122"/>
                <a:ea typeface="微软雅黑" charset="-122"/>
              </a:rPr>
              <a:t> </a:t>
            </a:r>
            <a:r>
              <a:rPr lang="en-US" altLang="zh-CN" sz="1226" b="0">
                <a:solidFill>
                  <a:srgbClr val="0001D4"/>
                </a:solidFill>
                <a:latin typeface="微软雅黑" charset="-122"/>
                <a:ea typeface="微软雅黑" charset="-122"/>
              </a:rPr>
              <a:t>(N =1050)</a:t>
            </a:r>
            <a:endParaRPr lang="en-US" altLang="zh-CN" sz="1626" b="0">
              <a:latin typeface="微软雅黑" charset="-122"/>
              <a:ea typeface="微软雅黑" charset="-122"/>
            </a:endParaRPr>
          </a:p>
        </p:txBody>
      </p:sp>
      <p:graphicFrame>
        <p:nvGraphicFramePr>
          <p:cNvPr id="2157" name=""/>
          <p:cNvGraphicFramePr>
            <a:graphicFrameLocks noGrp="1"/>
          </p:cNvGraphicFramePr>
          <p:nvPr/>
        </p:nvGraphicFramePr>
        <p:xfrm>
          <a:off x="541934" y="1438707"/>
          <a:ext cx="8051597" cy="5417511"/>
        </p:xfrm>
        <a:graphic>
          <a:graphicData uri="http://schemas.openxmlformats.org/drawingml/2006/table">
            <a:tbl>
              <a:tblPr/>
              <a:tblGrid>
                <a:gridCol w="4103218"/>
                <a:gridCol w="1770964"/>
                <a:gridCol w="2177415"/>
              </a:tblGrid>
              <a:tr h="619354">
                <a:tc>
                  <a:txBody>
                    <a:bodyPr vert="horz" wrap="square" lIns="92903" tIns="46452" rIns="92903" bIns="46452" anchor="b" anchorCtr="0"/>
                    <a:lstStyle>
                      <a:lvl1pPr marL="369355" indent="-369355" algn="l" defTabSz="929030" rtl="0" eaLnBrk="1" fontAlgn="base" hangingPunct="1">
                        <a:lnSpc>
                          <a:spcPct val="100000"/>
                        </a:lnSpc>
                        <a:spcBef>
                          <a:spcPct val="0"/>
                        </a:spcBef>
                        <a:spcAft>
                          <a:spcPct val="20000"/>
                        </a:spcAft>
                        <a:buClr>
                          <a:srgbClr val="E9B113"/>
                        </a:buClr>
                        <a:buSzTx/>
                        <a:buFont typeface="Wingdings" charset="2"/>
                        <a:buChar char=""/>
                        <a:defRPr kumimoji="0" lang="en-GB" altLang="en-US" sz="2032" b="1" i="0" u="none">
                          <a:solidFill>
                            <a:schemeClr val="tx1"/>
                          </a:solidFill>
                          <a:latin typeface="Arial" pitchFamily="34" charset="0"/>
                        </a:defRPr>
                      </a:lvl1pPr>
                      <a:lvl2pPr marL="624192" indent="-253226" algn="l" defTabSz="929030" rtl="0" eaLnBrk="1" fontAlgn="base" hangingPunct="1">
                        <a:lnSpc>
                          <a:spcPct val="100000"/>
                        </a:lnSpc>
                        <a:spcBef>
                          <a:spcPct val="0"/>
                        </a:spcBef>
                        <a:spcAft>
                          <a:spcPct val="20000"/>
                        </a:spcAft>
                        <a:buClr>
                          <a:srgbClr val="E9B113"/>
                        </a:buClr>
                        <a:buSzTx/>
                        <a:buFont typeface="Arial" pitchFamily="34" charset="0"/>
                        <a:buChar char="–"/>
                        <a:defRPr kumimoji="0" lang="en-GB" altLang="en-US" sz="1829" b="1" i="0" u="none">
                          <a:solidFill>
                            <a:schemeClr val="tx1"/>
                          </a:solidFill>
                          <a:latin typeface="Arial" pitchFamily="34" charset="0"/>
                        </a:defRPr>
                      </a:lvl2pPr>
                      <a:lvl3pPr marL="885483" indent="-259677" algn="l" defTabSz="929030" rtl="0" eaLnBrk="1" fontAlgn="base" hangingPunct="1">
                        <a:lnSpc>
                          <a:spcPct val="100000"/>
                        </a:lnSpc>
                        <a:spcBef>
                          <a:spcPct val="0"/>
                        </a:spcBef>
                        <a:spcAft>
                          <a:spcPct val="20000"/>
                        </a:spcAft>
                        <a:buClr>
                          <a:srgbClr val="E9B113"/>
                        </a:buClr>
                        <a:buSzTx/>
                        <a:buFontTx/>
                        <a:buChar char="•"/>
                        <a:defRPr kumimoji="0" lang="en-GB" altLang="en-US" sz="1829" b="1" i="0" u="none">
                          <a:solidFill>
                            <a:schemeClr val="tx1"/>
                          </a:solidFill>
                          <a:latin typeface="Arial" pitchFamily="34" charset="0"/>
                        </a:defRPr>
                      </a:lvl3pPr>
                      <a:lvl4pPr marL="1785480" indent="-232258" algn="l" defTabSz="929030" rtl="0" eaLnBrk="1" fontAlgn="base" hangingPunct="1">
                        <a:lnSpc>
                          <a:spcPct val="90000"/>
                        </a:lnSpc>
                        <a:spcBef>
                          <a:spcPct val="20000"/>
                        </a:spcBef>
                        <a:spcAft>
                          <a:spcPct val="0"/>
                        </a:spcAft>
                        <a:buClr>
                          <a:srgbClr val="AA800E"/>
                        </a:buClr>
                        <a:buSzTx/>
                        <a:buFont typeface="Times New Roman" charset="0"/>
                        <a:buChar char="s"/>
                        <a:defRPr kumimoji="0" lang="en-GB" altLang="en-US" sz="1829" b="0" i="0" u="none">
                          <a:solidFill>
                            <a:srgbClr val="3333CC"/>
                          </a:solidFill>
                          <a:latin typeface="Arial" pitchFamily="34" charset="0"/>
                        </a:defRPr>
                      </a:lvl4pPr>
                      <a:lvl5pPr marL="2199996" indent="-232258" algn="l" defTabSz="929030" rtl="0" eaLnBrk="1" fontAlgn="base" hangingPunct="1">
                        <a:lnSpc>
                          <a:spcPct val="90000"/>
                        </a:lnSpc>
                        <a:spcBef>
                          <a:spcPct val="20000"/>
                        </a:spcBef>
                        <a:spcAft>
                          <a:spcPct val="0"/>
                        </a:spcAft>
                        <a:buClr>
                          <a:srgbClr val="AA800E"/>
                        </a:buClr>
                        <a:buSzTx/>
                        <a:buFontTx/>
                        <a:buChar char="»"/>
                        <a:defRPr kumimoji="0" lang="en-GB" altLang="en-US" sz="1829" b="0" i="0" u="none">
                          <a:solidFill>
                            <a:srgbClr val="3333CC"/>
                          </a:solidFill>
                          <a:latin typeface="Arial" pitchFamily="34" charset="0"/>
                        </a:defRPr>
                      </a:lvl5pPr>
                    </a:lstStyle>
                    <a:p>
                      <a:pPr marL="0" lvl="0" indent="0" algn="ctr">
                        <a:buNone/>
                      </a:pPr>
                      <a:r>
                        <a:rPr lang="en-US" altLang="zh-CN" sz="1422" b="0">
                          <a:ea typeface="宋体" charset="-122"/>
                        </a:rPr>
                        <a:t>2005</a:t>
                      </a:r>
                      <a:r>
                        <a:rPr lang="zh-CN" altLang="en-US" sz="1422" b="0">
                          <a:ea typeface="宋体" charset="-122"/>
                        </a:rPr>
                        <a:t>，</a:t>
                      </a:r>
                      <a:r>
                        <a:rPr lang="en-US" altLang="zh-CN" sz="1422" b="0">
                          <a:ea typeface="宋体" charset="-122"/>
                        </a:rPr>
                        <a:t>5</a:t>
                      </a:r>
                      <a:r>
                        <a:rPr lang="zh-CN" altLang="en-US" sz="1422" b="0">
                          <a:ea typeface="宋体" charset="-122"/>
                        </a:rPr>
                        <a:t>月 </a:t>
                      </a:r>
                      <a:r>
                        <a:rPr lang="en-US" altLang="zh-CN" sz="1422" b="0">
                          <a:ea typeface="宋体" charset="-122"/>
                        </a:rPr>
                        <a:t>–  2007</a:t>
                      </a:r>
                      <a:r>
                        <a:rPr lang="zh-CN" altLang="en-US" sz="1422" b="0">
                          <a:ea typeface="宋体" charset="-122"/>
                        </a:rPr>
                        <a:t>，</a:t>
                      </a:r>
                      <a:r>
                        <a:rPr lang="en-US" altLang="zh-CN" sz="1422" b="0">
                          <a:ea typeface="宋体" charset="-122"/>
                        </a:rPr>
                        <a:t>12</a:t>
                      </a:r>
                      <a:r>
                        <a:rPr lang="zh-CN" altLang="en-US" sz="1422" b="0">
                          <a:ea typeface="宋体" charset="-122"/>
                        </a:rPr>
                        <a:t>月</a:t>
                      </a:r>
                      <a:endParaRPr lang="zh-CN" altLang="en-US" sz="1400" b="0">
                        <a:ea typeface="宋体" charset="-122"/>
                      </a:endParaRPr>
                    </a:p>
                  </a:txBody>
                  <a:tcPr marL="92903" marR="92903" marT="46452" marB="46452"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solidFill>
                  </a:tcPr>
                </a:tc>
                <a:tc>
                  <a:txBody>
                    <a:bodyPr vert="horz" wrap="square" lIns="92903" tIns="46452" rIns="92903" bIns="46452" anchor="b" anchorCtr="0"/>
                    <a:lstStyle>
                      <a:lvl1pPr marL="369355" indent="-369355" algn="l" defTabSz="929030" rtl="0" eaLnBrk="1" fontAlgn="base" hangingPunct="1">
                        <a:lnSpc>
                          <a:spcPct val="100000"/>
                        </a:lnSpc>
                        <a:spcBef>
                          <a:spcPct val="0"/>
                        </a:spcBef>
                        <a:spcAft>
                          <a:spcPct val="20000"/>
                        </a:spcAft>
                        <a:buClr>
                          <a:srgbClr val="E9B113"/>
                        </a:buClr>
                        <a:buSzTx/>
                        <a:buFont typeface="Wingdings" charset="2"/>
                        <a:buChar char=""/>
                        <a:defRPr kumimoji="0" lang="en-GB" altLang="en-US" sz="2032" b="1" i="0" u="none">
                          <a:solidFill>
                            <a:schemeClr val="tx1"/>
                          </a:solidFill>
                          <a:latin typeface="Arial" pitchFamily="34" charset="0"/>
                        </a:defRPr>
                      </a:lvl1pPr>
                      <a:lvl2pPr marL="624192" indent="-253226" algn="l" defTabSz="929030" rtl="0" eaLnBrk="1" fontAlgn="base" hangingPunct="1">
                        <a:lnSpc>
                          <a:spcPct val="100000"/>
                        </a:lnSpc>
                        <a:spcBef>
                          <a:spcPct val="0"/>
                        </a:spcBef>
                        <a:spcAft>
                          <a:spcPct val="20000"/>
                        </a:spcAft>
                        <a:buClr>
                          <a:srgbClr val="E9B113"/>
                        </a:buClr>
                        <a:buSzTx/>
                        <a:buFont typeface="Arial" pitchFamily="34" charset="0"/>
                        <a:buChar char="–"/>
                        <a:defRPr kumimoji="0" lang="en-GB" altLang="en-US" sz="1829" b="1" i="0" u="none">
                          <a:solidFill>
                            <a:schemeClr val="tx1"/>
                          </a:solidFill>
                          <a:latin typeface="Arial" pitchFamily="34" charset="0"/>
                        </a:defRPr>
                      </a:lvl2pPr>
                      <a:lvl3pPr marL="885483" indent="-259677" algn="l" defTabSz="929030" rtl="0" eaLnBrk="1" fontAlgn="base" hangingPunct="1">
                        <a:lnSpc>
                          <a:spcPct val="100000"/>
                        </a:lnSpc>
                        <a:spcBef>
                          <a:spcPct val="0"/>
                        </a:spcBef>
                        <a:spcAft>
                          <a:spcPct val="20000"/>
                        </a:spcAft>
                        <a:buClr>
                          <a:srgbClr val="E9B113"/>
                        </a:buClr>
                        <a:buSzTx/>
                        <a:buFontTx/>
                        <a:buChar char="•"/>
                        <a:defRPr kumimoji="0" lang="en-GB" altLang="en-US" sz="1829" b="1" i="0" u="none">
                          <a:solidFill>
                            <a:schemeClr val="tx1"/>
                          </a:solidFill>
                          <a:latin typeface="Arial" pitchFamily="34" charset="0"/>
                        </a:defRPr>
                      </a:lvl3pPr>
                      <a:lvl4pPr marL="1785480" indent="-232258" algn="l" defTabSz="929030" rtl="0" eaLnBrk="1" fontAlgn="base" hangingPunct="1">
                        <a:lnSpc>
                          <a:spcPct val="90000"/>
                        </a:lnSpc>
                        <a:spcBef>
                          <a:spcPct val="20000"/>
                        </a:spcBef>
                        <a:spcAft>
                          <a:spcPct val="0"/>
                        </a:spcAft>
                        <a:buClr>
                          <a:srgbClr val="AA800E"/>
                        </a:buClr>
                        <a:buSzTx/>
                        <a:buFont typeface="Times New Roman" charset="0"/>
                        <a:buChar char="s"/>
                        <a:defRPr kumimoji="0" lang="en-GB" altLang="en-US" sz="1829" b="0" i="0" u="none">
                          <a:solidFill>
                            <a:srgbClr val="3333CC"/>
                          </a:solidFill>
                          <a:latin typeface="Arial" pitchFamily="34" charset="0"/>
                        </a:defRPr>
                      </a:lvl4pPr>
                      <a:lvl5pPr marL="2199996" indent="-232258" algn="l" defTabSz="929030" rtl="0" eaLnBrk="1" fontAlgn="base" hangingPunct="1">
                        <a:lnSpc>
                          <a:spcPct val="90000"/>
                        </a:lnSpc>
                        <a:spcBef>
                          <a:spcPct val="20000"/>
                        </a:spcBef>
                        <a:spcAft>
                          <a:spcPct val="0"/>
                        </a:spcAft>
                        <a:buClr>
                          <a:srgbClr val="AA800E"/>
                        </a:buClr>
                        <a:buSzTx/>
                        <a:buFontTx/>
                        <a:buChar char="»"/>
                        <a:defRPr kumimoji="0" lang="en-GB" altLang="en-US" sz="1829" b="0" i="0" u="none">
                          <a:solidFill>
                            <a:srgbClr val="3333CC"/>
                          </a:solidFill>
                          <a:latin typeface="Arial" pitchFamily="34" charset="0"/>
                        </a:defRPr>
                      </a:lvl5pPr>
                    </a:lstStyle>
                    <a:p>
                      <a:pPr marL="287096" lvl="0" indent="-287096" algn="ctr">
                        <a:buNone/>
                      </a:pPr>
                      <a:r>
                        <a:rPr lang="en-US" altLang="zh-CN" sz="1422" b="0">
                          <a:latin typeface="Times New Roman" charset="0"/>
                          <a:ea typeface="宋体" charset="-122"/>
                        </a:rPr>
                        <a:t>Arm 1</a:t>
                      </a:r>
                      <a:endParaRPr lang="en-US" altLang="zh-CN" sz="1400" b="0">
                        <a:latin typeface="Times New Roman" charset="0"/>
                        <a:ea typeface="宋体" charset="-122"/>
                      </a:endParaRPr>
                    </a:p>
                    <a:p>
                      <a:pPr marL="287096" lvl="0" indent="-287096" algn="ctr">
                        <a:buNone/>
                      </a:pPr>
                      <a:r>
                        <a:rPr lang="en-US" altLang="zh-CN" sz="1422" b="0">
                          <a:latin typeface="Times New Roman" charset="0"/>
                          <a:ea typeface="宋体" charset="-122"/>
                        </a:rPr>
                        <a:t>DP + B</a:t>
                      </a:r>
                      <a:endParaRPr lang="en-US" altLang="zh-CN" sz="1400" b="0">
                        <a:latin typeface="Times New Roman" charset="0"/>
                        <a:ea typeface="宋体" charset="-122"/>
                      </a:endParaRPr>
                    </a:p>
                    <a:p>
                      <a:pPr marL="287096" lvl="0" indent="-287096" algn="ctr">
                        <a:buNone/>
                      </a:pPr>
                      <a:r>
                        <a:rPr lang="en-US" altLang="zh-CN" sz="1422" b="0">
                          <a:latin typeface="Times New Roman" charset="0"/>
                          <a:ea typeface="宋体" charset="-122"/>
                        </a:rPr>
                        <a:t>N=524</a:t>
                      </a:r>
                      <a:endParaRPr lang="en-US" altLang="zh-CN" sz="1400" b="0">
                        <a:ea typeface="宋体" charset="-122"/>
                      </a:endParaRPr>
                    </a:p>
                  </a:txBody>
                  <a:tcPr marL="92903" marR="92903" marT="46452" marB="46452"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solidFill>
                  </a:tcPr>
                </a:tc>
                <a:tc>
                  <a:txBody>
                    <a:bodyPr vert="horz" wrap="square" lIns="92903" tIns="46452" rIns="92903" bIns="46452" anchor="b" anchorCtr="0"/>
                    <a:lstStyle>
                      <a:lvl1pPr marL="369355" indent="-369355" algn="l" defTabSz="929030" rtl="0" eaLnBrk="1" fontAlgn="base" hangingPunct="1">
                        <a:lnSpc>
                          <a:spcPct val="100000"/>
                        </a:lnSpc>
                        <a:spcBef>
                          <a:spcPct val="0"/>
                        </a:spcBef>
                        <a:spcAft>
                          <a:spcPct val="20000"/>
                        </a:spcAft>
                        <a:buClr>
                          <a:srgbClr val="E9B113"/>
                        </a:buClr>
                        <a:buSzTx/>
                        <a:buFont typeface="Wingdings" charset="2"/>
                        <a:buChar char=""/>
                        <a:defRPr kumimoji="0" lang="en-GB" altLang="en-US" sz="2032" b="1" i="0" u="none">
                          <a:solidFill>
                            <a:schemeClr val="tx1"/>
                          </a:solidFill>
                          <a:latin typeface="Arial" pitchFamily="34" charset="0"/>
                        </a:defRPr>
                      </a:lvl1pPr>
                      <a:lvl2pPr marL="624192" indent="-253226" algn="l" defTabSz="929030" rtl="0" eaLnBrk="1" fontAlgn="base" hangingPunct="1">
                        <a:lnSpc>
                          <a:spcPct val="100000"/>
                        </a:lnSpc>
                        <a:spcBef>
                          <a:spcPct val="0"/>
                        </a:spcBef>
                        <a:spcAft>
                          <a:spcPct val="20000"/>
                        </a:spcAft>
                        <a:buClr>
                          <a:srgbClr val="E9B113"/>
                        </a:buClr>
                        <a:buSzTx/>
                        <a:buFont typeface="Arial" pitchFamily="34" charset="0"/>
                        <a:buChar char="–"/>
                        <a:defRPr kumimoji="0" lang="en-GB" altLang="en-US" sz="1829" b="1" i="0" u="none">
                          <a:solidFill>
                            <a:schemeClr val="tx1"/>
                          </a:solidFill>
                          <a:latin typeface="Arial" pitchFamily="34" charset="0"/>
                        </a:defRPr>
                      </a:lvl2pPr>
                      <a:lvl3pPr marL="885483" indent="-259677" algn="l" defTabSz="929030" rtl="0" eaLnBrk="1" fontAlgn="base" hangingPunct="1">
                        <a:lnSpc>
                          <a:spcPct val="100000"/>
                        </a:lnSpc>
                        <a:spcBef>
                          <a:spcPct val="0"/>
                        </a:spcBef>
                        <a:spcAft>
                          <a:spcPct val="20000"/>
                        </a:spcAft>
                        <a:buClr>
                          <a:srgbClr val="E9B113"/>
                        </a:buClr>
                        <a:buSzTx/>
                        <a:buFontTx/>
                        <a:buChar char="•"/>
                        <a:defRPr kumimoji="0" lang="en-GB" altLang="en-US" sz="1829" b="1" i="0" u="none">
                          <a:solidFill>
                            <a:schemeClr val="tx1"/>
                          </a:solidFill>
                          <a:latin typeface="Arial" pitchFamily="34" charset="0"/>
                        </a:defRPr>
                      </a:lvl3pPr>
                      <a:lvl4pPr marL="1785480" indent="-232258" algn="l" defTabSz="929030" rtl="0" eaLnBrk="1" fontAlgn="base" hangingPunct="1">
                        <a:lnSpc>
                          <a:spcPct val="90000"/>
                        </a:lnSpc>
                        <a:spcBef>
                          <a:spcPct val="20000"/>
                        </a:spcBef>
                        <a:spcAft>
                          <a:spcPct val="0"/>
                        </a:spcAft>
                        <a:buClr>
                          <a:srgbClr val="AA800E"/>
                        </a:buClr>
                        <a:buSzTx/>
                        <a:buFont typeface="Times New Roman" charset="0"/>
                        <a:buChar char="s"/>
                        <a:defRPr kumimoji="0" lang="en-GB" altLang="en-US" sz="1829" b="0" i="0" u="none">
                          <a:solidFill>
                            <a:srgbClr val="3333CC"/>
                          </a:solidFill>
                          <a:latin typeface="Arial" pitchFamily="34" charset="0"/>
                        </a:defRPr>
                      </a:lvl4pPr>
                      <a:lvl5pPr marL="2199996" indent="-232258" algn="l" defTabSz="929030" rtl="0" eaLnBrk="1" fontAlgn="base" hangingPunct="1">
                        <a:lnSpc>
                          <a:spcPct val="90000"/>
                        </a:lnSpc>
                        <a:spcBef>
                          <a:spcPct val="20000"/>
                        </a:spcBef>
                        <a:spcAft>
                          <a:spcPct val="0"/>
                        </a:spcAft>
                        <a:buClr>
                          <a:srgbClr val="AA800E"/>
                        </a:buClr>
                        <a:buSzTx/>
                        <a:buFontTx/>
                        <a:buChar char="»"/>
                        <a:defRPr kumimoji="0" lang="en-GB" altLang="en-US" sz="1829" b="0" i="0" u="none">
                          <a:solidFill>
                            <a:srgbClr val="3333CC"/>
                          </a:solidFill>
                          <a:latin typeface="Arial" pitchFamily="34" charset="0"/>
                        </a:defRPr>
                      </a:lvl5pPr>
                    </a:lstStyle>
                    <a:p>
                      <a:pPr lvl="0" algn="ctr">
                        <a:buNone/>
                      </a:pPr>
                      <a:r>
                        <a:rPr lang="en-US" altLang="zh-CN" sz="1422" b="0">
                          <a:latin typeface="Times New Roman" charset="0"/>
                          <a:ea typeface="宋体" charset="-122"/>
                        </a:rPr>
                        <a:t>Arm 2</a:t>
                      </a:r>
                      <a:endParaRPr lang="en-US" altLang="zh-CN" sz="1400" b="0">
                        <a:latin typeface="Times New Roman" charset="0"/>
                        <a:ea typeface="宋体" charset="-122"/>
                      </a:endParaRPr>
                    </a:p>
                    <a:p>
                      <a:pPr lvl="0" algn="ctr">
                        <a:buNone/>
                      </a:pPr>
                      <a:r>
                        <a:rPr lang="en-US" altLang="zh-CN" sz="1422" b="0">
                          <a:latin typeface="Times New Roman" charset="0"/>
                          <a:ea typeface="宋体" charset="-122"/>
                        </a:rPr>
                        <a:t>DP</a:t>
                      </a:r>
                      <a:endParaRPr lang="en-US" altLang="zh-CN" sz="1400" b="0">
                        <a:latin typeface="Times New Roman" charset="0"/>
                        <a:ea typeface="宋体" charset="-122"/>
                      </a:endParaRPr>
                    </a:p>
                    <a:p>
                      <a:pPr lvl="0" algn="ctr">
                        <a:buNone/>
                      </a:pPr>
                      <a:r>
                        <a:rPr lang="en-US" altLang="zh-CN" sz="1422" b="0">
                          <a:latin typeface="Times New Roman" charset="0"/>
                          <a:ea typeface="宋体" charset="-122"/>
                        </a:rPr>
                        <a:t>N=526</a:t>
                      </a:r>
                      <a:endParaRPr lang="en-US" altLang="zh-CN" sz="1400" b="0">
                        <a:ea typeface="宋体" charset="-122"/>
                      </a:endParaRPr>
                    </a:p>
                  </a:txBody>
                  <a:tcPr marL="92903" marR="92903" marT="46452" marB="46452"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solidFill>
                  </a:tcPr>
                </a:tc>
              </a:tr>
              <a:tr h="508063">
                <a:tc>
                  <a:txBody>
                    <a:bodyPr vert="horz" wrap="square" lIns="92903" tIns="46452" rIns="92903" bIns="46452"/>
                    <a:lstStyle>
                      <a:lvl1pPr marL="369355" indent="-369355" algn="l" defTabSz="929030" rtl="0" eaLnBrk="1" fontAlgn="base" hangingPunct="1">
                        <a:lnSpc>
                          <a:spcPct val="100000"/>
                        </a:lnSpc>
                        <a:spcBef>
                          <a:spcPct val="0"/>
                        </a:spcBef>
                        <a:spcAft>
                          <a:spcPct val="20000"/>
                        </a:spcAft>
                        <a:buClr>
                          <a:srgbClr val="E9B113"/>
                        </a:buClr>
                        <a:buSzTx/>
                        <a:buFont typeface="Wingdings" charset="2"/>
                        <a:buChar char=""/>
                        <a:defRPr kumimoji="0" lang="en-GB" altLang="en-US" sz="2032" b="1" i="0" u="none">
                          <a:solidFill>
                            <a:schemeClr val="tx1"/>
                          </a:solidFill>
                          <a:latin typeface="Arial" pitchFamily="34" charset="0"/>
                        </a:defRPr>
                      </a:lvl1pPr>
                      <a:lvl2pPr marL="624192" indent="-253226" algn="l" defTabSz="929030" rtl="0" eaLnBrk="1" fontAlgn="base" hangingPunct="1">
                        <a:lnSpc>
                          <a:spcPct val="100000"/>
                        </a:lnSpc>
                        <a:spcBef>
                          <a:spcPct val="0"/>
                        </a:spcBef>
                        <a:spcAft>
                          <a:spcPct val="20000"/>
                        </a:spcAft>
                        <a:buClr>
                          <a:srgbClr val="E9B113"/>
                        </a:buClr>
                        <a:buSzTx/>
                        <a:buFont typeface="Arial" pitchFamily="34" charset="0"/>
                        <a:buChar char="–"/>
                        <a:defRPr kumimoji="0" lang="en-GB" altLang="en-US" sz="1829" b="1" i="0" u="none">
                          <a:solidFill>
                            <a:schemeClr val="tx1"/>
                          </a:solidFill>
                          <a:latin typeface="Arial" pitchFamily="34" charset="0"/>
                        </a:defRPr>
                      </a:lvl2pPr>
                      <a:lvl3pPr marL="885483" indent="-259677" algn="l" defTabSz="929030" rtl="0" eaLnBrk="1" fontAlgn="base" hangingPunct="1">
                        <a:lnSpc>
                          <a:spcPct val="100000"/>
                        </a:lnSpc>
                        <a:spcBef>
                          <a:spcPct val="0"/>
                        </a:spcBef>
                        <a:spcAft>
                          <a:spcPct val="20000"/>
                        </a:spcAft>
                        <a:buClr>
                          <a:srgbClr val="E9B113"/>
                        </a:buClr>
                        <a:buSzTx/>
                        <a:buFontTx/>
                        <a:buChar char="•"/>
                        <a:defRPr kumimoji="0" lang="en-GB" altLang="en-US" sz="1829" b="1" i="0" u="none">
                          <a:solidFill>
                            <a:schemeClr val="tx1"/>
                          </a:solidFill>
                          <a:latin typeface="Arial" pitchFamily="34" charset="0"/>
                        </a:defRPr>
                      </a:lvl3pPr>
                      <a:lvl4pPr marL="1785480" indent="-232258" algn="l" defTabSz="929030" rtl="0" eaLnBrk="1" fontAlgn="base" hangingPunct="1">
                        <a:lnSpc>
                          <a:spcPct val="90000"/>
                        </a:lnSpc>
                        <a:spcBef>
                          <a:spcPct val="20000"/>
                        </a:spcBef>
                        <a:spcAft>
                          <a:spcPct val="0"/>
                        </a:spcAft>
                        <a:buClr>
                          <a:srgbClr val="AA800E"/>
                        </a:buClr>
                        <a:buSzTx/>
                        <a:buFont typeface="Times New Roman" charset="0"/>
                        <a:buChar char="s"/>
                        <a:defRPr kumimoji="0" lang="en-GB" altLang="en-US" sz="1829" b="0" i="0" u="none">
                          <a:solidFill>
                            <a:srgbClr val="3333CC"/>
                          </a:solidFill>
                          <a:latin typeface="Arial" pitchFamily="34" charset="0"/>
                        </a:defRPr>
                      </a:lvl4pPr>
                      <a:lvl5pPr marL="2199996" indent="-232258" algn="l" defTabSz="929030" rtl="0" eaLnBrk="1" fontAlgn="base" hangingPunct="1">
                        <a:lnSpc>
                          <a:spcPct val="90000"/>
                        </a:lnSpc>
                        <a:spcBef>
                          <a:spcPct val="20000"/>
                        </a:spcBef>
                        <a:spcAft>
                          <a:spcPct val="0"/>
                        </a:spcAft>
                        <a:buClr>
                          <a:srgbClr val="AA800E"/>
                        </a:buClr>
                        <a:buSzTx/>
                        <a:buFontTx/>
                        <a:buChar char="»"/>
                        <a:defRPr kumimoji="0" lang="en-GB" altLang="en-US" sz="1829" b="0" i="0" u="none">
                          <a:solidFill>
                            <a:srgbClr val="3333CC"/>
                          </a:solidFill>
                          <a:latin typeface="Arial" pitchFamily="34" charset="0"/>
                        </a:defRPr>
                      </a:lvl5pPr>
                    </a:lstStyle>
                    <a:p>
                      <a:pPr lvl="0">
                        <a:buNone/>
                      </a:pPr>
                      <a:r>
                        <a:rPr lang="zh-CN" altLang="en-US" sz="1219" b="0">
                          <a:solidFill>
                            <a:schemeClr val="tx2"/>
                          </a:solidFill>
                          <a:latin typeface="微软雅黑" charset="-122"/>
                          <a:ea typeface="微软雅黑" charset="-122"/>
                        </a:rPr>
                        <a:t>种族</a:t>
                      </a:r>
                      <a:endParaRPr lang="zh-CN" altLang="en-US" sz="1200" b="0">
                        <a:solidFill>
                          <a:schemeClr val="tx2"/>
                        </a:solidFill>
                        <a:latin typeface="微软雅黑" charset="-122"/>
                        <a:ea typeface="微软雅黑" charset="-122"/>
                      </a:endParaRPr>
                    </a:p>
                    <a:p>
                      <a:pPr lvl="0">
                        <a:buNone/>
                      </a:pPr>
                      <a:r>
                        <a:rPr lang="zh-CN" altLang="en-US" sz="1219" b="0">
                          <a:solidFill>
                            <a:schemeClr val="tx2"/>
                          </a:solidFill>
                          <a:latin typeface="微软雅黑" charset="-122"/>
                          <a:ea typeface="微软雅黑" charset="-122"/>
                        </a:rPr>
                        <a:t>白人</a:t>
                      </a:r>
                      <a:endParaRPr lang="zh-CN" altLang="en-US" sz="1200" b="0">
                        <a:latin typeface="微软雅黑" charset="-122"/>
                        <a:ea typeface="微软雅黑" charset="-122"/>
                      </a:endParaRPr>
                    </a:p>
                  </a:txBody>
                  <a:tcPr marL="92903" marR="92903" marT="46452" marB="46452">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vert="horz" wrap="square" lIns="92903" tIns="46452" rIns="92903" bIns="46452"/>
                    <a:lstStyle>
                      <a:lvl1pPr marL="369355" indent="-369355" algn="l" defTabSz="929030" rtl="0" eaLnBrk="1" fontAlgn="base" hangingPunct="1">
                        <a:lnSpc>
                          <a:spcPct val="100000"/>
                        </a:lnSpc>
                        <a:spcBef>
                          <a:spcPct val="0"/>
                        </a:spcBef>
                        <a:spcAft>
                          <a:spcPct val="20000"/>
                        </a:spcAft>
                        <a:buClr>
                          <a:srgbClr val="E9B113"/>
                        </a:buClr>
                        <a:buSzTx/>
                        <a:buFont typeface="Wingdings" charset="2"/>
                        <a:buChar char=""/>
                        <a:defRPr kumimoji="0" lang="en-GB" altLang="en-US" sz="2032" b="1" i="0" u="none">
                          <a:solidFill>
                            <a:schemeClr val="tx1"/>
                          </a:solidFill>
                          <a:latin typeface="Arial" pitchFamily="34" charset="0"/>
                        </a:defRPr>
                      </a:lvl1pPr>
                      <a:lvl2pPr marL="624192" indent="-253226" algn="l" defTabSz="929030" rtl="0" eaLnBrk="1" fontAlgn="base" hangingPunct="1">
                        <a:lnSpc>
                          <a:spcPct val="100000"/>
                        </a:lnSpc>
                        <a:spcBef>
                          <a:spcPct val="0"/>
                        </a:spcBef>
                        <a:spcAft>
                          <a:spcPct val="20000"/>
                        </a:spcAft>
                        <a:buClr>
                          <a:srgbClr val="E9B113"/>
                        </a:buClr>
                        <a:buSzTx/>
                        <a:buFont typeface="Arial" pitchFamily="34" charset="0"/>
                        <a:buChar char="–"/>
                        <a:defRPr kumimoji="0" lang="en-GB" altLang="en-US" sz="1829" b="1" i="0" u="none">
                          <a:solidFill>
                            <a:schemeClr val="tx1"/>
                          </a:solidFill>
                          <a:latin typeface="Arial" pitchFamily="34" charset="0"/>
                        </a:defRPr>
                      </a:lvl2pPr>
                      <a:lvl3pPr marL="885483" indent="-259677" algn="l" defTabSz="929030" rtl="0" eaLnBrk="1" fontAlgn="base" hangingPunct="1">
                        <a:lnSpc>
                          <a:spcPct val="100000"/>
                        </a:lnSpc>
                        <a:spcBef>
                          <a:spcPct val="0"/>
                        </a:spcBef>
                        <a:spcAft>
                          <a:spcPct val="20000"/>
                        </a:spcAft>
                        <a:buClr>
                          <a:srgbClr val="E9B113"/>
                        </a:buClr>
                        <a:buSzTx/>
                        <a:buFontTx/>
                        <a:buChar char="•"/>
                        <a:defRPr kumimoji="0" lang="en-GB" altLang="en-US" sz="1829" b="1" i="0" u="none">
                          <a:solidFill>
                            <a:schemeClr val="tx1"/>
                          </a:solidFill>
                          <a:latin typeface="Arial" pitchFamily="34" charset="0"/>
                        </a:defRPr>
                      </a:lvl3pPr>
                      <a:lvl4pPr marL="1785480" indent="-232258" algn="l" defTabSz="929030" rtl="0" eaLnBrk="1" fontAlgn="base" hangingPunct="1">
                        <a:lnSpc>
                          <a:spcPct val="90000"/>
                        </a:lnSpc>
                        <a:spcBef>
                          <a:spcPct val="20000"/>
                        </a:spcBef>
                        <a:spcAft>
                          <a:spcPct val="0"/>
                        </a:spcAft>
                        <a:buClr>
                          <a:srgbClr val="AA800E"/>
                        </a:buClr>
                        <a:buSzTx/>
                        <a:buFont typeface="Times New Roman" charset="0"/>
                        <a:buChar char="s"/>
                        <a:defRPr kumimoji="0" lang="en-GB" altLang="en-US" sz="1829" b="0" i="0" u="none">
                          <a:solidFill>
                            <a:srgbClr val="3333CC"/>
                          </a:solidFill>
                          <a:latin typeface="Arial" pitchFamily="34" charset="0"/>
                        </a:defRPr>
                      </a:lvl4pPr>
                      <a:lvl5pPr marL="2199996" indent="-232258" algn="l" defTabSz="929030" rtl="0" eaLnBrk="1" fontAlgn="base" hangingPunct="1">
                        <a:lnSpc>
                          <a:spcPct val="90000"/>
                        </a:lnSpc>
                        <a:spcBef>
                          <a:spcPct val="20000"/>
                        </a:spcBef>
                        <a:spcAft>
                          <a:spcPct val="0"/>
                        </a:spcAft>
                        <a:buClr>
                          <a:srgbClr val="AA800E"/>
                        </a:buClr>
                        <a:buSzTx/>
                        <a:buFontTx/>
                        <a:buChar char="»"/>
                        <a:defRPr kumimoji="0" lang="en-GB" altLang="en-US" sz="1829" b="0" i="0" u="none">
                          <a:solidFill>
                            <a:srgbClr val="3333CC"/>
                          </a:solidFill>
                          <a:latin typeface="Arial" pitchFamily="34" charset="0"/>
                        </a:defRPr>
                      </a:lvl5pPr>
                    </a:lstStyle>
                    <a:p>
                      <a:pPr lvl="0" algn="ctr">
                        <a:buNone/>
                      </a:pPr>
                      <a:endParaRPr lang="zh-CN" altLang="en-US" sz="1200" b="0">
                        <a:latin typeface="Times New Roman" charset="0"/>
                        <a:ea typeface="宋体" charset="-122"/>
                      </a:endParaRPr>
                    </a:p>
                    <a:p>
                      <a:pPr lvl="0" algn="ctr">
                        <a:buNone/>
                      </a:pPr>
                      <a:r>
                        <a:rPr lang="en-US" altLang="zh-CN" sz="1219" b="0">
                          <a:latin typeface="Times New Roman" charset="0"/>
                          <a:ea typeface="宋体" charset="-122"/>
                        </a:rPr>
                        <a:t>88%</a:t>
                      </a:r>
                      <a:endParaRPr lang="en-US" altLang="zh-CN" sz="1200" b="0">
                        <a:ea typeface="宋体" charset="-122"/>
                      </a:endParaRPr>
                    </a:p>
                  </a:txBody>
                  <a:tcPr marL="92903" marR="92903" marT="46452" marB="46452">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vert="horz" wrap="square" lIns="92903" tIns="46452" rIns="92903" bIns="46452"/>
                    <a:lstStyle>
                      <a:lvl1pPr marL="369355" indent="-369355" algn="l" defTabSz="929030" rtl="0" eaLnBrk="1" fontAlgn="base" hangingPunct="1">
                        <a:lnSpc>
                          <a:spcPct val="100000"/>
                        </a:lnSpc>
                        <a:spcBef>
                          <a:spcPct val="0"/>
                        </a:spcBef>
                        <a:spcAft>
                          <a:spcPct val="20000"/>
                        </a:spcAft>
                        <a:buClr>
                          <a:srgbClr val="E9B113"/>
                        </a:buClr>
                        <a:buSzTx/>
                        <a:buFont typeface="Wingdings" charset="2"/>
                        <a:buChar char=""/>
                        <a:defRPr kumimoji="0" lang="en-GB" altLang="en-US" sz="2032" b="1" i="0" u="none">
                          <a:solidFill>
                            <a:schemeClr val="tx1"/>
                          </a:solidFill>
                          <a:latin typeface="Arial" pitchFamily="34" charset="0"/>
                        </a:defRPr>
                      </a:lvl1pPr>
                      <a:lvl2pPr marL="624192" indent="-253226" algn="l" defTabSz="929030" rtl="0" eaLnBrk="1" fontAlgn="base" hangingPunct="1">
                        <a:lnSpc>
                          <a:spcPct val="100000"/>
                        </a:lnSpc>
                        <a:spcBef>
                          <a:spcPct val="0"/>
                        </a:spcBef>
                        <a:spcAft>
                          <a:spcPct val="20000"/>
                        </a:spcAft>
                        <a:buClr>
                          <a:srgbClr val="E9B113"/>
                        </a:buClr>
                        <a:buSzTx/>
                        <a:buFont typeface="Arial" pitchFamily="34" charset="0"/>
                        <a:buChar char="–"/>
                        <a:defRPr kumimoji="0" lang="en-GB" altLang="en-US" sz="1829" b="1" i="0" u="none">
                          <a:solidFill>
                            <a:schemeClr val="tx1"/>
                          </a:solidFill>
                          <a:latin typeface="Arial" pitchFamily="34" charset="0"/>
                        </a:defRPr>
                      </a:lvl2pPr>
                      <a:lvl3pPr marL="885483" indent="-259677" algn="l" defTabSz="929030" rtl="0" eaLnBrk="1" fontAlgn="base" hangingPunct="1">
                        <a:lnSpc>
                          <a:spcPct val="100000"/>
                        </a:lnSpc>
                        <a:spcBef>
                          <a:spcPct val="0"/>
                        </a:spcBef>
                        <a:spcAft>
                          <a:spcPct val="20000"/>
                        </a:spcAft>
                        <a:buClr>
                          <a:srgbClr val="E9B113"/>
                        </a:buClr>
                        <a:buSzTx/>
                        <a:buFontTx/>
                        <a:buChar char="•"/>
                        <a:defRPr kumimoji="0" lang="en-GB" altLang="en-US" sz="1829" b="1" i="0" u="none">
                          <a:solidFill>
                            <a:schemeClr val="tx1"/>
                          </a:solidFill>
                          <a:latin typeface="Arial" pitchFamily="34" charset="0"/>
                        </a:defRPr>
                      </a:lvl3pPr>
                      <a:lvl4pPr marL="1785480" indent="-232258" algn="l" defTabSz="929030" rtl="0" eaLnBrk="1" fontAlgn="base" hangingPunct="1">
                        <a:lnSpc>
                          <a:spcPct val="90000"/>
                        </a:lnSpc>
                        <a:spcBef>
                          <a:spcPct val="20000"/>
                        </a:spcBef>
                        <a:spcAft>
                          <a:spcPct val="0"/>
                        </a:spcAft>
                        <a:buClr>
                          <a:srgbClr val="AA800E"/>
                        </a:buClr>
                        <a:buSzTx/>
                        <a:buFont typeface="Times New Roman" charset="0"/>
                        <a:buChar char="s"/>
                        <a:defRPr kumimoji="0" lang="en-GB" altLang="en-US" sz="1829" b="0" i="0" u="none">
                          <a:solidFill>
                            <a:srgbClr val="3333CC"/>
                          </a:solidFill>
                          <a:latin typeface="Arial" pitchFamily="34" charset="0"/>
                        </a:defRPr>
                      </a:lvl4pPr>
                      <a:lvl5pPr marL="2199996" indent="-232258" algn="l" defTabSz="929030" rtl="0" eaLnBrk="1" fontAlgn="base" hangingPunct="1">
                        <a:lnSpc>
                          <a:spcPct val="90000"/>
                        </a:lnSpc>
                        <a:spcBef>
                          <a:spcPct val="20000"/>
                        </a:spcBef>
                        <a:spcAft>
                          <a:spcPct val="0"/>
                        </a:spcAft>
                        <a:buClr>
                          <a:srgbClr val="AA800E"/>
                        </a:buClr>
                        <a:buSzTx/>
                        <a:buFontTx/>
                        <a:buChar char="»"/>
                        <a:defRPr kumimoji="0" lang="en-GB" altLang="en-US" sz="1829" b="0" i="0" u="none">
                          <a:solidFill>
                            <a:srgbClr val="3333CC"/>
                          </a:solidFill>
                          <a:latin typeface="Arial" pitchFamily="34" charset="0"/>
                        </a:defRPr>
                      </a:lvl5pPr>
                    </a:lstStyle>
                    <a:p>
                      <a:pPr lvl="0" algn="ctr">
                        <a:buNone/>
                      </a:pPr>
                      <a:endParaRPr lang="zh-CN" altLang="en-US" sz="1200" b="0">
                        <a:latin typeface="Times New Roman" charset="0"/>
                        <a:ea typeface="宋体" charset="-122"/>
                      </a:endParaRPr>
                    </a:p>
                    <a:p>
                      <a:pPr lvl="0" algn="ctr">
                        <a:buNone/>
                      </a:pPr>
                      <a:r>
                        <a:rPr lang="en-US" altLang="zh-CN" sz="1219" b="0">
                          <a:latin typeface="Times New Roman" charset="0"/>
                          <a:ea typeface="宋体" charset="-122"/>
                        </a:rPr>
                        <a:t>87%</a:t>
                      </a:r>
                      <a:endParaRPr lang="en-US" altLang="zh-CN" sz="1200" b="0">
                        <a:ea typeface="宋体" charset="-122"/>
                      </a:endParaRPr>
                    </a:p>
                  </a:txBody>
                  <a:tcPr marL="92903" marR="92903" marT="46452" marB="46452">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r>
              <a:tr h="690321">
                <a:tc>
                  <a:txBody>
                    <a:bodyPr vert="horz" wrap="square" lIns="92903" tIns="46452" rIns="92903" bIns="46452"/>
                    <a:lstStyle>
                      <a:lvl1pPr marL="369355" indent="-369355" algn="l" defTabSz="929030" rtl="0" eaLnBrk="1" fontAlgn="base" hangingPunct="1">
                        <a:lnSpc>
                          <a:spcPct val="100000"/>
                        </a:lnSpc>
                        <a:spcBef>
                          <a:spcPct val="0"/>
                        </a:spcBef>
                        <a:spcAft>
                          <a:spcPct val="20000"/>
                        </a:spcAft>
                        <a:buClr>
                          <a:srgbClr val="E9B113"/>
                        </a:buClr>
                        <a:buSzTx/>
                        <a:buFont typeface="Wingdings" charset="2"/>
                        <a:buChar char=""/>
                        <a:defRPr kumimoji="0" lang="en-GB" altLang="en-US" sz="2032" b="1" i="0" u="none">
                          <a:solidFill>
                            <a:schemeClr val="tx1"/>
                          </a:solidFill>
                          <a:latin typeface="Arial" pitchFamily="34" charset="0"/>
                        </a:defRPr>
                      </a:lvl1pPr>
                      <a:lvl2pPr marL="624192" indent="-253226" algn="l" defTabSz="929030" rtl="0" eaLnBrk="1" fontAlgn="base" hangingPunct="1">
                        <a:lnSpc>
                          <a:spcPct val="100000"/>
                        </a:lnSpc>
                        <a:spcBef>
                          <a:spcPct val="0"/>
                        </a:spcBef>
                        <a:spcAft>
                          <a:spcPct val="20000"/>
                        </a:spcAft>
                        <a:buClr>
                          <a:srgbClr val="E9B113"/>
                        </a:buClr>
                        <a:buSzTx/>
                        <a:buFont typeface="Arial" pitchFamily="34" charset="0"/>
                        <a:buChar char="–"/>
                        <a:defRPr kumimoji="0" lang="en-GB" altLang="en-US" sz="1829" b="1" i="0" u="none">
                          <a:solidFill>
                            <a:schemeClr val="tx1"/>
                          </a:solidFill>
                          <a:latin typeface="Arial" pitchFamily="34" charset="0"/>
                        </a:defRPr>
                      </a:lvl2pPr>
                      <a:lvl3pPr marL="885483" indent="-259677" algn="l" defTabSz="929030" rtl="0" eaLnBrk="1" fontAlgn="base" hangingPunct="1">
                        <a:lnSpc>
                          <a:spcPct val="100000"/>
                        </a:lnSpc>
                        <a:spcBef>
                          <a:spcPct val="0"/>
                        </a:spcBef>
                        <a:spcAft>
                          <a:spcPct val="20000"/>
                        </a:spcAft>
                        <a:buClr>
                          <a:srgbClr val="E9B113"/>
                        </a:buClr>
                        <a:buSzTx/>
                        <a:buFontTx/>
                        <a:buChar char="•"/>
                        <a:defRPr kumimoji="0" lang="en-GB" altLang="en-US" sz="1829" b="1" i="0" u="none">
                          <a:solidFill>
                            <a:schemeClr val="tx1"/>
                          </a:solidFill>
                          <a:latin typeface="Arial" pitchFamily="34" charset="0"/>
                        </a:defRPr>
                      </a:lvl3pPr>
                      <a:lvl4pPr marL="1785480" indent="-232258" algn="l" defTabSz="929030" rtl="0" eaLnBrk="1" fontAlgn="base" hangingPunct="1">
                        <a:lnSpc>
                          <a:spcPct val="90000"/>
                        </a:lnSpc>
                        <a:spcBef>
                          <a:spcPct val="20000"/>
                        </a:spcBef>
                        <a:spcAft>
                          <a:spcPct val="0"/>
                        </a:spcAft>
                        <a:buClr>
                          <a:srgbClr val="AA800E"/>
                        </a:buClr>
                        <a:buSzTx/>
                        <a:buFont typeface="Times New Roman" charset="0"/>
                        <a:buChar char="s"/>
                        <a:defRPr kumimoji="0" lang="en-GB" altLang="en-US" sz="1829" b="0" i="0" u="none">
                          <a:solidFill>
                            <a:srgbClr val="3333CC"/>
                          </a:solidFill>
                          <a:latin typeface="Arial" pitchFamily="34" charset="0"/>
                        </a:defRPr>
                      </a:lvl4pPr>
                      <a:lvl5pPr marL="2199996" indent="-232258" algn="l" defTabSz="929030" rtl="0" eaLnBrk="1" fontAlgn="base" hangingPunct="1">
                        <a:lnSpc>
                          <a:spcPct val="90000"/>
                        </a:lnSpc>
                        <a:spcBef>
                          <a:spcPct val="20000"/>
                        </a:spcBef>
                        <a:spcAft>
                          <a:spcPct val="0"/>
                        </a:spcAft>
                        <a:buClr>
                          <a:srgbClr val="AA800E"/>
                        </a:buClr>
                        <a:buSzTx/>
                        <a:buFontTx/>
                        <a:buChar char="»"/>
                        <a:defRPr kumimoji="0" lang="en-GB" altLang="en-US" sz="1829" b="0" i="0" u="none">
                          <a:solidFill>
                            <a:srgbClr val="3333CC"/>
                          </a:solidFill>
                          <a:latin typeface="Arial" pitchFamily="34" charset="0"/>
                        </a:defRPr>
                      </a:lvl5pPr>
                    </a:lstStyle>
                    <a:p>
                      <a:pPr lvl="0">
                        <a:buNone/>
                      </a:pPr>
                      <a:r>
                        <a:rPr lang="zh-CN" altLang="en-US" sz="1219" b="0">
                          <a:solidFill>
                            <a:schemeClr val="tx2"/>
                          </a:solidFill>
                          <a:latin typeface="微软雅黑" charset="-122"/>
                          <a:ea typeface="微软雅黑" charset="-122"/>
                        </a:rPr>
                        <a:t>年龄</a:t>
                      </a:r>
                      <a:endParaRPr lang="zh-CN" altLang="en-US" sz="1200" b="0">
                        <a:solidFill>
                          <a:schemeClr val="tx2"/>
                        </a:solidFill>
                        <a:latin typeface="微软雅黑" charset="-122"/>
                        <a:ea typeface="微软雅黑" charset="-122"/>
                      </a:endParaRPr>
                    </a:p>
                    <a:p>
                      <a:pPr lvl="0">
                        <a:buNone/>
                      </a:pPr>
                      <a:r>
                        <a:rPr lang="en-US" altLang="zh-CN" sz="1219" b="0">
                          <a:latin typeface="微软雅黑" charset="-122"/>
                          <a:ea typeface="微软雅黑" charset="-122"/>
                        </a:rPr>
                        <a:t>&lt;65</a:t>
                      </a:r>
                      <a:endParaRPr lang="en-US" altLang="zh-CN" sz="1200" b="0">
                        <a:latin typeface="微软雅黑" charset="-122"/>
                        <a:ea typeface="微软雅黑" charset="-122"/>
                      </a:endParaRPr>
                    </a:p>
                    <a:p>
                      <a:pPr lvl="0">
                        <a:buNone/>
                      </a:pPr>
                      <a:r>
                        <a:rPr lang="en-US" altLang="zh-CN" sz="1219" b="0">
                          <a:latin typeface="微软雅黑" charset="-122"/>
                          <a:ea typeface="微软雅黑" charset="-122"/>
                        </a:rPr>
                        <a:t>65+ </a:t>
                      </a:r>
                      <a:endParaRPr lang="en-US" altLang="zh-CN" sz="1200" b="0">
                        <a:latin typeface="微软雅黑" charset="-122"/>
                        <a:ea typeface="微软雅黑" charset="-122"/>
                      </a:endParaRPr>
                    </a:p>
                  </a:txBody>
                  <a:tcPr marL="92903" marR="92903" marT="46452" marB="46452">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vert="horz" wrap="square" lIns="92903" tIns="46452" rIns="92903" bIns="46452"/>
                    <a:lstStyle>
                      <a:lvl1pPr marL="369355" indent="-369355" algn="l" defTabSz="929030" rtl="0" eaLnBrk="1" fontAlgn="base" hangingPunct="1">
                        <a:lnSpc>
                          <a:spcPct val="100000"/>
                        </a:lnSpc>
                        <a:spcBef>
                          <a:spcPct val="0"/>
                        </a:spcBef>
                        <a:spcAft>
                          <a:spcPct val="20000"/>
                        </a:spcAft>
                        <a:buClr>
                          <a:srgbClr val="E9B113"/>
                        </a:buClr>
                        <a:buSzTx/>
                        <a:buFont typeface="Wingdings" charset="2"/>
                        <a:buChar char=""/>
                        <a:defRPr kumimoji="0" lang="en-GB" altLang="en-US" sz="2032" b="1" i="0" u="none">
                          <a:solidFill>
                            <a:schemeClr val="tx1"/>
                          </a:solidFill>
                          <a:latin typeface="Arial" pitchFamily="34" charset="0"/>
                        </a:defRPr>
                      </a:lvl1pPr>
                      <a:lvl2pPr marL="624192" indent="-253226" algn="l" defTabSz="929030" rtl="0" eaLnBrk="1" fontAlgn="base" hangingPunct="1">
                        <a:lnSpc>
                          <a:spcPct val="100000"/>
                        </a:lnSpc>
                        <a:spcBef>
                          <a:spcPct val="0"/>
                        </a:spcBef>
                        <a:spcAft>
                          <a:spcPct val="20000"/>
                        </a:spcAft>
                        <a:buClr>
                          <a:srgbClr val="E9B113"/>
                        </a:buClr>
                        <a:buSzTx/>
                        <a:buFont typeface="Arial" pitchFamily="34" charset="0"/>
                        <a:buChar char="–"/>
                        <a:defRPr kumimoji="0" lang="en-GB" altLang="en-US" sz="1829" b="1" i="0" u="none">
                          <a:solidFill>
                            <a:schemeClr val="tx1"/>
                          </a:solidFill>
                          <a:latin typeface="Arial" pitchFamily="34" charset="0"/>
                        </a:defRPr>
                      </a:lvl2pPr>
                      <a:lvl3pPr marL="885483" indent="-259677" algn="l" defTabSz="929030" rtl="0" eaLnBrk="1" fontAlgn="base" hangingPunct="1">
                        <a:lnSpc>
                          <a:spcPct val="100000"/>
                        </a:lnSpc>
                        <a:spcBef>
                          <a:spcPct val="0"/>
                        </a:spcBef>
                        <a:spcAft>
                          <a:spcPct val="20000"/>
                        </a:spcAft>
                        <a:buClr>
                          <a:srgbClr val="E9B113"/>
                        </a:buClr>
                        <a:buSzTx/>
                        <a:buFontTx/>
                        <a:buChar char="•"/>
                        <a:defRPr kumimoji="0" lang="en-GB" altLang="en-US" sz="1829" b="1" i="0" u="none">
                          <a:solidFill>
                            <a:schemeClr val="tx1"/>
                          </a:solidFill>
                          <a:latin typeface="Arial" pitchFamily="34" charset="0"/>
                        </a:defRPr>
                      </a:lvl3pPr>
                      <a:lvl4pPr marL="1785480" indent="-232258" algn="l" defTabSz="929030" rtl="0" eaLnBrk="1" fontAlgn="base" hangingPunct="1">
                        <a:lnSpc>
                          <a:spcPct val="90000"/>
                        </a:lnSpc>
                        <a:spcBef>
                          <a:spcPct val="20000"/>
                        </a:spcBef>
                        <a:spcAft>
                          <a:spcPct val="0"/>
                        </a:spcAft>
                        <a:buClr>
                          <a:srgbClr val="AA800E"/>
                        </a:buClr>
                        <a:buSzTx/>
                        <a:buFont typeface="Times New Roman" charset="0"/>
                        <a:buChar char="s"/>
                        <a:defRPr kumimoji="0" lang="en-GB" altLang="en-US" sz="1829" b="0" i="0" u="none">
                          <a:solidFill>
                            <a:srgbClr val="3333CC"/>
                          </a:solidFill>
                          <a:latin typeface="Arial" pitchFamily="34" charset="0"/>
                        </a:defRPr>
                      </a:lvl4pPr>
                      <a:lvl5pPr marL="2199996" indent="-232258" algn="l" defTabSz="929030" rtl="0" eaLnBrk="1" fontAlgn="base" hangingPunct="1">
                        <a:lnSpc>
                          <a:spcPct val="90000"/>
                        </a:lnSpc>
                        <a:spcBef>
                          <a:spcPct val="20000"/>
                        </a:spcBef>
                        <a:spcAft>
                          <a:spcPct val="0"/>
                        </a:spcAft>
                        <a:buClr>
                          <a:srgbClr val="AA800E"/>
                        </a:buClr>
                        <a:buSzTx/>
                        <a:buFontTx/>
                        <a:buChar char="»"/>
                        <a:defRPr kumimoji="0" lang="en-GB" altLang="en-US" sz="1829" b="0" i="0" u="none">
                          <a:solidFill>
                            <a:srgbClr val="3333CC"/>
                          </a:solidFill>
                          <a:latin typeface="Arial" pitchFamily="34" charset="0"/>
                        </a:defRPr>
                      </a:lvl5pPr>
                    </a:lstStyle>
                    <a:p>
                      <a:pPr lvl="0" algn="ctr">
                        <a:buNone/>
                      </a:pPr>
                      <a:endParaRPr lang="zh-CN" altLang="en-US" sz="1200" b="0">
                        <a:latin typeface="Times New Roman" charset="0"/>
                        <a:ea typeface="宋体" charset="-122"/>
                      </a:endParaRPr>
                    </a:p>
                    <a:p>
                      <a:pPr lvl="0" algn="ctr">
                        <a:buNone/>
                      </a:pPr>
                      <a:r>
                        <a:rPr lang="en-US" altLang="zh-CN" sz="1219" b="0">
                          <a:latin typeface="Times New Roman" charset="0"/>
                          <a:ea typeface="宋体" charset="-122"/>
                        </a:rPr>
                        <a:t>34%</a:t>
                      </a:r>
                      <a:endParaRPr lang="en-US" altLang="zh-CN" sz="1200" b="0">
                        <a:latin typeface="Times New Roman" charset="0"/>
                        <a:ea typeface="宋体" charset="-122"/>
                      </a:endParaRPr>
                    </a:p>
                    <a:p>
                      <a:pPr lvl="0" algn="ctr">
                        <a:buNone/>
                      </a:pPr>
                      <a:r>
                        <a:rPr lang="en-US" altLang="zh-CN" sz="1219" b="0">
                          <a:latin typeface="Times New Roman" charset="0"/>
                          <a:ea typeface="宋体" charset="-122"/>
                        </a:rPr>
                        <a:t>66%</a:t>
                      </a:r>
                      <a:endParaRPr lang="en-US" altLang="zh-CN" sz="1200" b="0">
                        <a:ea typeface="宋体" charset="-122"/>
                      </a:endParaRPr>
                    </a:p>
                  </a:txBody>
                  <a:tcPr marL="92903" marR="92903" marT="46452" marB="46452">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vert="horz" wrap="square" lIns="92903" tIns="46452" rIns="92903" bIns="46452"/>
                    <a:lstStyle>
                      <a:lvl1pPr marL="369355" indent="-369355" algn="l" defTabSz="929030" rtl="0" eaLnBrk="1" fontAlgn="base" hangingPunct="1">
                        <a:lnSpc>
                          <a:spcPct val="100000"/>
                        </a:lnSpc>
                        <a:spcBef>
                          <a:spcPct val="0"/>
                        </a:spcBef>
                        <a:spcAft>
                          <a:spcPct val="20000"/>
                        </a:spcAft>
                        <a:buClr>
                          <a:srgbClr val="E9B113"/>
                        </a:buClr>
                        <a:buSzTx/>
                        <a:buFont typeface="Wingdings" charset="2"/>
                        <a:buChar char=""/>
                        <a:defRPr kumimoji="0" lang="en-GB" altLang="en-US" sz="2032" b="1" i="0" u="none">
                          <a:solidFill>
                            <a:schemeClr val="tx1"/>
                          </a:solidFill>
                          <a:latin typeface="Arial" pitchFamily="34" charset="0"/>
                        </a:defRPr>
                      </a:lvl1pPr>
                      <a:lvl2pPr marL="624192" indent="-253226" algn="l" defTabSz="929030" rtl="0" eaLnBrk="1" fontAlgn="base" hangingPunct="1">
                        <a:lnSpc>
                          <a:spcPct val="100000"/>
                        </a:lnSpc>
                        <a:spcBef>
                          <a:spcPct val="0"/>
                        </a:spcBef>
                        <a:spcAft>
                          <a:spcPct val="20000"/>
                        </a:spcAft>
                        <a:buClr>
                          <a:srgbClr val="E9B113"/>
                        </a:buClr>
                        <a:buSzTx/>
                        <a:buFont typeface="Arial" pitchFamily="34" charset="0"/>
                        <a:buChar char="–"/>
                        <a:defRPr kumimoji="0" lang="en-GB" altLang="en-US" sz="1829" b="1" i="0" u="none">
                          <a:solidFill>
                            <a:schemeClr val="tx1"/>
                          </a:solidFill>
                          <a:latin typeface="Arial" pitchFamily="34" charset="0"/>
                        </a:defRPr>
                      </a:lvl2pPr>
                      <a:lvl3pPr marL="885483" indent="-259677" algn="l" defTabSz="929030" rtl="0" eaLnBrk="1" fontAlgn="base" hangingPunct="1">
                        <a:lnSpc>
                          <a:spcPct val="100000"/>
                        </a:lnSpc>
                        <a:spcBef>
                          <a:spcPct val="0"/>
                        </a:spcBef>
                        <a:spcAft>
                          <a:spcPct val="20000"/>
                        </a:spcAft>
                        <a:buClr>
                          <a:srgbClr val="E9B113"/>
                        </a:buClr>
                        <a:buSzTx/>
                        <a:buFontTx/>
                        <a:buChar char="•"/>
                        <a:defRPr kumimoji="0" lang="en-GB" altLang="en-US" sz="1829" b="1" i="0" u="none">
                          <a:solidFill>
                            <a:schemeClr val="tx1"/>
                          </a:solidFill>
                          <a:latin typeface="Arial" pitchFamily="34" charset="0"/>
                        </a:defRPr>
                      </a:lvl3pPr>
                      <a:lvl4pPr marL="1785480" indent="-232258" algn="l" defTabSz="929030" rtl="0" eaLnBrk="1" fontAlgn="base" hangingPunct="1">
                        <a:lnSpc>
                          <a:spcPct val="90000"/>
                        </a:lnSpc>
                        <a:spcBef>
                          <a:spcPct val="20000"/>
                        </a:spcBef>
                        <a:spcAft>
                          <a:spcPct val="0"/>
                        </a:spcAft>
                        <a:buClr>
                          <a:srgbClr val="AA800E"/>
                        </a:buClr>
                        <a:buSzTx/>
                        <a:buFont typeface="Times New Roman" charset="0"/>
                        <a:buChar char="s"/>
                        <a:defRPr kumimoji="0" lang="en-GB" altLang="en-US" sz="1829" b="0" i="0" u="none">
                          <a:solidFill>
                            <a:srgbClr val="3333CC"/>
                          </a:solidFill>
                          <a:latin typeface="Arial" pitchFamily="34" charset="0"/>
                        </a:defRPr>
                      </a:lvl4pPr>
                      <a:lvl5pPr marL="2199996" indent="-232258" algn="l" defTabSz="929030" rtl="0" eaLnBrk="1" fontAlgn="base" hangingPunct="1">
                        <a:lnSpc>
                          <a:spcPct val="90000"/>
                        </a:lnSpc>
                        <a:spcBef>
                          <a:spcPct val="20000"/>
                        </a:spcBef>
                        <a:spcAft>
                          <a:spcPct val="0"/>
                        </a:spcAft>
                        <a:buClr>
                          <a:srgbClr val="AA800E"/>
                        </a:buClr>
                        <a:buSzTx/>
                        <a:buFontTx/>
                        <a:buChar char="»"/>
                        <a:defRPr kumimoji="0" lang="en-GB" altLang="en-US" sz="1829" b="0" i="0" u="none">
                          <a:solidFill>
                            <a:srgbClr val="3333CC"/>
                          </a:solidFill>
                          <a:latin typeface="Arial" pitchFamily="34" charset="0"/>
                        </a:defRPr>
                      </a:lvl5pPr>
                    </a:lstStyle>
                    <a:p>
                      <a:pPr lvl="0" algn="ctr">
                        <a:buNone/>
                      </a:pPr>
                      <a:endParaRPr lang="zh-CN" altLang="en-US" sz="1200" b="0">
                        <a:latin typeface="Times New Roman" charset="0"/>
                        <a:ea typeface="宋体" charset="-122"/>
                      </a:endParaRPr>
                    </a:p>
                    <a:p>
                      <a:pPr lvl="0" algn="ctr">
                        <a:buNone/>
                      </a:pPr>
                      <a:r>
                        <a:rPr lang="en-US" altLang="zh-CN" sz="1219" b="0">
                          <a:latin typeface="Times New Roman" charset="0"/>
                          <a:ea typeface="宋体" charset="-122"/>
                        </a:rPr>
                        <a:t>33%</a:t>
                      </a:r>
                      <a:endParaRPr lang="en-US" altLang="zh-CN" sz="1200" b="0">
                        <a:latin typeface="Times New Roman" charset="0"/>
                        <a:ea typeface="宋体" charset="-122"/>
                      </a:endParaRPr>
                    </a:p>
                    <a:p>
                      <a:pPr lvl="0" algn="ctr">
                        <a:buNone/>
                      </a:pPr>
                      <a:r>
                        <a:rPr lang="en-US" altLang="zh-CN" sz="1219" b="0">
                          <a:latin typeface="Times New Roman" charset="0"/>
                          <a:ea typeface="宋体" charset="-122"/>
                        </a:rPr>
                        <a:t>67%</a:t>
                      </a:r>
                      <a:endParaRPr lang="en-US" altLang="zh-CN" sz="1200" b="0">
                        <a:ea typeface="宋体" charset="-122"/>
                      </a:endParaRPr>
                    </a:p>
                  </a:txBody>
                  <a:tcPr marL="92903" marR="92903" marT="46452" marB="46452">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r>
              <a:tr h="819353">
                <a:tc>
                  <a:txBody>
                    <a:bodyPr vert="horz" wrap="square" lIns="92903" tIns="46452" rIns="92903" bIns="46452"/>
                    <a:lstStyle>
                      <a:lvl1pPr marL="369355" indent="-369355" algn="l" defTabSz="929030" rtl="0" eaLnBrk="1" fontAlgn="base" hangingPunct="1">
                        <a:lnSpc>
                          <a:spcPct val="100000"/>
                        </a:lnSpc>
                        <a:spcBef>
                          <a:spcPct val="0"/>
                        </a:spcBef>
                        <a:spcAft>
                          <a:spcPct val="20000"/>
                        </a:spcAft>
                        <a:buClr>
                          <a:srgbClr val="E9B113"/>
                        </a:buClr>
                        <a:buSzTx/>
                        <a:buFont typeface="Wingdings" charset="2"/>
                        <a:buChar char=""/>
                        <a:defRPr kumimoji="0" lang="en-GB" altLang="en-US" sz="2032" b="1" i="0" u="none">
                          <a:solidFill>
                            <a:schemeClr val="tx1"/>
                          </a:solidFill>
                          <a:latin typeface="Arial" pitchFamily="34" charset="0"/>
                        </a:defRPr>
                      </a:lvl1pPr>
                      <a:lvl2pPr marL="624192" indent="-253226" algn="l" defTabSz="929030" rtl="0" eaLnBrk="1" fontAlgn="base" hangingPunct="1">
                        <a:lnSpc>
                          <a:spcPct val="100000"/>
                        </a:lnSpc>
                        <a:spcBef>
                          <a:spcPct val="0"/>
                        </a:spcBef>
                        <a:spcAft>
                          <a:spcPct val="20000"/>
                        </a:spcAft>
                        <a:buClr>
                          <a:srgbClr val="E9B113"/>
                        </a:buClr>
                        <a:buSzTx/>
                        <a:buFont typeface="Arial" pitchFamily="34" charset="0"/>
                        <a:buChar char="–"/>
                        <a:defRPr kumimoji="0" lang="en-GB" altLang="en-US" sz="1829" b="1" i="0" u="none">
                          <a:solidFill>
                            <a:schemeClr val="tx1"/>
                          </a:solidFill>
                          <a:latin typeface="Arial" pitchFamily="34" charset="0"/>
                        </a:defRPr>
                      </a:lvl2pPr>
                      <a:lvl3pPr marL="885483" indent="-259677" algn="l" defTabSz="929030" rtl="0" eaLnBrk="1" fontAlgn="base" hangingPunct="1">
                        <a:lnSpc>
                          <a:spcPct val="100000"/>
                        </a:lnSpc>
                        <a:spcBef>
                          <a:spcPct val="0"/>
                        </a:spcBef>
                        <a:spcAft>
                          <a:spcPct val="20000"/>
                        </a:spcAft>
                        <a:buClr>
                          <a:srgbClr val="E9B113"/>
                        </a:buClr>
                        <a:buSzTx/>
                        <a:buFontTx/>
                        <a:buChar char="•"/>
                        <a:defRPr kumimoji="0" lang="en-GB" altLang="en-US" sz="1829" b="1" i="0" u="none">
                          <a:solidFill>
                            <a:schemeClr val="tx1"/>
                          </a:solidFill>
                          <a:latin typeface="Arial" pitchFamily="34" charset="0"/>
                        </a:defRPr>
                      </a:lvl3pPr>
                      <a:lvl4pPr marL="1785480" indent="-232258" algn="l" defTabSz="929030" rtl="0" eaLnBrk="1" fontAlgn="base" hangingPunct="1">
                        <a:lnSpc>
                          <a:spcPct val="90000"/>
                        </a:lnSpc>
                        <a:spcBef>
                          <a:spcPct val="20000"/>
                        </a:spcBef>
                        <a:spcAft>
                          <a:spcPct val="0"/>
                        </a:spcAft>
                        <a:buClr>
                          <a:srgbClr val="AA800E"/>
                        </a:buClr>
                        <a:buSzTx/>
                        <a:buFont typeface="Times New Roman" charset="0"/>
                        <a:buChar char="s"/>
                        <a:defRPr kumimoji="0" lang="en-GB" altLang="en-US" sz="1829" b="0" i="0" u="none">
                          <a:solidFill>
                            <a:srgbClr val="3333CC"/>
                          </a:solidFill>
                          <a:latin typeface="Arial" pitchFamily="34" charset="0"/>
                        </a:defRPr>
                      </a:lvl4pPr>
                      <a:lvl5pPr marL="2199996" indent="-232258" algn="l" defTabSz="929030" rtl="0" eaLnBrk="1" fontAlgn="base" hangingPunct="1">
                        <a:lnSpc>
                          <a:spcPct val="90000"/>
                        </a:lnSpc>
                        <a:spcBef>
                          <a:spcPct val="20000"/>
                        </a:spcBef>
                        <a:spcAft>
                          <a:spcPct val="0"/>
                        </a:spcAft>
                        <a:buClr>
                          <a:srgbClr val="AA800E"/>
                        </a:buClr>
                        <a:buSzTx/>
                        <a:buFontTx/>
                        <a:buChar char="»"/>
                        <a:defRPr kumimoji="0" lang="en-GB" altLang="en-US" sz="1829" b="0" i="0" u="none">
                          <a:solidFill>
                            <a:srgbClr val="3333CC"/>
                          </a:solidFill>
                          <a:latin typeface="Arial" pitchFamily="34" charset="0"/>
                        </a:defRPr>
                      </a:lvl5pPr>
                    </a:lstStyle>
                    <a:p>
                      <a:pPr marL="0" lvl="0" indent="0">
                        <a:buNone/>
                      </a:pPr>
                      <a:r>
                        <a:rPr lang="zh-CN" altLang="en-US" sz="1219" b="0">
                          <a:solidFill>
                            <a:schemeClr val="tx2"/>
                          </a:solidFill>
                          <a:latin typeface="微软雅黑" charset="-122"/>
                          <a:ea typeface="微软雅黑" charset="-122"/>
                        </a:rPr>
                        <a:t>动脉血管事件的病史</a:t>
                      </a:r>
                      <a:endParaRPr lang="zh-CN" altLang="en-US" sz="1200" b="0">
                        <a:solidFill>
                          <a:schemeClr val="tx2"/>
                        </a:solidFill>
                        <a:latin typeface="微软雅黑" charset="-122"/>
                        <a:ea typeface="微软雅黑" charset="-122"/>
                      </a:endParaRPr>
                    </a:p>
                    <a:p>
                      <a:pPr marL="0" lvl="0" indent="0">
                        <a:buNone/>
                      </a:pPr>
                      <a:r>
                        <a:rPr lang="en-US" altLang="zh-CN" sz="1219" b="0">
                          <a:latin typeface="微软雅黑" charset="-122"/>
                          <a:ea typeface="微软雅黑" charset="-122"/>
                        </a:rPr>
                        <a:t>Yes</a:t>
                      </a:r>
                      <a:endParaRPr lang="en-US" altLang="zh-CN" sz="1200" b="0">
                        <a:latin typeface="微软雅黑" charset="-122"/>
                        <a:ea typeface="微软雅黑" charset="-122"/>
                      </a:endParaRPr>
                    </a:p>
                    <a:p>
                      <a:pPr marL="0" lvl="0" indent="0">
                        <a:buNone/>
                      </a:pPr>
                      <a:r>
                        <a:rPr lang="en-US" altLang="zh-CN" sz="1219" b="0">
                          <a:latin typeface="微软雅黑" charset="-122"/>
                          <a:ea typeface="微软雅黑" charset="-122"/>
                        </a:rPr>
                        <a:t>No</a:t>
                      </a:r>
                      <a:endParaRPr lang="en-US" altLang="zh-CN" sz="1200" b="0">
                        <a:latin typeface="微软雅黑" charset="-122"/>
                        <a:ea typeface="微软雅黑" charset="-122"/>
                      </a:endParaRPr>
                    </a:p>
                  </a:txBody>
                  <a:tcPr marL="92903" marR="92903" marT="46452" marB="46452">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vert="horz" wrap="square" lIns="92903" tIns="46452" rIns="92903" bIns="46452"/>
                    <a:lstStyle>
                      <a:lvl1pPr marL="369355" indent="-369355" algn="l" defTabSz="929030" rtl="0" eaLnBrk="1" fontAlgn="base" hangingPunct="1">
                        <a:lnSpc>
                          <a:spcPct val="100000"/>
                        </a:lnSpc>
                        <a:spcBef>
                          <a:spcPct val="0"/>
                        </a:spcBef>
                        <a:spcAft>
                          <a:spcPct val="20000"/>
                        </a:spcAft>
                        <a:buClr>
                          <a:srgbClr val="E9B113"/>
                        </a:buClr>
                        <a:buSzTx/>
                        <a:buFont typeface="Wingdings" charset="2"/>
                        <a:buChar char=""/>
                        <a:defRPr kumimoji="0" lang="en-GB" altLang="en-US" sz="2032" b="1" i="0" u="none">
                          <a:solidFill>
                            <a:schemeClr val="tx1"/>
                          </a:solidFill>
                          <a:latin typeface="Arial" pitchFamily="34" charset="0"/>
                        </a:defRPr>
                      </a:lvl1pPr>
                      <a:lvl2pPr marL="624192" indent="-253226" algn="l" defTabSz="929030" rtl="0" eaLnBrk="1" fontAlgn="base" hangingPunct="1">
                        <a:lnSpc>
                          <a:spcPct val="100000"/>
                        </a:lnSpc>
                        <a:spcBef>
                          <a:spcPct val="0"/>
                        </a:spcBef>
                        <a:spcAft>
                          <a:spcPct val="20000"/>
                        </a:spcAft>
                        <a:buClr>
                          <a:srgbClr val="E9B113"/>
                        </a:buClr>
                        <a:buSzTx/>
                        <a:buFont typeface="Arial" pitchFamily="34" charset="0"/>
                        <a:buChar char="–"/>
                        <a:defRPr kumimoji="0" lang="en-GB" altLang="en-US" sz="1829" b="1" i="0" u="none">
                          <a:solidFill>
                            <a:schemeClr val="tx1"/>
                          </a:solidFill>
                          <a:latin typeface="Arial" pitchFamily="34" charset="0"/>
                        </a:defRPr>
                      </a:lvl2pPr>
                      <a:lvl3pPr marL="885483" indent="-259677" algn="l" defTabSz="929030" rtl="0" eaLnBrk="1" fontAlgn="base" hangingPunct="1">
                        <a:lnSpc>
                          <a:spcPct val="100000"/>
                        </a:lnSpc>
                        <a:spcBef>
                          <a:spcPct val="0"/>
                        </a:spcBef>
                        <a:spcAft>
                          <a:spcPct val="20000"/>
                        </a:spcAft>
                        <a:buClr>
                          <a:srgbClr val="E9B113"/>
                        </a:buClr>
                        <a:buSzTx/>
                        <a:buFontTx/>
                        <a:buChar char="•"/>
                        <a:defRPr kumimoji="0" lang="en-GB" altLang="en-US" sz="1829" b="1" i="0" u="none">
                          <a:solidFill>
                            <a:schemeClr val="tx1"/>
                          </a:solidFill>
                          <a:latin typeface="Arial" pitchFamily="34" charset="0"/>
                        </a:defRPr>
                      </a:lvl3pPr>
                      <a:lvl4pPr marL="1785480" indent="-232258" algn="l" defTabSz="929030" rtl="0" eaLnBrk="1" fontAlgn="base" hangingPunct="1">
                        <a:lnSpc>
                          <a:spcPct val="90000"/>
                        </a:lnSpc>
                        <a:spcBef>
                          <a:spcPct val="20000"/>
                        </a:spcBef>
                        <a:spcAft>
                          <a:spcPct val="0"/>
                        </a:spcAft>
                        <a:buClr>
                          <a:srgbClr val="AA800E"/>
                        </a:buClr>
                        <a:buSzTx/>
                        <a:buFont typeface="Times New Roman" charset="0"/>
                        <a:buChar char="s"/>
                        <a:defRPr kumimoji="0" lang="en-GB" altLang="en-US" sz="1829" b="0" i="0" u="none">
                          <a:solidFill>
                            <a:srgbClr val="3333CC"/>
                          </a:solidFill>
                          <a:latin typeface="Arial" pitchFamily="34" charset="0"/>
                        </a:defRPr>
                      </a:lvl4pPr>
                      <a:lvl5pPr marL="2199996" indent="-232258" algn="l" defTabSz="929030" rtl="0" eaLnBrk="1" fontAlgn="base" hangingPunct="1">
                        <a:lnSpc>
                          <a:spcPct val="90000"/>
                        </a:lnSpc>
                        <a:spcBef>
                          <a:spcPct val="20000"/>
                        </a:spcBef>
                        <a:spcAft>
                          <a:spcPct val="0"/>
                        </a:spcAft>
                        <a:buClr>
                          <a:srgbClr val="AA800E"/>
                        </a:buClr>
                        <a:buSzTx/>
                        <a:buFontTx/>
                        <a:buChar char="»"/>
                        <a:defRPr kumimoji="0" lang="en-GB" altLang="en-US" sz="1829" b="0" i="0" u="none">
                          <a:solidFill>
                            <a:srgbClr val="3333CC"/>
                          </a:solidFill>
                          <a:latin typeface="Arial" pitchFamily="34" charset="0"/>
                        </a:defRPr>
                      </a:lvl5pPr>
                    </a:lstStyle>
                    <a:p>
                      <a:pPr lvl="0" algn="ctr">
                        <a:buNone/>
                      </a:pPr>
                      <a:endParaRPr lang="zh-CN" altLang="en-US" sz="1200" b="0">
                        <a:latin typeface="Times New Roman" charset="0"/>
                        <a:ea typeface="宋体" charset="-122"/>
                      </a:endParaRPr>
                    </a:p>
                    <a:p>
                      <a:pPr lvl="0" algn="ctr">
                        <a:buNone/>
                      </a:pPr>
                      <a:r>
                        <a:rPr lang="en-US" altLang="zh-CN" sz="1219" b="0">
                          <a:latin typeface="Times New Roman" charset="0"/>
                          <a:ea typeface="宋体" charset="-122"/>
                        </a:rPr>
                        <a:t>7%</a:t>
                      </a:r>
                      <a:endParaRPr lang="en-US" altLang="zh-CN" sz="1200" b="0">
                        <a:latin typeface="Times New Roman" charset="0"/>
                        <a:ea typeface="宋体" charset="-122"/>
                      </a:endParaRPr>
                    </a:p>
                    <a:p>
                      <a:pPr lvl="0" algn="ctr">
                        <a:buNone/>
                      </a:pPr>
                      <a:r>
                        <a:rPr lang="en-US" altLang="zh-CN" sz="1219" b="0">
                          <a:latin typeface="Times New Roman" charset="0"/>
                          <a:ea typeface="宋体" charset="-122"/>
                        </a:rPr>
                        <a:t>93%</a:t>
                      </a:r>
                      <a:endParaRPr lang="en-US" altLang="zh-CN" sz="1200" b="0">
                        <a:ea typeface="宋体" charset="-122"/>
                      </a:endParaRPr>
                    </a:p>
                  </a:txBody>
                  <a:tcPr marL="92903" marR="92903" marT="46452" marB="46452">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vert="horz" wrap="square" lIns="92903" tIns="46452" rIns="92903" bIns="46452"/>
                    <a:lstStyle>
                      <a:lvl1pPr marL="369355" indent="-369355" algn="l" defTabSz="929030" rtl="0" eaLnBrk="1" fontAlgn="base" hangingPunct="1">
                        <a:lnSpc>
                          <a:spcPct val="100000"/>
                        </a:lnSpc>
                        <a:spcBef>
                          <a:spcPct val="0"/>
                        </a:spcBef>
                        <a:spcAft>
                          <a:spcPct val="20000"/>
                        </a:spcAft>
                        <a:buClr>
                          <a:srgbClr val="E9B113"/>
                        </a:buClr>
                        <a:buSzTx/>
                        <a:buFont typeface="Wingdings" charset="2"/>
                        <a:buChar char=""/>
                        <a:defRPr kumimoji="0" lang="en-GB" altLang="en-US" sz="2032" b="1" i="0" u="none">
                          <a:solidFill>
                            <a:schemeClr val="tx1"/>
                          </a:solidFill>
                          <a:latin typeface="Arial" pitchFamily="34" charset="0"/>
                        </a:defRPr>
                      </a:lvl1pPr>
                      <a:lvl2pPr marL="624192" indent="-253226" algn="l" defTabSz="929030" rtl="0" eaLnBrk="1" fontAlgn="base" hangingPunct="1">
                        <a:lnSpc>
                          <a:spcPct val="100000"/>
                        </a:lnSpc>
                        <a:spcBef>
                          <a:spcPct val="0"/>
                        </a:spcBef>
                        <a:spcAft>
                          <a:spcPct val="20000"/>
                        </a:spcAft>
                        <a:buClr>
                          <a:srgbClr val="E9B113"/>
                        </a:buClr>
                        <a:buSzTx/>
                        <a:buFont typeface="Arial" pitchFamily="34" charset="0"/>
                        <a:buChar char="–"/>
                        <a:defRPr kumimoji="0" lang="en-GB" altLang="en-US" sz="1829" b="1" i="0" u="none">
                          <a:solidFill>
                            <a:schemeClr val="tx1"/>
                          </a:solidFill>
                          <a:latin typeface="Arial" pitchFamily="34" charset="0"/>
                        </a:defRPr>
                      </a:lvl2pPr>
                      <a:lvl3pPr marL="885483" indent="-259677" algn="l" defTabSz="929030" rtl="0" eaLnBrk="1" fontAlgn="base" hangingPunct="1">
                        <a:lnSpc>
                          <a:spcPct val="100000"/>
                        </a:lnSpc>
                        <a:spcBef>
                          <a:spcPct val="0"/>
                        </a:spcBef>
                        <a:spcAft>
                          <a:spcPct val="20000"/>
                        </a:spcAft>
                        <a:buClr>
                          <a:srgbClr val="E9B113"/>
                        </a:buClr>
                        <a:buSzTx/>
                        <a:buFontTx/>
                        <a:buChar char="•"/>
                        <a:defRPr kumimoji="0" lang="en-GB" altLang="en-US" sz="1829" b="1" i="0" u="none">
                          <a:solidFill>
                            <a:schemeClr val="tx1"/>
                          </a:solidFill>
                          <a:latin typeface="Arial" pitchFamily="34" charset="0"/>
                        </a:defRPr>
                      </a:lvl3pPr>
                      <a:lvl4pPr marL="1785480" indent="-232258" algn="l" defTabSz="929030" rtl="0" eaLnBrk="1" fontAlgn="base" hangingPunct="1">
                        <a:lnSpc>
                          <a:spcPct val="90000"/>
                        </a:lnSpc>
                        <a:spcBef>
                          <a:spcPct val="20000"/>
                        </a:spcBef>
                        <a:spcAft>
                          <a:spcPct val="0"/>
                        </a:spcAft>
                        <a:buClr>
                          <a:srgbClr val="AA800E"/>
                        </a:buClr>
                        <a:buSzTx/>
                        <a:buFont typeface="Times New Roman" charset="0"/>
                        <a:buChar char="s"/>
                        <a:defRPr kumimoji="0" lang="en-GB" altLang="en-US" sz="1829" b="0" i="0" u="none">
                          <a:solidFill>
                            <a:srgbClr val="3333CC"/>
                          </a:solidFill>
                          <a:latin typeface="Arial" pitchFamily="34" charset="0"/>
                        </a:defRPr>
                      </a:lvl4pPr>
                      <a:lvl5pPr marL="2199996" indent="-232258" algn="l" defTabSz="929030" rtl="0" eaLnBrk="1" fontAlgn="base" hangingPunct="1">
                        <a:lnSpc>
                          <a:spcPct val="90000"/>
                        </a:lnSpc>
                        <a:spcBef>
                          <a:spcPct val="20000"/>
                        </a:spcBef>
                        <a:spcAft>
                          <a:spcPct val="0"/>
                        </a:spcAft>
                        <a:buClr>
                          <a:srgbClr val="AA800E"/>
                        </a:buClr>
                        <a:buSzTx/>
                        <a:buFontTx/>
                        <a:buChar char="»"/>
                        <a:defRPr kumimoji="0" lang="en-GB" altLang="en-US" sz="1829" b="0" i="0" u="none">
                          <a:solidFill>
                            <a:srgbClr val="3333CC"/>
                          </a:solidFill>
                          <a:latin typeface="Arial" pitchFamily="34" charset="0"/>
                        </a:defRPr>
                      </a:lvl5pPr>
                    </a:lstStyle>
                    <a:p>
                      <a:pPr lvl="0" algn="ctr">
                        <a:buNone/>
                      </a:pPr>
                      <a:endParaRPr lang="zh-CN" altLang="en-US" sz="1200" b="0">
                        <a:latin typeface="Times New Roman" charset="0"/>
                        <a:ea typeface="宋体" charset="-122"/>
                      </a:endParaRPr>
                    </a:p>
                    <a:p>
                      <a:pPr lvl="0" algn="ctr">
                        <a:buNone/>
                      </a:pPr>
                      <a:r>
                        <a:rPr lang="en-US" altLang="zh-CN" sz="1219" b="0">
                          <a:latin typeface="Times New Roman" charset="0"/>
                          <a:ea typeface="宋体" charset="-122"/>
                        </a:rPr>
                        <a:t>8%</a:t>
                      </a:r>
                      <a:endParaRPr lang="en-US" altLang="zh-CN" sz="1200" b="0">
                        <a:latin typeface="Times New Roman" charset="0"/>
                        <a:ea typeface="宋体" charset="-122"/>
                      </a:endParaRPr>
                    </a:p>
                    <a:p>
                      <a:pPr lvl="0" algn="ctr">
                        <a:buNone/>
                      </a:pPr>
                      <a:r>
                        <a:rPr lang="en-US" altLang="zh-CN" sz="1219" b="0">
                          <a:latin typeface="Times New Roman" charset="0"/>
                          <a:ea typeface="宋体" charset="-122"/>
                        </a:rPr>
                        <a:t>92%</a:t>
                      </a:r>
                      <a:endParaRPr lang="en-US" altLang="zh-CN" sz="1200" b="0">
                        <a:ea typeface="宋体" charset="-122"/>
                      </a:endParaRPr>
                    </a:p>
                  </a:txBody>
                  <a:tcPr marL="92903" marR="92903" marT="46452" marB="46452">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r>
              <a:tr h="1017739">
                <a:tc>
                  <a:txBody>
                    <a:bodyPr vert="horz" wrap="square" lIns="92903" tIns="46452" rIns="92903" bIns="46452"/>
                    <a:lstStyle>
                      <a:lvl1pPr marL="369355" indent="-369355" algn="l" defTabSz="929030" rtl="0" eaLnBrk="1" fontAlgn="base" hangingPunct="1">
                        <a:lnSpc>
                          <a:spcPct val="100000"/>
                        </a:lnSpc>
                        <a:spcBef>
                          <a:spcPct val="0"/>
                        </a:spcBef>
                        <a:spcAft>
                          <a:spcPct val="20000"/>
                        </a:spcAft>
                        <a:buClr>
                          <a:srgbClr val="E9B113"/>
                        </a:buClr>
                        <a:buSzTx/>
                        <a:buFont typeface="Wingdings" charset="2"/>
                        <a:buChar char=""/>
                        <a:defRPr kumimoji="0" lang="en-GB" altLang="en-US" sz="2032" b="1" i="0" u="none">
                          <a:solidFill>
                            <a:schemeClr val="tx1"/>
                          </a:solidFill>
                          <a:latin typeface="Arial" pitchFamily="34" charset="0"/>
                        </a:defRPr>
                      </a:lvl1pPr>
                      <a:lvl2pPr marL="624192" indent="-253226" algn="l" defTabSz="929030" rtl="0" eaLnBrk="1" fontAlgn="base" hangingPunct="1">
                        <a:lnSpc>
                          <a:spcPct val="100000"/>
                        </a:lnSpc>
                        <a:spcBef>
                          <a:spcPct val="0"/>
                        </a:spcBef>
                        <a:spcAft>
                          <a:spcPct val="20000"/>
                        </a:spcAft>
                        <a:buClr>
                          <a:srgbClr val="E9B113"/>
                        </a:buClr>
                        <a:buSzTx/>
                        <a:buFont typeface="Arial" pitchFamily="34" charset="0"/>
                        <a:buChar char="–"/>
                        <a:defRPr kumimoji="0" lang="en-GB" altLang="en-US" sz="1829" b="1" i="0" u="none">
                          <a:solidFill>
                            <a:schemeClr val="tx1"/>
                          </a:solidFill>
                          <a:latin typeface="Arial" pitchFamily="34" charset="0"/>
                        </a:defRPr>
                      </a:lvl2pPr>
                      <a:lvl3pPr marL="885483" indent="-259677" algn="l" defTabSz="929030" rtl="0" eaLnBrk="1" fontAlgn="base" hangingPunct="1">
                        <a:lnSpc>
                          <a:spcPct val="100000"/>
                        </a:lnSpc>
                        <a:spcBef>
                          <a:spcPct val="0"/>
                        </a:spcBef>
                        <a:spcAft>
                          <a:spcPct val="20000"/>
                        </a:spcAft>
                        <a:buClr>
                          <a:srgbClr val="E9B113"/>
                        </a:buClr>
                        <a:buSzTx/>
                        <a:buFontTx/>
                        <a:buChar char="•"/>
                        <a:defRPr kumimoji="0" lang="en-GB" altLang="en-US" sz="1829" b="1" i="0" u="none">
                          <a:solidFill>
                            <a:schemeClr val="tx1"/>
                          </a:solidFill>
                          <a:latin typeface="Arial" pitchFamily="34" charset="0"/>
                        </a:defRPr>
                      </a:lvl3pPr>
                      <a:lvl4pPr marL="1785480" indent="-232258" algn="l" defTabSz="929030" rtl="0" eaLnBrk="1" fontAlgn="base" hangingPunct="1">
                        <a:lnSpc>
                          <a:spcPct val="90000"/>
                        </a:lnSpc>
                        <a:spcBef>
                          <a:spcPct val="20000"/>
                        </a:spcBef>
                        <a:spcAft>
                          <a:spcPct val="0"/>
                        </a:spcAft>
                        <a:buClr>
                          <a:srgbClr val="AA800E"/>
                        </a:buClr>
                        <a:buSzTx/>
                        <a:buFont typeface="Times New Roman" charset="0"/>
                        <a:buChar char="s"/>
                        <a:defRPr kumimoji="0" lang="en-GB" altLang="en-US" sz="1829" b="0" i="0" u="none">
                          <a:solidFill>
                            <a:srgbClr val="3333CC"/>
                          </a:solidFill>
                          <a:latin typeface="Arial" pitchFamily="34" charset="0"/>
                        </a:defRPr>
                      </a:lvl4pPr>
                      <a:lvl5pPr marL="2199996" indent="-232258" algn="l" defTabSz="929030" rtl="0" eaLnBrk="1" fontAlgn="base" hangingPunct="1">
                        <a:lnSpc>
                          <a:spcPct val="90000"/>
                        </a:lnSpc>
                        <a:spcBef>
                          <a:spcPct val="20000"/>
                        </a:spcBef>
                        <a:spcAft>
                          <a:spcPct val="0"/>
                        </a:spcAft>
                        <a:buClr>
                          <a:srgbClr val="AA800E"/>
                        </a:buClr>
                        <a:buSzTx/>
                        <a:buFontTx/>
                        <a:buChar char="»"/>
                        <a:defRPr kumimoji="0" lang="en-GB" altLang="en-US" sz="1829" b="0" i="0" u="none">
                          <a:solidFill>
                            <a:srgbClr val="3333CC"/>
                          </a:solidFill>
                          <a:latin typeface="Arial" pitchFamily="34" charset="0"/>
                        </a:defRPr>
                      </a:lvl5pPr>
                    </a:lstStyle>
                    <a:p>
                      <a:pPr marL="0" lvl="0" indent="0">
                        <a:buNone/>
                      </a:pPr>
                      <a:r>
                        <a:rPr lang="en-US" altLang="zh-CN" sz="1219" b="0">
                          <a:solidFill>
                            <a:schemeClr val="tx2"/>
                          </a:solidFill>
                          <a:latin typeface="微软雅黑" charset="-122"/>
                          <a:ea typeface="微软雅黑" charset="-122"/>
                        </a:rPr>
                        <a:t>24</a:t>
                      </a:r>
                      <a:r>
                        <a:rPr lang="zh-CN" altLang="en-US" sz="1219" b="0">
                          <a:solidFill>
                            <a:schemeClr val="tx2"/>
                          </a:solidFill>
                          <a:latin typeface="微软雅黑" charset="-122"/>
                          <a:ea typeface="微软雅黑" charset="-122"/>
                        </a:rPr>
                        <a:t>个月的预计生存可能</a:t>
                      </a:r>
                      <a:endParaRPr lang="en-US" altLang="zh-CN" sz="1200" b="0">
                        <a:solidFill>
                          <a:schemeClr val="tx2"/>
                        </a:solidFill>
                        <a:latin typeface="微软雅黑" charset="-122"/>
                        <a:ea typeface="微软雅黑" charset="-122"/>
                      </a:endParaRPr>
                    </a:p>
                    <a:p>
                      <a:pPr marL="0" lvl="0" indent="0">
                        <a:buNone/>
                      </a:pPr>
                      <a:r>
                        <a:rPr lang="en-US" altLang="zh-CN" sz="1219" b="0">
                          <a:latin typeface="微软雅黑" charset="-122"/>
                          <a:ea typeface="微软雅黑" charset="-122"/>
                        </a:rPr>
                        <a:t>&lt;10%</a:t>
                      </a:r>
                      <a:endParaRPr lang="en-US" altLang="zh-CN" sz="1200" b="0">
                        <a:latin typeface="微软雅黑" charset="-122"/>
                        <a:ea typeface="微软雅黑" charset="-122"/>
                      </a:endParaRPr>
                    </a:p>
                    <a:p>
                      <a:pPr marL="0" lvl="0" indent="0">
                        <a:buNone/>
                      </a:pPr>
                      <a:r>
                        <a:rPr lang="en-US" altLang="zh-CN" sz="1219" b="0">
                          <a:latin typeface="微软雅黑" charset="-122"/>
                          <a:ea typeface="微软雅黑" charset="-122"/>
                        </a:rPr>
                        <a:t>10%-29.9%</a:t>
                      </a:r>
                      <a:endParaRPr lang="en-US" altLang="zh-CN" sz="1200" b="0">
                        <a:latin typeface="微软雅黑" charset="-122"/>
                        <a:ea typeface="微软雅黑" charset="-122"/>
                      </a:endParaRPr>
                    </a:p>
                    <a:p>
                      <a:pPr marL="0" lvl="0" indent="0">
                        <a:buNone/>
                      </a:pPr>
                      <a:r>
                        <a:rPr lang="en-US" altLang="zh-CN" sz="1219" b="0">
                          <a:latin typeface="微软雅黑" charset="-122"/>
                          <a:ea typeface="微软雅黑" charset="-122"/>
                        </a:rPr>
                        <a:t>30%+</a:t>
                      </a:r>
                      <a:endParaRPr lang="en-US" altLang="zh-CN" sz="1200" b="0">
                        <a:latin typeface="微软雅黑" charset="-122"/>
                        <a:ea typeface="微软雅黑" charset="-122"/>
                      </a:endParaRPr>
                    </a:p>
                  </a:txBody>
                  <a:tcPr marL="92903" marR="92903" marT="46452" marB="46452">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vert="horz" wrap="square" lIns="92903" tIns="46452" rIns="92903" bIns="46452"/>
                    <a:lstStyle>
                      <a:lvl1pPr marL="369355" indent="-369355" algn="l" defTabSz="929030" rtl="0" eaLnBrk="1" fontAlgn="base" hangingPunct="1">
                        <a:lnSpc>
                          <a:spcPct val="100000"/>
                        </a:lnSpc>
                        <a:spcBef>
                          <a:spcPct val="0"/>
                        </a:spcBef>
                        <a:spcAft>
                          <a:spcPct val="20000"/>
                        </a:spcAft>
                        <a:buClr>
                          <a:srgbClr val="E9B113"/>
                        </a:buClr>
                        <a:buSzTx/>
                        <a:buFont typeface="Wingdings" charset="2"/>
                        <a:buChar char=""/>
                        <a:defRPr kumimoji="0" lang="en-GB" altLang="en-US" sz="2032" b="1" i="0" u="none">
                          <a:solidFill>
                            <a:schemeClr val="tx1"/>
                          </a:solidFill>
                          <a:latin typeface="Arial" pitchFamily="34" charset="0"/>
                        </a:defRPr>
                      </a:lvl1pPr>
                      <a:lvl2pPr marL="624192" indent="-253226" algn="l" defTabSz="929030" rtl="0" eaLnBrk="1" fontAlgn="base" hangingPunct="1">
                        <a:lnSpc>
                          <a:spcPct val="100000"/>
                        </a:lnSpc>
                        <a:spcBef>
                          <a:spcPct val="0"/>
                        </a:spcBef>
                        <a:spcAft>
                          <a:spcPct val="20000"/>
                        </a:spcAft>
                        <a:buClr>
                          <a:srgbClr val="E9B113"/>
                        </a:buClr>
                        <a:buSzTx/>
                        <a:buFont typeface="Arial" pitchFamily="34" charset="0"/>
                        <a:buChar char="–"/>
                        <a:defRPr kumimoji="0" lang="en-GB" altLang="en-US" sz="1829" b="1" i="0" u="none">
                          <a:solidFill>
                            <a:schemeClr val="tx1"/>
                          </a:solidFill>
                          <a:latin typeface="Arial" pitchFamily="34" charset="0"/>
                        </a:defRPr>
                      </a:lvl2pPr>
                      <a:lvl3pPr marL="885483" indent="-259677" algn="l" defTabSz="929030" rtl="0" eaLnBrk="1" fontAlgn="base" hangingPunct="1">
                        <a:lnSpc>
                          <a:spcPct val="100000"/>
                        </a:lnSpc>
                        <a:spcBef>
                          <a:spcPct val="0"/>
                        </a:spcBef>
                        <a:spcAft>
                          <a:spcPct val="20000"/>
                        </a:spcAft>
                        <a:buClr>
                          <a:srgbClr val="E9B113"/>
                        </a:buClr>
                        <a:buSzTx/>
                        <a:buFontTx/>
                        <a:buChar char="•"/>
                        <a:defRPr kumimoji="0" lang="en-GB" altLang="en-US" sz="1829" b="1" i="0" u="none">
                          <a:solidFill>
                            <a:schemeClr val="tx1"/>
                          </a:solidFill>
                          <a:latin typeface="Arial" pitchFamily="34" charset="0"/>
                        </a:defRPr>
                      </a:lvl3pPr>
                      <a:lvl4pPr marL="1785480" indent="-232258" algn="l" defTabSz="929030" rtl="0" eaLnBrk="1" fontAlgn="base" hangingPunct="1">
                        <a:lnSpc>
                          <a:spcPct val="90000"/>
                        </a:lnSpc>
                        <a:spcBef>
                          <a:spcPct val="20000"/>
                        </a:spcBef>
                        <a:spcAft>
                          <a:spcPct val="0"/>
                        </a:spcAft>
                        <a:buClr>
                          <a:srgbClr val="AA800E"/>
                        </a:buClr>
                        <a:buSzTx/>
                        <a:buFont typeface="Times New Roman" charset="0"/>
                        <a:buChar char="s"/>
                        <a:defRPr kumimoji="0" lang="en-GB" altLang="en-US" sz="1829" b="0" i="0" u="none">
                          <a:solidFill>
                            <a:srgbClr val="3333CC"/>
                          </a:solidFill>
                          <a:latin typeface="Arial" pitchFamily="34" charset="0"/>
                        </a:defRPr>
                      </a:lvl4pPr>
                      <a:lvl5pPr marL="2199996" indent="-232258" algn="l" defTabSz="929030" rtl="0" eaLnBrk="1" fontAlgn="base" hangingPunct="1">
                        <a:lnSpc>
                          <a:spcPct val="90000"/>
                        </a:lnSpc>
                        <a:spcBef>
                          <a:spcPct val="20000"/>
                        </a:spcBef>
                        <a:spcAft>
                          <a:spcPct val="0"/>
                        </a:spcAft>
                        <a:buClr>
                          <a:srgbClr val="AA800E"/>
                        </a:buClr>
                        <a:buSzTx/>
                        <a:buFontTx/>
                        <a:buChar char="»"/>
                        <a:defRPr kumimoji="0" lang="en-GB" altLang="en-US" sz="1829" b="0" i="0" u="none">
                          <a:solidFill>
                            <a:srgbClr val="3333CC"/>
                          </a:solidFill>
                          <a:latin typeface="Arial" pitchFamily="34" charset="0"/>
                        </a:defRPr>
                      </a:lvl5pPr>
                    </a:lstStyle>
                    <a:p>
                      <a:pPr lvl="0" algn="ctr">
                        <a:buNone/>
                      </a:pPr>
                      <a:endParaRPr lang="zh-CN" altLang="en-US" sz="1200" b="0">
                        <a:latin typeface="Times New Roman" charset="0"/>
                        <a:ea typeface="宋体" charset="-122"/>
                      </a:endParaRPr>
                    </a:p>
                    <a:p>
                      <a:pPr lvl="0" algn="ctr">
                        <a:buNone/>
                      </a:pPr>
                      <a:r>
                        <a:rPr lang="en-US" altLang="zh-CN" sz="1219" b="0">
                          <a:latin typeface="Times New Roman" charset="0"/>
                          <a:ea typeface="宋体" charset="-122"/>
                        </a:rPr>
                        <a:t>18%</a:t>
                      </a:r>
                      <a:endParaRPr lang="en-US" altLang="zh-CN" sz="1200" b="0">
                        <a:latin typeface="Times New Roman" charset="0"/>
                        <a:ea typeface="宋体" charset="-122"/>
                      </a:endParaRPr>
                    </a:p>
                    <a:p>
                      <a:pPr lvl="0" algn="ctr">
                        <a:buNone/>
                      </a:pPr>
                      <a:r>
                        <a:rPr lang="en-US" altLang="zh-CN" sz="1219" b="0">
                          <a:latin typeface="Times New Roman" charset="0"/>
                          <a:ea typeface="宋体" charset="-122"/>
                        </a:rPr>
                        <a:t>34%</a:t>
                      </a:r>
                      <a:endParaRPr lang="en-US" altLang="zh-CN" sz="1200" b="0">
                        <a:latin typeface="Times New Roman" charset="0"/>
                        <a:ea typeface="宋体" charset="-122"/>
                      </a:endParaRPr>
                    </a:p>
                    <a:p>
                      <a:pPr lvl="0" algn="ctr">
                        <a:buNone/>
                      </a:pPr>
                      <a:r>
                        <a:rPr lang="en-US" altLang="zh-CN" sz="1219" b="0">
                          <a:latin typeface="Times New Roman" charset="0"/>
                          <a:ea typeface="宋体" charset="-122"/>
                        </a:rPr>
                        <a:t>47%</a:t>
                      </a:r>
                      <a:endParaRPr lang="en-US" altLang="zh-CN" sz="1200" b="0">
                        <a:ea typeface="宋体" charset="-122"/>
                      </a:endParaRPr>
                    </a:p>
                  </a:txBody>
                  <a:tcPr marL="92903" marR="92903" marT="46452" marB="46452">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vert="horz" wrap="square" lIns="92903" tIns="46452" rIns="92903" bIns="46452"/>
                    <a:lstStyle>
                      <a:lvl1pPr marL="369355" indent="-369355" algn="l" defTabSz="929030" rtl="0" eaLnBrk="1" fontAlgn="base" hangingPunct="1">
                        <a:lnSpc>
                          <a:spcPct val="100000"/>
                        </a:lnSpc>
                        <a:spcBef>
                          <a:spcPct val="0"/>
                        </a:spcBef>
                        <a:spcAft>
                          <a:spcPct val="20000"/>
                        </a:spcAft>
                        <a:buClr>
                          <a:srgbClr val="E9B113"/>
                        </a:buClr>
                        <a:buSzTx/>
                        <a:buFont typeface="Wingdings" charset="2"/>
                        <a:buChar char=""/>
                        <a:defRPr kumimoji="0" lang="en-GB" altLang="en-US" sz="2032" b="1" i="0" u="none">
                          <a:solidFill>
                            <a:schemeClr val="tx1"/>
                          </a:solidFill>
                          <a:latin typeface="Arial" pitchFamily="34" charset="0"/>
                        </a:defRPr>
                      </a:lvl1pPr>
                      <a:lvl2pPr marL="624192" indent="-253226" algn="l" defTabSz="929030" rtl="0" eaLnBrk="1" fontAlgn="base" hangingPunct="1">
                        <a:lnSpc>
                          <a:spcPct val="100000"/>
                        </a:lnSpc>
                        <a:spcBef>
                          <a:spcPct val="0"/>
                        </a:spcBef>
                        <a:spcAft>
                          <a:spcPct val="20000"/>
                        </a:spcAft>
                        <a:buClr>
                          <a:srgbClr val="E9B113"/>
                        </a:buClr>
                        <a:buSzTx/>
                        <a:buFont typeface="Arial" pitchFamily="34" charset="0"/>
                        <a:buChar char="–"/>
                        <a:defRPr kumimoji="0" lang="en-GB" altLang="en-US" sz="1829" b="1" i="0" u="none">
                          <a:solidFill>
                            <a:schemeClr val="tx1"/>
                          </a:solidFill>
                          <a:latin typeface="Arial" pitchFamily="34" charset="0"/>
                        </a:defRPr>
                      </a:lvl2pPr>
                      <a:lvl3pPr marL="885483" indent="-259677" algn="l" defTabSz="929030" rtl="0" eaLnBrk="1" fontAlgn="base" hangingPunct="1">
                        <a:lnSpc>
                          <a:spcPct val="100000"/>
                        </a:lnSpc>
                        <a:spcBef>
                          <a:spcPct val="0"/>
                        </a:spcBef>
                        <a:spcAft>
                          <a:spcPct val="20000"/>
                        </a:spcAft>
                        <a:buClr>
                          <a:srgbClr val="E9B113"/>
                        </a:buClr>
                        <a:buSzTx/>
                        <a:buFontTx/>
                        <a:buChar char="•"/>
                        <a:defRPr kumimoji="0" lang="en-GB" altLang="en-US" sz="1829" b="1" i="0" u="none">
                          <a:solidFill>
                            <a:schemeClr val="tx1"/>
                          </a:solidFill>
                          <a:latin typeface="Arial" pitchFamily="34" charset="0"/>
                        </a:defRPr>
                      </a:lvl3pPr>
                      <a:lvl4pPr marL="1785480" indent="-232258" algn="l" defTabSz="929030" rtl="0" eaLnBrk="1" fontAlgn="base" hangingPunct="1">
                        <a:lnSpc>
                          <a:spcPct val="90000"/>
                        </a:lnSpc>
                        <a:spcBef>
                          <a:spcPct val="20000"/>
                        </a:spcBef>
                        <a:spcAft>
                          <a:spcPct val="0"/>
                        </a:spcAft>
                        <a:buClr>
                          <a:srgbClr val="AA800E"/>
                        </a:buClr>
                        <a:buSzTx/>
                        <a:buFont typeface="Times New Roman" charset="0"/>
                        <a:buChar char="s"/>
                        <a:defRPr kumimoji="0" lang="en-GB" altLang="en-US" sz="1829" b="0" i="0" u="none">
                          <a:solidFill>
                            <a:srgbClr val="3333CC"/>
                          </a:solidFill>
                          <a:latin typeface="Arial" pitchFamily="34" charset="0"/>
                        </a:defRPr>
                      </a:lvl4pPr>
                      <a:lvl5pPr marL="2199996" indent="-232258" algn="l" defTabSz="929030" rtl="0" eaLnBrk="1" fontAlgn="base" hangingPunct="1">
                        <a:lnSpc>
                          <a:spcPct val="90000"/>
                        </a:lnSpc>
                        <a:spcBef>
                          <a:spcPct val="20000"/>
                        </a:spcBef>
                        <a:spcAft>
                          <a:spcPct val="0"/>
                        </a:spcAft>
                        <a:buClr>
                          <a:srgbClr val="AA800E"/>
                        </a:buClr>
                        <a:buSzTx/>
                        <a:buFontTx/>
                        <a:buChar char="»"/>
                        <a:defRPr kumimoji="0" lang="en-GB" altLang="en-US" sz="1829" b="0" i="0" u="none">
                          <a:solidFill>
                            <a:srgbClr val="3333CC"/>
                          </a:solidFill>
                          <a:latin typeface="Arial" pitchFamily="34" charset="0"/>
                        </a:defRPr>
                      </a:lvl5pPr>
                    </a:lstStyle>
                    <a:p>
                      <a:pPr lvl="0" algn="ctr">
                        <a:buNone/>
                      </a:pPr>
                      <a:endParaRPr lang="zh-CN" altLang="en-US" sz="1200" b="0">
                        <a:latin typeface="Times New Roman" charset="0"/>
                        <a:ea typeface="宋体" charset="-122"/>
                      </a:endParaRPr>
                    </a:p>
                    <a:p>
                      <a:pPr lvl="0" algn="ctr">
                        <a:buNone/>
                      </a:pPr>
                      <a:r>
                        <a:rPr lang="en-US" altLang="zh-CN" sz="1219" b="0">
                          <a:latin typeface="Times New Roman" charset="0"/>
                          <a:ea typeface="宋体" charset="-122"/>
                        </a:rPr>
                        <a:t>18%</a:t>
                      </a:r>
                      <a:endParaRPr lang="en-US" altLang="zh-CN" sz="1200" b="0">
                        <a:latin typeface="Times New Roman" charset="0"/>
                        <a:ea typeface="宋体" charset="-122"/>
                      </a:endParaRPr>
                    </a:p>
                    <a:p>
                      <a:pPr lvl="0" algn="ctr">
                        <a:buNone/>
                      </a:pPr>
                      <a:r>
                        <a:rPr lang="en-US" altLang="zh-CN" sz="1219" b="0">
                          <a:latin typeface="Times New Roman" charset="0"/>
                          <a:ea typeface="宋体" charset="-122"/>
                        </a:rPr>
                        <a:t>35%</a:t>
                      </a:r>
                      <a:endParaRPr lang="en-US" altLang="zh-CN" sz="1200" b="0">
                        <a:latin typeface="Times New Roman" charset="0"/>
                        <a:ea typeface="宋体" charset="-122"/>
                      </a:endParaRPr>
                    </a:p>
                    <a:p>
                      <a:pPr lvl="0" algn="ctr">
                        <a:buNone/>
                      </a:pPr>
                      <a:r>
                        <a:rPr lang="en-US" altLang="zh-CN" sz="1219" b="0">
                          <a:latin typeface="Times New Roman" charset="0"/>
                          <a:ea typeface="宋体" charset="-122"/>
                        </a:rPr>
                        <a:t>47%</a:t>
                      </a:r>
                      <a:endParaRPr lang="en-US" altLang="zh-CN" sz="1200" b="0">
                        <a:ea typeface="宋体" charset="-122"/>
                      </a:endParaRPr>
                    </a:p>
                  </a:txBody>
                  <a:tcPr marL="92903" marR="92903" marT="46452" marB="46452">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r>
              <a:tr h="614515">
                <a:tc>
                  <a:txBody>
                    <a:bodyPr vert="horz" wrap="square" lIns="92903" tIns="46452" rIns="92903" bIns="46452"/>
                    <a:lstStyle>
                      <a:lvl1pPr marL="369355" indent="-369355" algn="l" defTabSz="929030" rtl="0" eaLnBrk="1" fontAlgn="base" hangingPunct="1">
                        <a:lnSpc>
                          <a:spcPct val="100000"/>
                        </a:lnSpc>
                        <a:spcBef>
                          <a:spcPct val="0"/>
                        </a:spcBef>
                        <a:spcAft>
                          <a:spcPct val="20000"/>
                        </a:spcAft>
                        <a:buClr>
                          <a:srgbClr val="E9B113"/>
                        </a:buClr>
                        <a:buSzTx/>
                        <a:buFont typeface="Wingdings" charset="2"/>
                        <a:buChar char=""/>
                        <a:defRPr kumimoji="0" lang="en-GB" altLang="en-US" sz="2032" b="1" i="0" u="none">
                          <a:solidFill>
                            <a:schemeClr val="tx1"/>
                          </a:solidFill>
                          <a:latin typeface="Arial" pitchFamily="34" charset="0"/>
                        </a:defRPr>
                      </a:lvl1pPr>
                      <a:lvl2pPr marL="624192" indent="-253226" algn="l" defTabSz="929030" rtl="0" eaLnBrk="1" fontAlgn="base" hangingPunct="1">
                        <a:lnSpc>
                          <a:spcPct val="100000"/>
                        </a:lnSpc>
                        <a:spcBef>
                          <a:spcPct val="0"/>
                        </a:spcBef>
                        <a:spcAft>
                          <a:spcPct val="20000"/>
                        </a:spcAft>
                        <a:buClr>
                          <a:srgbClr val="E9B113"/>
                        </a:buClr>
                        <a:buSzTx/>
                        <a:buFont typeface="Arial" pitchFamily="34" charset="0"/>
                        <a:buChar char="–"/>
                        <a:defRPr kumimoji="0" lang="en-GB" altLang="en-US" sz="1829" b="1" i="0" u="none">
                          <a:solidFill>
                            <a:schemeClr val="tx1"/>
                          </a:solidFill>
                          <a:latin typeface="Arial" pitchFamily="34" charset="0"/>
                        </a:defRPr>
                      </a:lvl2pPr>
                      <a:lvl3pPr marL="885483" indent="-259677" algn="l" defTabSz="929030" rtl="0" eaLnBrk="1" fontAlgn="base" hangingPunct="1">
                        <a:lnSpc>
                          <a:spcPct val="100000"/>
                        </a:lnSpc>
                        <a:spcBef>
                          <a:spcPct val="0"/>
                        </a:spcBef>
                        <a:spcAft>
                          <a:spcPct val="20000"/>
                        </a:spcAft>
                        <a:buClr>
                          <a:srgbClr val="E9B113"/>
                        </a:buClr>
                        <a:buSzTx/>
                        <a:buFontTx/>
                        <a:buChar char="•"/>
                        <a:defRPr kumimoji="0" lang="en-GB" altLang="en-US" sz="1829" b="1" i="0" u="none">
                          <a:solidFill>
                            <a:schemeClr val="tx1"/>
                          </a:solidFill>
                          <a:latin typeface="Arial" pitchFamily="34" charset="0"/>
                        </a:defRPr>
                      </a:lvl3pPr>
                      <a:lvl4pPr marL="1785480" indent="-232258" algn="l" defTabSz="929030" rtl="0" eaLnBrk="1" fontAlgn="base" hangingPunct="1">
                        <a:lnSpc>
                          <a:spcPct val="90000"/>
                        </a:lnSpc>
                        <a:spcBef>
                          <a:spcPct val="20000"/>
                        </a:spcBef>
                        <a:spcAft>
                          <a:spcPct val="0"/>
                        </a:spcAft>
                        <a:buClr>
                          <a:srgbClr val="AA800E"/>
                        </a:buClr>
                        <a:buSzTx/>
                        <a:buFont typeface="Times New Roman" charset="0"/>
                        <a:buChar char="s"/>
                        <a:defRPr kumimoji="0" lang="en-GB" altLang="en-US" sz="1829" b="0" i="0" u="none">
                          <a:solidFill>
                            <a:srgbClr val="3333CC"/>
                          </a:solidFill>
                          <a:latin typeface="Arial" pitchFamily="34" charset="0"/>
                        </a:defRPr>
                      </a:lvl4pPr>
                      <a:lvl5pPr marL="2199996" indent="-232258" algn="l" defTabSz="929030" rtl="0" eaLnBrk="1" fontAlgn="base" hangingPunct="1">
                        <a:lnSpc>
                          <a:spcPct val="90000"/>
                        </a:lnSpc>
                        <a:spcBef>
                          <a:spcPct val="20000"/>
                        </a:spcBef>
                        <a:spcAft>
                          <a:spcPct val="0"/>
                        </a:spcAft>
                        <a:buClr>
                          <a:srgbClr val="AA800E"/>
                        </a:buClr>
                        <a:buSzTx/>
                        <a:buFontTx/>
                        <a:buChar char="»"/>
                        <a:defRPr kumimoji="0" lang="en-GB" altLang="en-US" sz="1829" b="0" i="0" u="none">
                          <a:solidFill>
                            <a:srgbClr val="3333CC"/>
                          </a:solidFill>
                          <a:latin typeface="Arial" pitchFamily="34" charset="0"/>
                        </a:defRPr>
                      </a:lvl5pPr>
                    </a:lstStyle>
                    <a:p>
                      <a:pPr lvl="0">
                        <a:buNone/>
                      </a:pPr>
                      <a:r>
                        <a:rPr lang="en-US" altLang="zh-CN" sz="1219" b="0">
                          <a:solidFill>
                            <a:schemeClr val="tx2"/>
                          </a:solidFill>
                          <a:latin typeface="微软雅黑" charset="-122"/>
                          <a:ea typeface="微软雅黑" charset="-122"/>
                        </a:rPr>
                        <a:t>ECOG PS</a:t>
                      </a:r>
                      <a:r>
                        <a:rPr lang="zh-CN" altLang="en-US" sz="1219" b="0">
                          <a:solidFill>
                            <a:schemeClr val="tx2"/>
                          </a:solidFill>
                          <a:latin typeface="微软雅黑" charset="-122"/>
                          <a:ea typeface="微软雅黑" charset="-122"/>
                        </a:rPr>
                        <a:t>评分</a:t>
                      </a:r>
                      <a:r>
                        <a:rPr lang="zh-CN" altLang="en-US" sz="1219" b="0">
                          <a:latin typeface="微软雅黑" charset="-122"/>
                          <a:ea typeface="微软雅黑" charset="-122"/>
                        </a:rPr>
                        <a:t> </a:t>
                      </a:r>
                      <a:endParaRPr lang="zh-CN" altLang="en-US" sz="1200" b="0">
                        <a:latin typeface="微软雅黑" charset="-122"/>
                        <a:ea typeface="微软雅黑" charset="-122"/>
                      </a:endParaRPr>
                    </a:p>
                    <a:p>
                      <a:pPr lvl="0">
                        <a:buNone/>
                      </a:pPr>
                      <a:r>
                        <a:rPr lang="en-US" altLang="zh-CN" sz="1219" b="0">
                          <a:latin typeface="微软雅黑" charset="-122"/>
                          <a:ea typeface="微软雅黑" charset="-122"/>
                        </a:rPr>
                        <a:t>0, 1</a:t>
                      </a:r>
                      <a:endParaRPr lang="en-US" altLang="zh-CN" sz="1200" b="0">
                        <a:latin typeface="微软雅黑" charset="-122"/>
                        <a:ea typeface="微软雅黑" charset="-122"/>
                      </a:endParaRPr>
                    </a:p>
                    <a:p>
                      <a:pPr lvl="0">
                        <a:buNone/>
                      </a:pPr>
                      <a:r>
                        <a:rPr lang="en-US" altLang="zh-CN" sz="1219" b="0">
                          <a:latin typeface="微软雅黑" charset="-122"/>
                          <a:ea typeface="微软雅黑" charset="-122"/>
                        </a:rPr>
                        <a:t>2</a:t>
                      </a:r>
                      <a:endParaRPr lang="en-US" altLang="zh-CN" sz="1200" b="0">
                        <a:latin typeface="微软雅黑" charset="-122"/>
                        <a:ea typeface="微软雅黑" charset="-122"/>
                      </a:endParaRPr>
                    </a:p>
                  </a:txBody>
                  <a:tcPr marL="92903" marR="92903" marT="46452" marB="46452">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vert="horz" wrap="square" lIns="92903" tIns="46452" rIns="92903" bIns="46452"/>
                    <a:lstStyle>
                      <a:lvl1pPr marL="369355" indent="-369355" algn="l" defTabSz="929030" rtl="0" eaLnBrk="1" fontAlgn="base" hangingPunct="1">
                        <a:lnSpc>
                          <a:spcPct val="100000"/>
                        </a:lnSpc>
                        <a:spcBef>
                          <a:spcPct val="0"/>
                        </a:spcBef>
                        <a:spcAft>
                          <a:spcPct val="20000"/>
                        </a:spcAft>
                        <a:buClr>
                          <a:srgbClr val="E9B113"/>
                        </a:buClr>
                        <a:buSzTx/>
                        <a:buFont typeface="Wingdings" charset="2"/>
                        <a:buChar char=""/>
                        <a:defRPr kumimoji="0" lang="en-GB" altLang="en-US" sz="2032" b="1" i="0" u="none">
                          <a:solidFill>
                            <a:schemeClr val="tx1"/>
                          </a:solidFill>
                          <a:latin typeface="Arial" pitchFamily="34" charset="0"/>
                        </a:defRPr>
                      </a:lvl1pPr>
                      <a:lvl2pPr marL="624192" indent="-253226" algn="l" defTabSz="929030" rtl="0" eaLnBrk="1" fontAlgn="base" hangingPunct="1">
                        <a:lnSpc>
                          <a:spcPct val="100000"/>
                        </a:lnSpc>
                        <a:spcBef>
                          <a:spcPct val="0"/>
                        </a:spcBef>
                        <a:spcAft>
                          <a:spcPct val="20000"/>
                        </a:spcAft>
                        <a:buClr>
                          <a:srgbClr val="E9B113"/>
                        </a:buClr>
                        <a:buSzTx/>
                        <a:buFont typeface="Arial" pitchFamily="34" charset="0"/>
                        <a:buChar char="–"/>
                        <a:defRPr kumimoji="0" lang="en-GB" altLang="en-US" sz="1829" b="1" i="0" u="none">
                          <a:solidFill>
                            <a:schemeClr val="tx1"/>
                          </a:solidFill>
                          <a:latin typeface="Arial" pitchFamily="34" charset="0"/>
                        </a:defRPr>
                      </a:lvl2pPr>
                      <a:lvl3pPr marL="885483" indent="-259677" algn="l" defTabSz="929030" rtl="0" eaLnBrk="1" fontAlgn="base" hangingPunct="1">
                        <a:lnSpc>
                          <a:spcPct val="100000"/>
                        </a:lnSpc>
                        <a:spcBef>
                          <a:spcPct val="0"/>
                        </a:spcBef>
                        <a:spcAft>
                          <a:spcPct val="20000"/>
                        </a:spcAft>
                        <a:buClr>
                          <a:srgbClr val="E9B113"/>
                        </a:buClr>
                        <a:buSzTx/>
                        <a:buFontTx/>
                        <a:buChar char="•"/>
                        <a:defRPr kumimoji="0" lang="en-GB" altLang="en-US" sz="1829" b="1" i="0" u="none">
                          <a:solidFill>
                            <a:schemeClr val="tx1"/>
                          </a:solidFill>
                          <a:latin typeface="Arial" pitchFamily="34" charset="0"/>
                        </a:defRPr>
                      </a:lvl3pPr>
                      <a:lvl4pPr marL="1785480" indent="-232258" algn="l" defTabSz="929030" rtl="0" eaLnBrk="1" fontAlgn="base" hangingPunct="1">
                        <a:lnSpc>
                          <a:spcPct val="90000"/>
                        </a:lnSpc>
                        <a:spcBef>
                          <a:spcPct val="20000"/>
                        </a:spcBef>
                        <a:spcAft>
                          <a:spcPct val="0"/>
                        </a:spcAft>
                        <a:buClr>
                          <a:srgbClr val="AA800E"/>
                        </a:buClr>
                        <a:buSzTx/>
                        <a:buFont typeface="Times New Roman" charset="0"/>
                        <a:buChar char="s"/>
                        <a:defRPr kumimoji="0" lang="en-GB" altLang="en-US" sz="1829" b="0" i="0" u="none">
                          <a:solidFill>
                            <a:srgbClr val="3333CC"/>
                          </a:solidFill>
                          <a:latin typeface="Arial" pitchFamily="34" charset="0"/>
                        </a:defRPr>
                      </a:lvl4pPr>
                      <a:lvl5pPr marL="2199996" indent="-232258" algn="l" defTabSz="929030" rtl="0" eaLnBrk="1" fontAlgn="base" hangingPunct="1">
                        <a:lnSpc>
                          <a:spcPct val="90000"/>
                        </a:lnSpc>
                        <a:spcBef>
                          <a:spcPct val="20000"/>
                        </a:spcBef>
                        <a:spcAft>
                          <a:spcPct val="0"/>
                        </a:spcAft>
                        <a:buClr>
                          <a:srgbClr val="AA800E"/>
                        </a:buClr>
                        <a:buSzTx/>
                        <a:buFontTx/>
                        <a:buChar char="»"/>
                        <a:defRPr kumimoji="0" lang="en-GB" altLang="en-US" sz="1829" b="0" i="0" u="none">
                          <a:solidFill>
                            <a:srgbClr val="3333CC"/>
                          </a:solidFill>
                          <a:latin typeface="Arial" pitchFamily="34" charset="0"/>
                        </a:defRPr>
                      </a:lvl5pPr>
                    </a:lstStyle>
                    <a:p>
                      <a:pPr lvl="0" algn="ctr">
                        <a:buNone/>
                      </a:pPr>
                      <a:endParaRPr lang="zh-CN" altLang="en-US" sz="1200" b="0">
                        <a:latin typeface="Times New Roman" charset="0"/>
                        <a:ea typeface="宋体" charset="-122"/>
                      </a:endParaRPr>
                    </a:p>
                    <a:p>
                      <a:pPr lvl="0" algn="ctr">
                        <a:buNone/>
                      </a:pPr>
                      <a:r>
                        <a:rPr lang="en-US" altLang="zh-CN" sz="1219" b="0">
                          <a:latin typeface="Times New Roman" charset="0"/>
                          <a:ea typeface="宋体" charset="-122"/>
                        </a:rPr>
                        <a:t>96%</a:t>
                      </a:r>
                      <a:endParaRPr lang="en-US" altLang="zh-CN" sz="1200" b="0">
                        <a:latin typeface="Times New Roman" charset="0"/>
                        <a:ea typeface="宋体" charset="-122"/>
                      </a:endParaRPr>
                    </a:p>
                    <a:p>
                      <a:pPr lvl="0" algn="ctr">
                        <a:buNone/>
                      </a:pPr>
                      <a:r>
                        <a:rPr lang="en-US" altLang="zh-CN" sz="1219" b="0">
                          <a:latin typeface="Times New Roman" charset="0"/>
                          <a:ea typeface="宋体" charset="-122"/>
                        </a:rPr>
                        <a:t>4%</a:t>
                      </a:r>
                      <a:endParaRPr lang="en-US" altLang="zh-CN" sz="1200" b="0">
                        <a:ea typeface="宋体" charset="-122"/>
                      </a:endParaRPr>
                    </a:p>
                  </a:txBody>
                  <a:tcPr marL="92903" marR="92903" marT="46452" marB="46452">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vert="horz" wrap="square" lIns="92903" tIns="46452" rIns="92903" bIns="46452"/>
                    <a:lstStyle>
                      <a:lvl1pPr marL="369355" indent="-369355" algn="l" defTabSz="929030" rtl="0" eaLnBrk="1" fontAlgn="base" hangingPunct="1">
                        <a:lnSpc>
                          <a:spcPct val="100000"/>
                        </a:lnSpc>
                        <a:spcBef>
                          <a:spcPct val="0"/>
                        </a:spcBef>
                        <a:spcAft>
                          <a:spcPct val="20000"/>
                        </a:spcAft>
                        <a:buClr>
                          <a:srgbClr val="E9B113"/>
                        </a:buClr>
                        <a:buSzTx/>
                        <a:buFont typeface="Wingdings" charset="2"/>
                        <a:buChar char=""/>
                        <a:defRPr kumimoji="0" lang="en-GB" altLang="en-US" sz="2032" b="1" i="0" u="none">
                          <a:solidFill>
                            <a:schemeClr val="tx1"/>
                          </a:solidFill>
                          <a:latin typeface="Arial" pitchFamily="34" charset="0"/>
                        </a:defRPr>
                      </a:lvl1pPr>
                      <a:lvl2pPr marL="624192" indent="-253226" algn="l" defTabSz="929030" rtl="0" eaLnBrk="1" fontAlgn="base" hangingPunct="1">
                        <a:lnSpc>
                          <a:spcPct val="100000"/>
                        </a:lnSpc>
                        <a:spcBef>
                          <a:spcPct val="0"/>
                        </a:spcBef>
                        <a:spcAft>
                          <a:spcPct val="20000"/>
                        </a:spcAft>
                        <a:buClr>
                          <a:srgbClr val="E9B113"/>
                        </a:buClr>
                        <a:buSzTx/>
                        <a:buFont typeface="Arial" pitchFamily="34" charset="0"/>
                        <a:buChar char="–"/>
                        <a:defRPr kumimoji="0" lang="en-GB" altLang="en-US" sz="1829" b="1" i="0" u="none">
                          <a:solidFill>
                            <a:schemeClr val="tx1"/>
                          </a:solidFill>
                          <a:latin typeface="Arial" pitchFamily="34" charset="0"/>
                        </a:defRPr>
                      </a:lvl2pPr>
                      <a:lvl3pPr marL="885483" indent="-259677" algn="l" defTabSz="929030" rtl="0" eaLnBrk="1" fontAlgn="base" hangingPunct="1">
                        <a:lnSpc>
                          <a:spcPct val="100000"/>
                        </a:lnSpc>
                        <a:spcBef>
                          <a:spcPct val="0"/>
                        </a:spcBef>
                        <a:spcAft>
                          <a:spcPct val="20000"/>
                        </a:spcAft>
                        <a:buClr>
                          <a:srgbClr val="E9B113"/>
                        </a:buClr>
                        <a:buSzTx/>
                        <a:buFontTx/>
                        <a:buChar char="•"/>
                        <a:defRPr kumimoji="0" lang="en-GB" altLang="en-US" sz="1829" b="1" i="0" u="none">
                          <a:solidFill>
                            <a:schemeClr val="tx1"/>
                          </a:solidFill>
                          <a:latin typeface="Arial" pitchFamily="34" charset="0"/>
                        </a:defRPr>
                      </a:lvl3pPr>
                      <a:lvl4pPr marL="1785480" indent="-232258" algn="l" defTabSz="929030" rtl="0" eaLnBrk="1" fontAlgn="base" hangingPunct="1">
                        <a:lnSpc>
                          <a:spcPct val="90000"/>
                        </a:lnSpc>
                        <a:spcBef>
                          <a:spcPct val="20000"/>
                        </a:spcBef>
                        <a:spcAft>
                          <a:spcPct val="0"/>
                        </a:spcAft>
                        <a:buClr>
                          <a:srgbClr val="AA800E"/>
                        </a:buClr>
                        <a:buSzTx/>
                        <a:buFont typeface="Times New Roman" charset="0"/>
                        <a:buChar char="s"/>
                        <a:defRPr kumimoji="0" lang="en-GB" altLang="en-US" sz="1829" b="0" i="0" u="none">
                          <a:solidFill>
                            <a:srgbClr val="3333CC"/>
                          </a:solidFill>
                          <a:latin typeface="Arial" pitchFamily="34" charset="0"/>
                        </a:defRPr>
                      </a:lvl4pPr>
                      <a:lvl5pPr marL="2199996" indent="-232258" algn="l" defTabSz="929030" rtl="0" eaLnBrk="1" fontAlgn="base" hangingPunct="1">
                        <a:lnSpc>
                          <a:spcPct val="90000"/>
                        </a:lnSpc>
                        <a:spcBef>
                          <a:spcPct val="20000"/>
                        </a:spcBef>
                        <a:spcAft>
                          <a:spcPct val="0"/>
                        </a:spcAft>
                        <a:buClr>
                          <a:srgbClr val="AA800E"/>
                        </a:buClr>
                        <a:buSzTx/>
                        <a:buFontTx/>
                        <a:buChar char="»"/>
                        <a:defRPr kumimoji="0" lang="en-GB" altLang="en-US" sz="1829" b="0" i="0" u="none">
                          <a:solidFill>
                            <a:srgbClr val="3333CC"/>
                          </a:solidFill>
                          <a:latin typeface="Arial" pitchFamily="34" charset="0"/>
                        </a:defRPr>
                      </a:lvl5pPr>
                    </a:lstStyle>
                    <a:p>
                      <a:pPr lvl="0" algn="ctr">
                        <a:buNone/>
                      </a:pPr>
                      <a:endParaRPr lang="zh-CN" altLang="en-US" sz="1200" b="0">
                        <a:latin typeface="Times New Roman" charset="0"/>
                        <a:ea typeface="宋体" charset="-122"/>
                      </a:endParaRPr>
                    </a:p>
                    <a:p>
                      <a:pPr lvl="0" algn="ctr">
                        <a:buNone/>
                      </a:pPr>
                      <a:r>
                        <a:rPr lang="en-US" altLang="zh-CN" sz="1219" b="0">
                          <a:latin typeface="Times New Roman" charset="0"/>
                          <a:ea typeface="宋体" charset="-122"/>
                        </a:rPr>
                        <a:t>95%</a:t>
                      </a:r>
                      <a:endParaRPr lang="en-US" altLang="zh-CN" sz="1200" b="0">
                        <a:latin typeface="Times New Roman" charset="0"/>
                        <a:ea typeface="宋体" charset="-122"/>
                      </a:endParaRPr>
                    </a:p>
                    <a:p>
                      <a:pPr lvl="0" algn="ctr">
                        <a:buNone/>
                      </a:pPr>
                      <a:r>
                        <a:rPr lang="en-US" altLang="zh-CN" sz="1219" b="0">
                          <a:latin typeface="Times New Roman" charset="0"/>
                          <a:ea typeface="宋体" charset="-122"/>
                        </a:rPr>
                        <a:t>5%</a:t>
                      </a:r>
                      <a:endParaRPr lang="en-US" altLang="zh-CN" sz="1200" b="0">
                        <a:ea typeface="宋体" charset="-122"/>
                      </a:endParaRPr>
                    </a:p>
                  </a:txBody>
                  <a:tcPr marL="92903" marR="92903" marT="46452" marB="46452">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r>
              <a:tr h="396773">
                <a:tc>
                  <a:txBody>
                    <a:bodyPr vert="horz" wrap="square" lIns="92903" tIns="46452" rIns="92903" bIns="46452"/>
                    <a:lstStyle>
                      <a:lvl1pPr marL="369355" indent="-369355" algn="l" defTabSz="929030" rtl="0" eaLnBrk="1" fontAlgn="base" hangingPunct="1">
                        <a:lnSpc>
                          <a:spcPct val="100000"/>
                        </a:lnSpc>
                        <a:spcBef>
                          <a:spcPct val="0"/>
                        </a:spcBef>
                        <a:spcAft>
                          <a:spcPct val="20000"/>
                        </a:spcAft>
                        <a:buClr>
                          <a:srgbClr val="E9B113"/>
                        </a:buClr>
                        <a:buSzTx/>
                        <a:buFont typeface="Wingdings" charset="2"/>
                        <a:buChar char=""/>
                        <a:defRPr kumimoji="0" lang="en-GB" altLang="en-US" sz="2032" b="1" i="0" u="none">
                          <a:solidFill>
                            <a:schemeClr val="tx1"/>
                          </a:solidFill>
                          <a:latin typeface="Arial" pitchFamily="34" charset="0"/>
                        </a:defRPr>
                      </a:lvl1pPr>
                      <a:lvl2pPr marL="624192" indent="-253226" algn="l" defTabSz="929030" rtl="0" eaLnBrk="1" fontAlgn="base" hangingPunct="1">
                        <a:lnSpc>
                          <a:spcPct val="100000"/>
                        </a:lnSpc>
                        <a:spcBef>
                          <a:spcPct val="0"/>
                        </a:spcBef>
                        <a:spcAft>
                          <a:spcPct val="20000"/>
                        </a:spcAft>
                        <a:buClr>
                          <a:srgbClr val="E9B113"/>
                        </a:buClr>
                        <a:buSzTx/>
                        <a:buFont typeface="Arial" pitchFamily="34" charset="0"/>
                        <a:buChar char="–"/>
                        <a:defRPr kumimoji="0" lang="en-GB" altLang="en-US" sz="1829" b="1" i="0" u="none">
                          <a:solidFill>
                            <a:schemeClr val="tx1"/>
                          </a:solidFill>
                          <a:latin typeface="Arial" pitchFamily="34" charset="0"/>
                        </a:defRPr>
                      </a:lvl2pPr>
                      <a:lvl3pPr marL="885483" indent="-259677" algn="l" defTabSz="929030" rtl="0" eaLnBrk="1" fontAlgn="base" hangingPunct="1">
                        <a:lnSpc>
                          <a:spcPct val="100000"/>
                        </a:lnSpc>
                        <a:spcBef>
                          <a:spcPct val="0"/>
                        </a:spcBef>
                        <a:spcAft>
                          <a:spcPct val="20000"/>
                        </a:spcAft>
                        <a:buClr>
                          <a:srgbClr val="E9B113"/>
                        </a:buClr>
                        <a:buSzTx/>
                        <a:buFontTx/>
                        <a:buChar char="•"/>
                        <a:defRPr kumimoji="0" lang="en-GB" altLang="en-US" sz="1829" b="1" i="0" u="none">
                          <a:solidFill>
                            <a:schemeClr val="tx1"/>
                          </a:solidFill>
                          <a:latin typeface="Arial" pitchFamily="34" charset="0"/>
                        </a:defRPr>
                      </a:lvl3pPr>
                      <a:lvl4pPr marL="1785480" indent="-232258" algn="l" defTabSz="929030" rtl="0" eaLnBrk="1" fontAlgn="base" hangingPunct="1">
                        <a:lnSpc>
                          <a:spcPct val="90000"/>
                        </a:lnSpc>
                        <a:spcBef>
                          <a:spcPct val="20000"/>
                        </a:spcBef>
                        <a:spcAft>
                          <a:spcPct val="0"/>
                        </a:spcAft>
                        <a:buClr>
                          <a:srgbClr val="AA800E"/>
                        </a:buClr>
                        <a:buSzTx/>
                        <a:buFont typeface="Times New Roman" charset="0"/>
                        <a:buChar char="s"/>
                        <a:defRPr kumimoji="0" lang="en-GB" altLang="en-US" sz="1829" b="0" i="0" u="none">
                          <a:solidFill>
                            <a:srgbClr val="3333CC"/>
                          </a:solidFill>
                          <a:latin typeface="Arial" pitchFamily="34" charset="0"/>
                        </a:defRPr>
                      </a:lvl4pPr>
                      <a:lvl5pPr marL="2199996" indent="-232258" algn="l" defTabSz="929030" rtl="0" eaLnBrk="1" fontAlgn="base" hangingPunct="1">
                        <a:lnSpc>
                          <a:spcPct val="90000"/>
                        </a:lnSpc>
                        <a:spcBef>
                          <a:spcPct val="20000"/>
                        </a:spcBef>
                        <a:spcAft>
                          <a:spcPct val="0"/>
                        </a:spcAft>
                        <a:buClr>
                          <a:srgbClr val="AA800E"/>
                        </a:buClr>
                        <a:buSzTx/>
                        <a:buFontTx/>
                        <a:buChar char="»"/>
                        <a:defRPr kumimoji="0" lang="en-GB" altLang="en-US" sz="1829" b="0" i="0" u="none">
                          <a:solidFill>
                            <a:srgbClr val="3333CC"/>
                          </a:solidFill>
                          <a:latin typeface="Arial" pitchFamily="34" charset="0"/>
                        </a:defRPr>
                      </a:lvl5pPr>
                    </a:lstStyle>
                    <a:p>
                      <a:pPr lvl="0">
                        <a:buNone/>
                      </a:pPr>
                      <a:r>
                        <a:rPr lang="zh-CN" altLang="en-US" sz="1219" b="0">
                          <a:solidFill>
                            <a:schemeClr val="tx2"/>
                          </a:solidFill>
                          <a:latin typeface="微软雅黑" charset="-122"/>
                          <a:ea typeface="微软雅黑" charset="-122"/>
                        </a:rPr>
                        <a:t>可测量病灶</a:t>
                      </a:r>
                      <a:endParaRPr lang="zh-CN" altLang="en-US" sz="1200" b="0">
                        <a:solidFill>
                          <a:schemeClr val="tx2"/>
                        </a:solidFill>
                        <a:latin typeface="微软雅黑" charset="-122"/>
                        <a:ea typeface="微软雅黑" charset="-122"/>
                      </a:endParaRPr>
                    </a:p>
                  </a:txBody>
                  <a:tcPr marL="92903" marR="92903" marT="46452" marB="46452">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vert="horz" wrap="square" lIns="92903" tIns="46452" rIns="92903" bIns="46452"/>
                    <a:lstStyle>
                      <a:lvl1pPr marL="369355" indent="-369355" algn="l" defTabSz="929030" rtl="0" eaLnBrk="1" fontAlgn="base" hangingPunct="1">
                        <a:lnSpc>
                          <a:spcPct val="100000"/>
                        </a:lnSpc>
                        <a:spcBef>
                          <a:spcPct val="0"/>
                        </a:spcBef>
                        <a:spcAft>
                          <a:spcPct val="20000"/>
                        </a:spcAft>
                        <a:buClr>
                          <a:srgbClr val="E9B113"/>
                        </a:buClr>
                        <a:buSzTx/>
                        <a:buFont typeface="Wingdings" charset="2"/>
                        <a:buChar char=""/>
                        <a:defRPr kumimoji="0" lang="en-GB" altLang="en-US" sz="2032" b="1" i="0" u="none">
                          <a:solidFill>
                            <a:schemeClr val="tx1"/>
                          </a:solidFill>
                          <a:latin typeface="Arial" pitchFamily="34" charset="0"/>
                        </a:defRPr>
                      </a:lvl1pPr>
                      <a:lvl2pPr marL="624192" indent="-253226" algn="l" defTabSz="929030" rtl="0" eaLnBrk="1" fontAlgn="base" hangingPunct="1">
                        <a:lnSpc>
                          <a:spcPct val="100000"/>
                        </a:lnSpc>
                        <a:spcBef>
                          <a:spcPct val="0"/>
                        </a:spcBef>
                        <a:spcAft>
                          <a:spcPct val="20000"/>
                        </a:spcAft>
                        <a:buClr>
                          <a:srgbClr val="E9B113"/>
                        </a:buClr>
                        <a:buSzTx/>
                        <a:buFont typeface="Arial" pitchFamily="34" charset="0"/>
                        <a:buChar char="–"/>
                        <a:defRPr kumimoji="0" lang="en-GB" altLang="en-US" sz="1829" b="1" i="0" u="none">
                          <a:solidFill>
                            <a:schemeClr val="tx1"/>
                          </a:solidFill>
                          <a:latin typeface="Arial" pitchFamily="34" charset="0"/>
                        </a:defRPr>
                      </a:lvl2pPr>
                      <a:lvl3pPr marL="885483" indent="-259677" algn="l" defTabSz="929030" rtl="0" eaLnBrk="1" fontAlgn="base" hangingPunct="1">
                        <a:lnSpc>
                          <a:spcPct val="100000"/>
                        </a:lnSpc>
                        <a:spcBef>
                          <a:spcPct val="0"/>
                        </a:spcBef>
                        <a:spcAft>
                          <a:spcPct val="20000"/>
                        </a:spcAft>
                        <a:buClr>
                          <a:srgbClr val="E9B113"/>
                        </a:buClr>
                        <a:buSzTx/>
                        <a:buFontTx/>
                        <a:buChar char="•"/>
                        <a:defRPr kumimoji="0" lang="en-GB" altLang="en-US" sz="1829" b="1" i="0" u="none">
                          <a:solidFill>
                            <a:schemeClr val="tx1"/>
                          </a:solidFill>
                          <a:latin typeface="Arial" pitchFamily="34" charset="0"/>
                        </a:defRPr>
                      </a:lvl3pPr>
                      <a:lvl4pPr marL="1785480" indent="-232258" algn="l" defTabSz="929030" rtl="0" eaLnBrk="1" fontAlgn="base" hangingPunct="1">
                        <a:lnSpc>
                          <a:spcPct val="90000"/>
                        </a:lnSpc>
                        <a:spcBef>
                          <a:spcPct val="20000"/>
                        </a:spcBef>
                        <a:spcAft>
                          <a:spcPct val="0"/>
                        </a:spcAft>
                        <a:buClr>
                          <a:srgbClr val="AA800E"/>
                        </a:buClr>
                        <a:buSzTx/>
                        <a:buFont typeface="Times New Roman" charset="0"/>
                        <a:buChar char="s"/>
                        <a:defRPr kumimoji="0" lang="en-GB" altLang="en-US" sz="1829" b="0" i="0" u="none">
                          <a:solidFill>
                            <a:srgbClr val="3333CC"/>
                          </a:solidFill>
                          <a:latin typeface="Arial" pitchFamily="34" charset="0"/>
                        </a:defRPr>
                      </a:lvl4pPr>
                      <a:lvl5pPr marL="2199996" indent="-232258" algn="l" defTabSz="929030" rtl="0" eaLnBrk="1" fontAlgn="base" hangingPunct="1">
                        <a:lnSpc>
                          <a:spcPct val="90000"/>
                        </a:lnSpc>
                        <a:spcBef>
                          <a:spcPct val="20000"/>
                        </a:spcBef>
                        <a:spcAft>
                          <a:spcPct val="0"/>
                        </a:spcAft>
                        <a:buClr>
                          <a:srgbClr val="AA800E"/>
                        </a:buClr>
                        <a:buSzTx/>
                        <a:buFontTx/>
                        <a:buChar char="»"/>
                        <a:defRPr kumimoji="0" lang="en-GB" altLang="en-US" sz="1829" b="0" i="0" u="none">
                          <a:solidFill>
                            <a:srgbClr val="3333CC"/>
                          </a:solidFill>
                          <a:latin typeface="Arial" pitchFamily="34" charset="0"/>
                        </a:defRPr>
                      </a:lvl5pPr>
                    </a:lstStyle>
                    <a:p>
                      <a:pPr lvl="0" algn="ctr">
                        <a:buNone/>
                      </a:pPr>
                      <a:r>
                        <a:rPr lang="en-US" altLang="zh-CN" sz="1219" b="0">
                          <a:latin typeface="Times New Roman" charset="0"/>
                          <a:ea typeface="宋体" charset="-122"/>
                        </a:rPr>
                        <a:t>48%</a:t>
                      </a:r>
                      <a:endParaRPr lang="en-US" altLang="zh-CN" sz="1200" b="0">
                        <a:ea typeface="宋体" charset="-122"/>
                      </a:endParaRPr>
                    </a:p>
                  </a:txBody>
                  <a:tcPr marL="92903" marR="92903" marT="46452" marB="46452">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vert="horz" wrap="square" lIns="92903" tIns="46452" rIns="92903" bIns="46452"/>
                    <a:lstStyle>
                      <a:lvl1pPr marL="369355" indent="-369355" algn="l" defTabSz="929030" rtl="0" eaLnBrk="1" fontAlgn="base" hangingPunct="1">
                        <a:lnSpc>
                          <a:spcPct val="100000"/>
                        </a:lnSpc>
                        <a:spcBef>
                          <a:spcPct val="0"/>
                        </a:spcBef>
                        <a:spcAft>
                          <a:spcPct val="20000"/>
                        </a:spcAft>
                        <a:buClr>
                          <a:srgbClr val="E9B113"/>
                        </a:buClr>
                        <a:buSzTx/>
                        <a:buFont typeface="Wingdings" charset="2"/>
                        <a:buChar char=""/>
                        <a:defRPr kumimoji="0" lang="en-GB" altLang="en-US" sz="2032" b="1" i="0" u="none">
                          <a:solidFill>
                            <a:schemeClr val="tx1"/>
                          </a:solidFill>
                          <a:latin typeface="Arial" pitchFamily="34" charset="0"/>
                        </a:defRPr>
                      </a:lvl1pPr>
                      <a:lvl2pPr marL="624192" indent="-253226" algn="l" defTabSz="929030" rtl="0" eaLnBrk="1" fontAlgn="base" hangingPunct="1">
                        <a:lnSpc>
                          <a:spcPct val="100000"/>
                        </a:lnSpc>
                        <a:spcBef>
                          <a:spcPct val="0"/>
                        </a:spcBef>
                        <a:spcAft>
                          <a:spcPct val="20000"/>
                        </a:spcAft>
                        <a:buClr>
                          <a:srgbClr val="E9B113"/>
                        </a:buClr>
                        <a:buSzTx/>
                        <a:buFont typeface="Arial" pitchFamily="34" charset="0"/>
                        <a:buChar char="–"/>
                        <a:defRPr kumimoji="0" lang="en-GB" altLang="en-US" sz="1829" b="1" i="0" u="none">
                          <a:solidFill>
                            <a:schemeClr val="tx1"/>
                          </a:solidFill>
                          <a:latin typeface="Arial" pitchFamily="34" charset="0"/>
                        </a:defRPr>
                      </a:lvl2pPr>
                      <a:lvl3pPr marL="885483" indent="-259677" algn="l" defTabSz="929030" rtl="0" eaLnBrk="1" fontAlgn="base" hangingPunct="1">
                        <a:lnSpc>
                          <a:spcPct val="100000"/>
                        </a:lnSpc>
                        <a:spcBef>
                          <a:spcPct val="0"/>
                        </a:spcBef>
                        <a:spcAft>
                          <a:spcPct val="20000"/>
                        </a:spcAft>
                        <a:buClr>
                          <a:srgbClr val="E9B113"/>
                        </a:buClr>
                        <a:buSzTx/>
                        <a:buFontTx/>
                        <a:buChar char="•"/>
                        <a:defRPr kumimoji="0" lang="en-GB" altLang="en-US" sz="1829" b="1" i="0" u="none">
                          <a:solidFill>
                            <a:schemeClr val="tx1"/>
                          </a:solidFill>
                          <a:latin typeface="Arial" pitchFamily="34" charset="0"/>
                        </a:defRPr>
                      </a:lvl3pPr>
                      <a:lvl4pPr marL="1785480" indent="-232258" algn="l" defTabSz="929030" rtl="0" eaLnBrk="1" fontAlgn="base" hangingPunct="1">
                        <a:lnSpc>
                          <a:spcPct val="90000"/>
                        </a:lnSpc>
                        <a:spcBef>
                          <a:spcPct val="20000"/>
                        </a:spcBef>
                        <a:spcAft>
                          <a:spcPct val="0"/>
                        </a:spcAft>
                        <a:buClr>
                          <a:srgbClr val="AA800E"/>
                        </a:buClr>
                        <a:buSzTx/>
                        <a:buFont typeface="Times New Roman" charset="0"/>
                        <a:buChar char="s"/>
                        <a:defRPr kumimoji="0" lang="en-GB" altLang="en-US" sz="1829" b="0" i="0" u="none">
                          <a:solidFill>
                            <a:srgbClr val="3333CC"/>
                          </a:solidFill>
                          <a:latin typeface="Arial" pitchFamily="34" charset="0"/>
                        </a:defRPr>
                      </a:lvl4pPr>
                      <a:lvl5pPr marL="2199996" indent="-232258" algn="l" defTabSz="929030" rtl="0" eaLnBrk="1" fontAlgn="base" hangingPunct="1">
                        <a:lnSpc>
                          <a:spcPct val="90000"/>
                        </a:lnSpc>
                        <a:spcBef>
                          <a:spcPct val="20000"/>
                        </a:spcBef>
                        <a:spcAft>
                          <a:spcPct val="0"/>
                        </a:spcAft>
                        <a:buClr>
                          <a:srgbClr val="AA800E"/>
                        </a:buClr>
                        <a:buSzTx/>
                        <a:buFontTx/>
                        <a:buChar char="»"/>
                        <a:defRPr kumimoji="0" lang="en-GB" altLang="en-US" sz="1829" b="0" i="0" u="none">
                          <a:solidFill>
                            <a:srgbClr val="3333CC"/>
                          </a:solidFill>
                          <a:latin typeface="Arial" pitchFamily="34" charset="0"/>
                        </a:defRPr>
                      </a:lvl5pPr>
                    </a:lstStyle>
                    <a:p>
                      <a:pPr lvl="0" algn="ctr">
                        <a:buNone/>
                      </a:pPr>
                      <a:r>
                        <a:rPr lang="en-US" altLang="zh-CN" sz="1219" b="0">
                          <a:latin typeface="Times New Roman" charset="0"/>
                          <a:ea typeface="宋体" charset="-122"/>
                        </a:rPr>
                        <a:t>52%</a:t>
                      </a:r>
                      <a:endParaRPr lang="en-US" altLang="zh-CN" sz="1200" b="0">
                        <a:ea typeface="宋体" charset="-122"/>
                      </a:endParaRPr>
                    </a:p>
                  </a:txBody>
                  <a:tcPr marL="92903" marR="92903" marT="46452" marB="46452">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r>
              <a:tr h="396773">
                <a:tc>
                  <a:txBody>
                    <a:bodyPr vert="horz" wrap="square" lIns="92903" tIns="46452" rIns="92903" bIns="46452"/>
                    <a:lstStyle>
                      <a:lvl1pPr marL="369355" indent="-369355" algn="l" defTabSz="929030" rtl="0" eaLnBrk="1" fontAlgn="base" hangingPunct="1">
                        <a:lnSpc>
                          <a:spcPct val="100000"/>
                        </a:lnSpc>
                        <a:spcBef>
                          <a:spcPct val="0"/>
                        </a:spcBef>
                        <a:spcAft>
                          <a:spcPct val="20000"/>
                        </a:spcAft>
                        <a:buClr>
                          <a:srgbClr val="E9B113"/>
                        </a:buClr>
                        <a:buSzTx/>
                        <a:buFont typeface="Wingdings" charset="2"/>
                        <a:buChar char=""/>
                        <a:defRPr kumimoji="0" lang="en-GB" altLang="en-US" sz="2032" b="1" i="0" u="none">
                          <a:solidFill>
                            <a:schemeClr val="tx1"/>
                          </a:solidFill>
                          <a:latin typeface="Arial" pitchFamily="34" charset="0"/>
                        </a:defRPr>
                      </a:lvl1pPr>
                      <a:lvl2pPr marL="624192" indent="-253226" algn="l" defTabSz="929030" rtl="0" eaLnBrk="1" fontAlgn="base" hangingPunct="1">
                        <a:lnSpc>
                          <a:spcPct val="100000"/>
                        </a:lnSpc>
                        <a:spcBef>
                          <a:spcPct val="0"/>
                        </a:spcBef>
                        <a:spcAft>
                          <a:spcPct val="20000"/>
                        </a:spcAft>
                        <a:buClr>
                          <a:srgbClr val="E9B113"/>
                        </a:buClr>
                        <a:buSzTx/>
                        <a:buFont typeface="Arial" pitchFamily="34" charset="0"/>
                        <a:buChar char="–"/>
                        <a:defRPr kumimoji="0" lang="en-GB" altLang="en-US" sz="1829" b="1" i="0" u="none">
                          <a:solidFill>
                            <a:schemeClr val="tx1"/>
                          </a:solidFill>
                          <a:latin typeface="Arial" pitchFamily="34" charset="0"/>
                        </a:defRPr>
                      </a:lvl2pPr>
                      <a:lvl3pPr marL="885483" indent="-259677" algn="l" defTabSz="929030" rtl="0" eaLnBrk="1" fontAlgn="base" hangingPunct="1">
                        <a:lnSpc>
                          <a:spcPct val="100000"/>
                        </a:lnSpc>
                        <a:spcBef>
                          <a:spcPct val="0"/>
                        </a:spcBef>
                        <a:spcAft>
                          <a:spcPct val="20000"/>
                        </a:spcAft>
                        <a:buClr>
                          <a:srgbClr val="E9B113"/>
                        </a:buClr>
                        <a:buSzTx/>
                        <a:buFontTx/>
                        <a:buChar char="•"/>
                        <a:defRPr kumimoji="0" lang="en-GB" altLang="en-US" sz="1829" b="1" i="0" u="none">
                          <a:solidFill>
                            <a:schemeClr val="tx1"/>
                          </a:solidFill>
                          <a:latin typeface="Arial" pitchFamily="34" charset="0"/>
                        </a:defRPr>
                      </a:lvl3pPr>
                      <a:lvl4pPr marL="1785480" indent="-232258" algn="l" defTabSz="929030" rtl="0" eaLnBrk="1" fontAlgn="base" hangingPunct="1">
                        <a:lnSpc>
                          <a:spcPct val="90000"/>
                        </a:lnSpc>
                        <a:spcBef>
                          <a:spcPct val="20000"/>
                        </a:spcBef>
                        <a:spcAft>
                          <a:spcPct val="0"/>
                        </a:spcAft>
                        <a:buClr>
                          <a:srgbClr val="AA800E"/>
                        </a:buClr>
                        <a:buSzTx/>
                        <a:buFont typeface="Times New Roman" charset="0"/>
                        <a:buChar char="s"/>
                        <a:defRPr kumimoji="0" lang="en-GB" altLang="en-US" sz="1829" b="0" i="0" u="none">
                          <a:solidFill>
                            <a:srgbClr val="3333CC"/>
                          </a:solidFill>
                          <a:latin typeface="Arial" pitchFamily="34" charset="0"/>
                        </a:defRPr>
                      </a:lvl4pPr>
                      <a:lvl5pPr marL="2199996" indent="-232258" algn="l" defTabSz="929030" rtl="0" eaLnBrk="1" fontAlgn="base" hangingPunct="1">
                        <a:lnSpc>
                          <a:spcPct val="90000"/>
                        </a:lnSpc>
                        <a:spcBef>
                          <a:spcPct val="20000"/>
                        </a:spcBef>
                        <a:spcAft>
                          <a:spcPct val="0"/>
                        </a:spcAft>
                        <a:buClr>
                          <a:srgbClr val="AA800E"/>
                        </a:buClr>
                        <a:buSzTx/>
                        <a:buFontTx/>
                        <a:buChar char="»"/>
                        <a:defRPr kumimoji="0" lang="en-GB" altLang="en-US" sz="1829" b="0" i="0" u="none">
                          <a:solidFill>
                            <a:srgbClr val="3333CC"/>
                          </a:solidFill>
                          <a:latin typeface="Arial" pitchFamily="34" charset="0"/>
                        </a:defRPr>
                      </a:lvl5pPr>
                    </a:lstStyle>
                    <a:p>
                      <a:pPr lvl="0">
                        <a:buNone/>
                      </a:pPr>
                      <a:r>
                        <a:rPr lang="zh-CN" altLang="en-US" sz="1219" b="0">
                          <a:solidFill>
                            <a:schemeClr val="tx2"/>
                          </a:solidFill>
                          <a:latin typeface="Times New Roman" charset="0"/>
                          <a:ea typeface="宋体" charset="-122"/>
                        </a:rPr>
                        <a:t>阿片类药物的使用比例</a:t>
                      </a:r>
                      <a:endParaRPr lang="en-US" altLang="zh-CN" sz="1200" b="0">
                        <a:solidFill>
                          <a:schemeClr val="tx2"/>
                        </a:solidFill>
                        <a:ea typeface="宋体" charset="-122"/>
                      </a:endParaRPr>
                    </a:p>
                  </a:txBody>
                  <a:tcPr marL="92903" marR="92903" marT="46452" marB="46452">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vert="horz" wrap="square" lIns="92903" tIns="46452" rIns="92903" bIns="46452"/>
                    <a:lstStyle>
                      <a:lvl1pPr marL="369355" indent="-369355" algn="l" defTabSz="929030" rtl="0" eaLnBrk="1" fontAlgn="base" hangingPunct="1">
                        <a:lnSpc>
                          <a:spcPct val="100000"/>
                        </a:lnSpc>
                        <a:spcBef>
                          <a:spcPct val="0"/>
                        </a:spcBef>
                        <a:spcAft>
                          <a:spcPct val="20000"/>
                        </a:spcAft>
                        <a:buClr>
                          <a:srgbClr val="E9B113"/>
                        </a:buClr>
                        <a:buSzTx/>
                        <a:buFont typeface="Wingdings" charset="2"/>
                        <a:buChar char=""/>
                        <a:defRPr kumimoji="0" lang="en-GB" altLang="en-US" sz="2032" b="1" i="0" u="none">
                          <a:solidFill>
                            <a:schemeClr val="tx1"/>
                          </a:solidFill>
                          <a:latin typeface="Arial" pitchFamily="34" charset="0"/>
                        </a:defRPr>
                      </a:lvl1pPr>
                      <a:lvl2pPr marL="624192" indent="-253226" algn="l" defTabSz="929030" rtl="0" eaLnBrk="1" fontAlgn="base" hangingPunct="1">
                        <a:lnSpc>
                          <a:spcPct val="100000"/>
                        </a:lnSpc>
                        <a:spcBef>
                          <a:spcPct val="0"/>
                        </a:spcBef>
                        <a:spcAft>
                          <a:spcPct val="20000"/>
                        </a:spcAft>
                        <a:buClr>
                          <a:srgbClr val="E9B113"/>
                        </a:buClr>
                        <a:buSzTx/>
                        <a:buFont typeface="Arial" pitchFamily="34" charset="0"/>
                        <a:buChar char="–"/>
                        <a:defRPr kumimoji="0" lang="en-GB" altLang="en-US" sz="1829" b="1" i="0" u="none">
                          <a:solidFill>
                            <a:schemeClr val="tx1"/>
                          </a:solidFill>
                          <a:latin typeface="Arial" pitchFamily="34" charset="0"/>
                        </a:defRPr>
                      </a:lvl2pPr>
                      <a:lvl3pPr marL="885483" indent="-259677" algn="l" defTabSz="929030" rtl="0" eaLnBrk="1" fontAlgn="base" hangingPunct="1">
                        <a:lnSpc>
                          <a:spcPct val="100000"/>
                        </a:lnSpc>
                        <a:spcBef>
                          <a:spcPct val="0"/>
                        </a:spcBef>
                        <a:spcAft>
                          <a:spcPct val="20000"/>
                        </a:spcAft>
                        <a:buClr>
                          <a:srgbClr val="E9B113"/>
                        </a:buClr>
                        <a:buSzTx/>
                        <a:buFontTx/>
                        <a:buChar char="•"/>
                        <a:defRPr kumimoji="0" lang="en-GB" altLang="en-US" sz="1829" b="1" i="0" u="none">
                          <a:solidFill>
                            <a:schemeClr val="tx1"/>
                          </a:solidFill>
                          <a:latin typeface="Arial" pitchFamily="34" charset="0"/>
                        </a:defRPr>
                      </a:lvl3pPr>
                      <a:lvl4pPr marL="1785480" indent="-232258" algn="l" defTabSz="929030" rtl="0" eaLnBrk="1" fontAlgn="base" hangingPunct="1">
                        <a:lnSpc>
                          <a:spcPct val="90000"/>
                        </a:lnSpc>
                        <a:spcBef>
                          <a:spcPct val="20000"/>
                        </a:spcBef>
                        <a:spcAft>
                          <a:spcPct val="0"/>
                        </a:spcAft>
                        <a:buClr>
                          <a:srgbClr val="AA800E"/>
                        </a:buClr>
                        <a:buSzTx/>
                        <a:buFont typeface="Times New Roman" charset="0"/>
                        <a:buChar char="s"/>
                        <a:defRPr kumimoji="0" lang="en-GB" altLang="en-US" sz="1829" b="0" i="0" u="none">
                          <a:solidFill>
                            <a:srgbClr val="3333CC"/>
                          </a:solidFill>
                          <a:latin typeface="Arial" pitchFamily="34" charset="0"/>
                        </a:defRPr>
                      </a:lvl4pPr>
                      <a:lvl5pPr marL="2199996" indent="-232258" algn="l" defTabSz="929030" rtl="0" eaLnBrk="1" fontAlgn="base" hangingPunct="1">
                        <a:lnSpc>
                          <a:spcPct val="90000"/>
                        </a:lnSpc>
                        <a:spcBef>
                          <a:spcPct val="20000"/>
                        </a:spcBef>
                        <a:spcAft>
                          <a:spcPct val="0"/>
                        </a:spcAft>
                        <a:buClr>
                          <a:srgbClr val="AA800E"/>
                        </a:buClr>
                        <a:buSzTx/>
                        <a:buFontTx/>
                        <a:buChar char="»"/>
                        <a:defRPr kumimoji="0" lang="en-GB" altLang="en-US" sz="1829" b="0" i="0" u="none">
                          <a:solidFill>
                            <a:srgbClr val="3333CC"/>
                          </a:solidFill>
                          <a:latin typeface="Arial" pitchFamily="34" charset="0"/>
                        </a:defRPr>
                      </a:lvl5pPr>
                    </a:lstStyle>
                    <a:p>
                      <a:pPr lvl="0" algn="ctr">
                        <a:buNone/>
                      </a:pPr>
                      <a:r>
                        <a:rPr lang="en-US" altLang="zh-CN" sz="1219" b="0">
                          <a:ea typeface="宋体" charset="-122"/>
                        </a:rPr>
                        <a:t>35%</a:t>
                      </a:r>
                      <a:endParaRPr lang="en-US" altLang="zh-CN" sz="1200" b="0">
                        <a:ea typeface="宋体" charset="-122"/>
                      </a:endParaRPr>
                    </a:p>
                  </a:txBody>
                  <a:tcPr marL="92903" marR="92903" marT="46452" marB="46452">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vert="horz" wrap="square" lIns="92903" tIns="46452" rIns="92903" bIns="46452"/>
                    <a:lstStyle>
                      <a:lvl1pPr marL="369355" indent="-369355" algn="l" defTabSz="929030" rtl="0" eaLnBrk="1" fontAlgn="base" hangingPunct="1">
                        <a:lnSpc>
                          <a:spcPct val="100000"/>
                        </a:lnSpc>
                        <a:spcBef>
                          <a:spcPct val="0"/>
                        </a:spcBef>
                        <a:spcAft>
                          <a:spcPct val="20000"/>
                        </a:spcAft>
                        <a:buClr>
                          <a:srgbClr val="E9B113"/>
                        </a:buClr>
                        <a:buSzTx/>
                        <a:buFont typeface="Wingdings" charset="2"/>
                        <a:buChar char=""/>
                        <a:defRPr kumimoji="0" lang="en-GB" altLang="en-US" sz="2032" b="1" i="0" u="none">
                          <a:solidFill>
                            <a:schemeClr val="tx1"/>
                          </a:solidFill>
                          <a:latin typeface="Arial" pitchFamily="34" charset="0"/>
                        </a:defRPr>
                      </a:lvl1pPr>
                      <a:lvl2pPr marL="624192" indent="-253226" algn="l" defTabSz="929030" rtl="0" eaLnBrk="1" fontAlgn="base" hangingPunct="1">
                        <a:lnSpc>
                          <a:spcPct val="100000"/>
                        </a:lnSpc>
                        <a:spcBef>
                          <a:spcPct val="0"/>
                        </a:spcBef>
                        <a:spcAft>
                          <a:spcPct val="20000"/>
                        </a:spcAft>
                        <a:buClr>
                          <a:srgbClr val="E9B113"/>
                        </a:buClr>
                        <a:buSzTx/>
                        <a:buFont typeface="Arial" pitchFamily="34" charset="0"/>
                        <a:buChar char="–"/>
                        <a:defRPr kumimoji="0" lang="en-GB" altLang="en-US" sz="1829" b="1" i="0" u="none">
                          <a:solidFill>
                            <a:schemeClr val="tx1"/>
                          </a:solidFill>
                          <a:latin typeface="Arial" pitchFamily="34" charset="0"/>
                        </a:defRPr>
                      </a:lvl2pPr>
                      <a:lvl3pPr marL="885483" indent="-259677" algn="l" defTabSz="929030" rtl="0" eaLnBrk="1" fontAlgn="base" hangingPunct="1">
                        <a:lnSpc>
                          <a:spcPct val="100000"/>
                        </a:lnSpc>
                        <a:spcBef>
                          <a:spcPct val="0"/>
                        </a:spcBef>
                        <a:spcAft>
                          <a:spcPct val="20000"/>
                        </a:spcAft>
                        <a:buClr>
                          <a:srgbClr val="E9B113"/>
                        </a:buClr>
                        <a:buSzTx/>
                        <a:buFontTx/>
                        <a:buChar char="•"/>
                        <a:defRPr kumimoji="0" lang="en-GB" altLang="en-US" sz="1829" b="1" i="0" u="none">
                          <a:solidFill>
                            <a:schemeClr val="tx1"/>
                          </a:solidFill>
                          <a:latin typeface="Arial" pitchFamily="34" charset="0"/>
                        </a:defRPr>
                      </a:lvl3pPr>
                      <a:lvl4pPr marL="1785480" indent="-232258" algn="l" defTabSz="929030" rtl="0" eaLnBrk="1" fontAlgn="base" hangingPunct="1">
                        <a:lnSpc>
                          <a:spcPct val="90000"/>
                        </a:lnSpc>
                        <a:spcBef>
                          <a:spcPct val="20000"/>
                        </a:spcBef>
                        <a:spcAft>
                          <a:spcPct val="0"/>
                        </a:spcAft>
                        <a:buClr>
                          <a:srgbClr val="AA800E"/>
                        </a:buClr>
                        <a:buSzTx/>
                        <a:buFont typeface="Times New Roman" charset="0"/>
                        <a:buChar char="s"/>
                        <a:defRPr kumimoji="0" lang="en-GB" altLang="en-US" sz="1829" b="0" i="0" u="none">
                          <a:solidFill>
                            <a:srgbClr val="3333CC"/>
                          </a:solidFill>
                          <a:latin typeface="Arial" pitchFamily="34" charset="0"/>
                        </a:defRPr>
                      </a:lvl4pPr>
                      <a:lvl5pPr marL="2199996" indent="-232258" algn="l" defTabSz="929030" rtl="0" eaLnBrk="1" fontAlgn="base" hangingPunct="1">
                        <a:lnSpc>
                          <a:spcPct val="90000"/>
                        </a:lnSpc>
                        <a:spcBef>
                          <a:spcPct val="20000"/>
                        </a:spcBef>
                        <a:spcAft>
                          <a:spcPct val="0"/>
                        </a:spcAft>
                        <a:buClr>
                          <a:srgbClr val="AA800E"/>
                        </a:buClr>
                        <a:buSzTx/>
                        <a:buFontTx/>
                        <a:buChar char="»"/>
                        <a:defRPr kumimoji="0" lang="en-GB" altLang="en-US" sz="1829" b="0" i="0" u="none">
                          <a:solidFill>
                            <a:srgbClr val="3333CC"/>
                          </a:solidFill>
                          <a:latin typeface="Arial" pitchFamily="34" charset="0"/>
                        </a:defRPr>
                      </a:lvl5pPr>
                    </a:lstStyle>
                    <a:p>
                      <a:pPr lvl="0" algn="ctr">
                        <a:buNone/>
                      </a:pPr>
                      <a:r>
                        <a:rPr lang="en-US" altLang="zh-CN" sz="1219" b="0">
                          <a:ea typeface="宋体" charset="-122"/>
                        </a:rPr>
                        <a:t>35%</a:t>
                      </a:r>
                      <a:endParaRPr lang="en-US" altLang="zh-CN" sz="1200" b="0">
                        <a:ea typeface="宋体" charset="-122"/>
                      </a:endParaRPr>
                    </a:p>
                  </a:txBody>
                  <a:tcPr marL="92903" marR="92903" marT="46452" marB="46452">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r>
            </a:tbl>
          </a:graphicData>
        </a:graphic>
      </p:graphicFrame>
      <p:sp>
        <p:nvSpPr>
          <p:cNvPr id="2158" name="New shape"/>
          <p:cNvSpPr/>
          <p:nvPr/>
        </p:nvSpPr>
        <p:spPr>
          <a:xfrm>
            <a:off x="0" y="6713728"/>
            <a:ext cx="9290304" cy="254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3333CC"/>
                </a:solidFill>
                <a:latin typeface="Arial" pitchFamily="34" charset="0"/>
                <a:ea typeface="+mn-ea"/>
                <a:cs typeface="+mn-cs"/>
              </a:defRPr>
            </a:lvl1pPr>
            <a:lvl2pPr marL="457200" algn="l" defTabSz="914400" rtl="0" eaLnBrk="1" latinLnBrk="0" hangingPunct="1">
              <a:defRPr sz="1800" kern="1200">
                <a:solidFill>
                  <a:srgbClr val="3333CC"/>
                </a:solidFill>
                <a:latin typeface="Arial" pitchFamily="34" charset="0"/>
                <a:ea typeface="+mn-ea"/>
                <a:cs typeface="+mn-cs"/>
              </a:defRPr>
            </a:lvl2pPr>
            <a:lvl3pPr marL="914400" algn="l" defTabSz="914400" rtl="0" eaLnBrk="1" latinLnBrk="0" hangingPunct="1">
              <a:defRPr sz="1800" kern="1200">
                <a:solidFill>
                  <a:srgbClr val="3333CC"/>
                </a:solidFill>
                <a:latin typeface="Arial" pitchFamily="34" charset="0"/>
                <a:ea typeface="+mn-ea"/>
                <a:cs typeface="+mn-cs"/>
              </a:defRPr>
            </a:lvl3pPr>
            <a:lvl4pPr marL="1371600" algn="l" defTabSz="914400" rtl="0" eaLnBrk="1" latinLnBrk="0" hangingPunct="1">
              <a:defRPr sz="1800" kern="1200">
                <a:solidFill>
                  <a:srgbClr val="3333CC"/>
                </a:solidFill>
                <a:latin typeface="Arial" pitchFamily="34" charset="0"/>
                <a:ea typeface="+mn-ea"/>
                <a:cs typeface="+mn-cs"/>
              </a:defRPr>
            </a:lvl4pPr>
            <a:lvl5pPr marL="1828800" algn="l" defTabSz="914400" rtl="0" eaLnBrk="1" latinLnBrk="0" hangingPunct="1">
              <a:defRPr sz="1800" kern="1200">
                <a:solidFill>
                  <a:srgbClr val="3333CC"/>
                </a:solidFill>
                <a:latin typeface="Arial" pitchFamily="34" charset="0"/>
                <a:ea typeface="+mn-ea"/>
                <a:cs typeface="+mn-cs"/>
              </a:defRPr>
            </a:lvl5pPr>
            <a:lvl6pPr marL="2286000" algn="l" defTabSz="914400" rtl="0" eaLnBrk="1" latinLnBrk="0" hangingPunct="1">
              <a:defRPr sz="1800" kern="1200">
                <a:solidFill>
                  <a:srgbClr val="3333CC"/>
                </a:solidFill>
                <a:latin typeface="Arial" pitchFamily="34" charset="0"/>
                <a:ea typeface="+mn-ea"/>
                <a:cs typeface="+mn-cs"/>
              </a:defRPr>
            </a:lvl6pPr>
            <a:lvl7pPr marL="2743200" algn="l" defTabSz="914400" rtl="0" eaLnBrk="1" latinLnBrk="0" hangingPunct="1">
              <a:defRPr sz="1800" kern="1200">
                <a:solidFill>
                  <a:srgbClr val="3333CC"/>
                </a:solidFill>
                <a:latin typeface="Arial" pitchFamily="34" charset="0"/>
                <a:ea typeface="+mn-ea"/>
                <a:cs typeface="+mn-cs"/>
              </a:defRPr>
            </a:lvl7pPr>
            <a:lvl8pPr marL="3200400" algn="l" defTabSz="914400" rtl="0" eaLnBrk="1" latinLnBrk="0" hangingPunct="1">
              <a:defRPr sz="1800" kern="1200">
                <a:solidFill>
                  <a:srgbClr val="3333CC"/>
                </a:solidFill>
                <a:latin typeface="Arial" pitchFamily="34" charset="0"/>
                <a:ea typeface="+mn-ea"/>
                <a:cs typeface="+mn-cs"/>
              </a:defRPr>
            </a:lvl8pPr>
            <a:lvl9pPr marL="3657600" algn="l" defTabSz="914400" rtl="0" eaLnBrk="1" latinLnBrk="0" hangingPunct="1">
              <a:defRPr sz="1800" kern="1200">
                <a:solidFill>
                  <a:srgbClr val="3333CC"/>
                </a:solidFill>
                <a:latin typeface="Arial" pitchFamily="34" charset="0"/>
                <a:ea typeface="+mn-ea"/>
                <a:cs typeface="+mn-cs"/>
              </a:defRPr>
            </a:lvl9pPr>
          </a:lstStyle>
          <a:p>
            <a:pPr algn="ctr"/>
            <a:r>
              <a:rPr sz="800" b="0">
                <a:solidFill>
                  <a:srgbClr val="000000"/>
                </a:solidFill>
              </a:rPr>
              <a:t>第八页，共四十一页。</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197" name="Title 4"/>
          <p:cNvSpPr/>
          <p:nvPr>
            <p:ph type="title" idx="4294967295"/>
          </p:nvPr>
        </p:nvSpPr>
        <p:spPr>
          <a:xfrm>
            <a:off x="235483" y="45161"/>
            <a:ext cx="8361274" cy="1161288"/>
          </a:xfrm>
          <a:prstGeom prst="rect">
            <a:avLst/>
          </a:prstGeom>
          <a:noFill/>
          <a:ln cap="flat">
            <a:noFill/>
            <a:prstDash val="solid"/>
            <a:miter lim="800000"/>
            <a:headEnd type="none" w="med" len="med"/>
            <a:tailEnd type="none" w="med" len="med"/>
          </a:ln>
        </p:spPr>
        <p:txBody>
          <a:bodyPr vert="horz" wrap="square" lIns="91440" tIns="45720" rIns="91440" bIns="45720" anchor="ctr" anchorCtr="0"/>
          <a:lstStyle>
            <a:lvl1pPr marL="0" indent="0" algn="l" defTabSz="929030" rtl="0" eaLnBrk="1" fontAlgn="base" hangingPunct="1">
              <a:lnSpc>
                <a:spcPct val="100000"/>
              </a:lnSpc>
              <a:spcBef>
                <a:spcPct val="0"/>
              </a:spcBef>
              <a:spcAft>
                <a:spcPct val="0"/>
              </a:spcAft>
              <a:buClrTx/>
              <a:buSzTx/>
              <a:buFontTx/>
              <a:buNone/>
              <a:defRPr kumimoji="0" lang="en-GB" altLang="en-US" sz="3251" b="1" i="1" u="none">
                <a:solidFill>
                  <a:schemeClr val="tx1"/>
                </a:solidFill>
                <a:latin typeface="Arial" pitchFamily="34" charset="0"/>
              </a:defRPr>
            </a:lvl1pPr>
          </a:lstStyle>
          <a:p>
            <a:pPr lvl="0"/>
            <a:r>
              <a:rPr lang="en-US" altLang="zh-CN" sz="2545" i="0">
                <a:solidFill>
                  <a:srgbClr val="0001D4"/>
                </a:solidFill>
                <a:latin typeface="微软雅黑" charset="-122"/>
                <a:ea typeface="微软雅黑" charset="-122"/>
              </a:rPr>
              <a:t>CALGB 90401:</a:t>
            </a:r>
            <a:r>
              <a:rPr lang="zh-CN" altLang="en-US" sz="2445" i="0">
                <a:solidFill>
                  <a:srgbClr val="0001D4"/>
                </a:solidFill>
                <a:latin typeface="微软雅黑" charset="-122"/>
                <a:ea typeface="微软雅黑" charset="-122"/>
              </a:rPr>
              <a:t>总生存及无进展生存</a:t>
            </a:r>
            <a:endParaRPr lang="zh-CN" altLang="en-US" sz="2845" i="0">
              <a:latin typeface="微软雅黑" charset="-122"/>
              <a:ea typeface="微软雅黑" charset="-122"/>
            </a:endParaRPr>
          </a:p>
        </p:txBody>
      </p:sp>
      <p:sp>
        <p:nvSpPr>
          <p:cNvPr id="2198" name="Text Box 11"/>
          <p:cNvSpPr/>
          <p:nvPr/>
        </p:nvSpPr>
        <p:spPr>
          <a:xfrm>
            <a:off x="290322" y="6474756"/>
            <a:ext cx="8706434" cy="292974"/>
          </a:xfrm>
          <a:prstGeom prst="rect">
            <a:avLst/>
          </a:prstGeom>
          <a:noFill/>
          <a:ln cap="flat">
            <a:noFill/>
            <a:prstDash val="solid"/>
            <a:miter lim="800000"/>
            <a:headEnd type="none" w="med" len="med"/>
            <a:tailEnd type="none" w="med" len="med"/>
          </a:ln>
        </p:spPr>
        <p:txBody>
          <a:bodyPr anchor="b" anchorCtr="0">
            <a:spAutoFit/>
          </a:bodyPr>
          <a:lstStyle>
            <a:defPPr>
              <a:defRPr lang="en-GB"/>
            </a:defPPr>
            <a:lvl1pPr marL="0"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1pPr>
            <a:lvl2pPr marL="464515"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2pPr>
            <a:lvl3pPr marL="929030"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3pPr>
            <a:lvl4pPr marL="1393546"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4pPr>
            <a:lvl5pPr marL="1858061"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buFont typeface="Arial" pitchFamily="34" charset="0"/>
            </a:pPr>
            <a:r>
              <a:rPr lang="en-US" altLang="zh-CN" sz="1322">
                <a:solidFill>
                  <a:srgbClr val="0001D4"/>
                </a:solidFill>
                <a:ea typeface="宋体" charset="-122"/>
              </a:rPr>
              <a:t>Kelly WK, et al. ASCO 2022. Abstract LBA4511.</a:t>
            </a:r>
            <a:endParaRPr lang="en-US" altLang="zh-CN" sz="1422">
              <a:ea typeface="宋体" charset="-122"/>
            </a:endParaRPr>
          </a:p>
        </p:txBody>
      </p:sp>
      <p:graphicFrame>
        <p:nvGraphicFramePr>
          <p:cNvPr id="2199" name=""/>
          <p:cNvGraphicFramePr>
            <a:graphicFrameLocks noGrp="1"/>
          </p:cNvGraphicFramePr>
          <p:nvPr/>
        </p:nvGraphicFramePr>
        <p:xfrm>
          <a:off x="401613" y="2567737"/>
          <a:ext cx="8616113" cy="2162681"/>
        </p:xfrm>
        <a:graphic>
          <a:graphicData uri="http://schemas.openxmlformats.org/drawingml/2006/table">
            <a:tbl>
              <a:tblPr/>
              <a:tblGrid>
                <a:gridCol w="1866126"/>
                <a:gridCol w="1956448"/>
                <a:gridCol w="1830641"/>
                <a:gridCol w="1672578"/>
                <a:gridCol w="1290320"/>
              </a:tblGrid>
              <a:tr h="737096">
                <a:tc>
                  <a:txBody>
                    <a:bodyPr vert="horz" wrap="square" lIns="92903" tIns="46452" rIns="92903" bIns="46452" anchor="ctr" anchorCtr="0"/>
                    <a:lstStyle>
                      <a:lvl1pPr marL="369355" indent="-369355" algn="l" defTabSz="929030" rtl="0" eaLnBrk="1" fontAlgn="base" hangingPunct="1">
                        <a:lnSpc>
                          <a:spcPct val="100000"/>
                        </a:lnSpc>
                        <a:spcBef>
                          <a:spcPct val="0"/>
                        </a:spcBef>
                        <a:spcAft>
                          <a:spcPct val="20000"/>
                        </a:spcAft>
                        <a:buClr>
                          <a:srgbClr val="E9B113"/>
                        </a:buClr>
                        <a:buSzTx/>
                        <a:buFont typeface="Wingdings" charset="2"/>
                        <a:buChar char=""/>
                        <a:defRPr kumimoji="0" lang="en-GB" altLang="en-US" sz="2032" b="1" i="0" u="none">
                          <a:solidFill>
                            <a:schemeClr val="tx1"/>
                          </a:solidFill>
                          <a:latin typeface="Arial" pitchFamily="34" charset="0"/>
                        </a:defRPr>
                      </a:lvl1pPr>
                      <a:lvl2pPr marL="624192" indent="-253226" algn="l" defTabSz="929030" rtl="0" eaLnBrk="1" fontAlgn="base" hangingPunct="1">
                        <a:lnSpc>
                          <a:spcPct val="100000"/>
                        </a:lnSpc>
                        <a:spcBef>
                          <a:spcPct val="0"/>
                        </a:spcBef>
                        <a:spcAft>
                          <a:spcPct val="20000"/>
                        </a:spcAft>
                        <a:buClr>
                          <a:srgbClr val="E9B113"/>
                        </a:buClr>
                        <a:buSzTx/>
                        <a:buFont typeface="Arial" pitchFamily="34" charset="0"/>
                        <a:buChar char="–"/>
                        <a:defRPr kumimoji="0" lang="en-GB" altLang="en-US" sz="1829" b="1" i="0" u="none">
                          <a:solidFill>
                            <a:schemeClr val="tx1"/>
                          </a:solidFill>
                          <a:latin typeface="Arial" pitchFamily="34" charset="0"/>
                        </a:defRPr>
                      </a:lvl2pPr>
                      <a:lvl3pPr marL="885483" indent="-259677" algn="l" defTabSz="929030" rtl="0" eaLnBrk="1" fontAlgn="base" hangingPunct="1">
                        <a:lnSpc>
                          <a:spcPct val="100000"/>
                        </a:lnSpc>
                        <a:spcBef>
                          <a:spcPct val="0"/>
                        </a:spcBef>
                        <a:spcAft>
                          <a:spcPct val="20000"/>
                        </a:spcAft>
                        <a:buClr>
                          <a:srgbClr val="E9B113"/>
                        </a:buClr>
                        <a:buSzTx/>
                        <a:buFontTx/>
                        <a:buChar char="•"/>
                        <a:defRPr kumimoji="0" lang="en-GB" altLang="en-US" sz="1829" b="1" i="0" u="none">
                          <a:solidFill>
                            <a:schemeClr val="tx1"/>
                          </a:solidFill>
                          <a:latin typeface="Arial" pitchFamily="34" charset="0"/>
                        </a:defRPr>
                      </a:lvl3pPr>
                      <a:lvl4pPr marL="1785480" indent="-232258" algn="l" defTabSz="929030" rtl="0" eaLnBrk="1" fontAlgn="base" hangingPunct="1">
                        <a:lnSpc>
                          <a:spcPct val="90000"/>
                        </a:lnSpc>
                        <a:spcBef>
                          <a:spcPct val="20000"/>
                        </a:spcBef>
                        <a:spcAft>
                          <a:spcPct val="0"/>
                        </a:spcAft>
                        <a:buClr>
                          <a:srgbClr val="AA800E"/>
                        </a:buClr>
                        <a:buSzTx/>
                        <a:buFont typeface="Times New Roman" charset="0"/>
                        <a:buChar char="s"/>
                        <a:defRPr kumimoji="0" lang="en-GB" altLang="en-US" sz="1829" b="0" i="0" u="none">
                          <a:solidFill>
                            <a:srgbClr val="3333CC"/>
                          </a:solidFill>
                          <a:latin typeface="Arial" pitchFamily="34" charset="0"/>
                        </a:defRPr>
                      </a:lvl4pPr>
                      <a:lvl5pPr marL="2199996" indent="-232258" algn="l" defTabSz="929030" rtl="0" eaLnBrk="1" fontAlgn="base" hangingPunct="1">
                        <a:lnSpc>
                          <a:spcPct val="90000"/>
                        </a:lnSpc>
                        <a:spcBef>
                          <a:spcPct val="20000"/>
                        </a:spcBef>
                        <a:spcAft>
                          <a:spcPct val="0"/>
                        </a:spcAft>
                        <a:buClr>
                          <a:srgbClr val="AA800E"/>
                        </a:buClr>
                        <a:buSzTx/>
                        <a:buFontTx/>
                        <a:buChar char="»"/>
                        <a:defRPr kumimoji="0" lang="en-GB" altLang="en-US" sz="1829" b="0" i="0" u="none">
                          <a:solidFill>
                            <a:srgbClr val="3333CC"/>
                          </a:solidFill>
                          <a:latin typeface="Arial" pitchFamily="34" charset="0"/>
                        </a:defRPr>
                      </a:lvl5pPr>
                    </a:lstStyle>
                    <a:p>
                      <a:pPr marL="0" lvl="0" indent="0">
                        <a:spcBef>
                          <a:spcPts val="102"/>
                        </a:spcBef>
                        <a:spcAft>
                          <a:spcPts val="102"/>
                        </a:spcAft>
                        <a:buClrTx/>
                        <a:buFontTx/>
                        <a:buNone/>
                      </a:pPr>
                      <a:r>
                        <a:rPr lang="zh-CN" altLang="en-US" sz="2032" b="0" i="1">
                          <a:latin typeface="微软雅黑" charset="-122"/>
                          <a:ea typeface="微软雅黑" charset="-122"/>
                        </a:rPr>
                        <a:t>结果</a:t>
                      </a:r>
                      <a:r>
                        <a:rPr lang="en-US" altLang="zh-CN" sz="2032" b="0" i="1">
                          <a:latin typeface="微软雅黑" charset="-122"/>
                          <a:ea typeface="微软雅黑" charset="-122"/>
                        </a:rPr>
                        <a:t>, </a:t>
                      </a:r>
                      <a:r>
                        <a:rPr lang="zh-CN" altLang="en-US" sz="2032" b="0" i="1">
                          <a:latin typeface="微软雅黑" charset="-122"/>
                          <a:ea typeface="微软雅黑" charset="-122"/>
                        </a:rPr>
                        <a:t>月 </a:t>
                      </a:r>
                      <a:r>
                        <a:rPr lang="en-US" altLang="zh-CN" sz="2032" b="0" i="1">
                          <a:latin typeface="微软雅黑" charset="-122"/>
                          <a:ea typeface="微软雅黑" charset="-122"/>
                        </a:rPr>
                        <a:t>(</a:t>
                      </a:r>
                      <a:r>
                        <a:rPr lang="zh-CN" altLang="en-US" sz="2032" b="0" i="1">
                          <a:latin typeface="微软雅黑" charset="-122"/>
                          <a:ea typeface="微软雅黑" charset="-122"/>
                        </a:rPr>
                        <a:t>范围</a:t>
                      </a:r>
                      <a:r>
                        <a:rPr lang="en-US" altLang="zh-CN" sz="2032" b="0" i="1">
                          <a:latin typeface="微软雅黑" charset="-122"/>
                          <a:ea typeface="微软雅黑" charset="-122"/>
                        </a:rPr>
                        <a:t>)</a:t>
                      </a:r>
                      <a:endParaRPr lang="en-US" altLang="zh-CN">
                        <a:latin typeface="微软雅黑" charset="-122"/>
                        <a:ea typeface="微软雅黑" charset="-122"/>
                      </a:endParaRPr>
                    </a:p>
                  </a:txBody>
                  <a:tcPr marL="92903" marR="92903" marT="46452" marB="46452" anchor="ctr">
                    <a:lnL w="12700" cap="flat" cmpd="sng" algn="ctr">
                      <a:solidFill>
                        <a:srgbClr val="323235"/>
                      </a:solidFill>
                      <a:prstDash val="solid"/>
                      <a:round/>
                      <a:headEnd type="none" w="med" len="med"/>
                      <a:tailEnd type="none" w="med" len="med"/>
                    </a:lnL>
                    <a:lnR w="12700" cap="flat" cmpd="sng" algn="ctr">
                      <a:solidFill>
                        <a:srgbClr val="323235"/>
                      </a:solidFill>
                      <a:prstDash val="solid"/>
                      <a:round/>
                      <a:headEnd type="none" w="med" len="med"/>
                      <a:tailEnd type="none" w="med" len="med"/>
                    </a:lnR>
                    <a:lnT w="12700" cap="flat" cmpd="sng" algn="ctr">
                      <a:solidFill>
                        <a:srgbClr val="323235"/>
                      </a:solidFill>
                      <a:prstDash val="solid"/>
                      <a:round/>
                      <a:headEnd type="none" w="med" len="med"/>
                      <a:tailEnd type="none" w="med" len="med"/>
                    </a:lnT>
                    <a:lnB w="12700" cap="flat" cmpd="sng" algn="ctr">
                      <a:solidFill>
                        <a:srgbClr val="323235"/>
                      </a:solidFill>
                      <a:prstDash val="solid"/>
                      <a:round/>
                      <a:headEnd type="none" w="med" len="med"/>
                      <a:tailEnd type="none" w="med" len="med"/>
                    </a:lnB>
                    <a:solidFill>
                      <a:srgbClr val="8B3D9A"/>
                    </a:solidFill>
                  </a:tcPr>
                </a:tc>
                <a:tc>
                  <a:txBody>
                    <a:bodyPr vert="horz" wrap="square" lIns="92903" tIns="46452" rIns="92903" bIns="46452" anchor="ctr" anchorCtr="0"/>
                    <a:lstStyle>
                      <a:lvl1pPr marL="369355" indent="-369355" algn="l" defTabSz="929030" rtl="0" eaLnBrk="1" fontAlgn="base" hangingPunct="1">
                        <a:lnSpc>
                          <a:spcPct val="100000"/>
                        </a:lnSpc>
                        <a:spcBef>
                          <a:spcPct val="0"/>
                        </a:spcBef>
                        <a:spcAft>
                          <a:spcPct val="20000"/>
                        </a:spcAft>
                        <a:buClr>
                          <a:srgbClr val="E9B113"/>
                        </a:buClr>
                        <a:buSzTx/>
                        <a:buFont typeface="Wingdings" charset="2"/>
                        <a:buChar char=""/>
                        <a:defRPr kumimoji="0" lang="en-GB" altLang="en-US" sz="2032" b="1" i="0" u="none">
                          <a:solidFill>
                            <a:schemeClr val="tx1"/>
                          </a:solidFill>
                          <a:latin typeface="Arial" pitchFamily="34" charset="0"/>
                        </a:defRPr>
                      </a:lvl1pPr>
                      <a:lvl2pPr marL="624192" indent="-253226" algn="l" defTabSz="929030" rtl="0" eaLnBrk="1" fontAlgn="base" hangingPunct="1">
                        <a:lnSpc>
                          <a:spcPct val="100000"/>
                        </a:lnSpc>
                        <a:spcBef>
                          <a:spcPct val="0"/>
                        </a:spcBef>
                        <a:spcAft>
                          <a:spcPct val="20000"/>
                        </a:spcAft>
                        <a:buClr>
                          <a:srgbClr val="E9B113"/>
                        </a:buClr>
                        <a:buSzTx/>
                        <a:buFont typeface="Arial" pitchFamily="34" charset="0"/>
                        <a:buChar char="–"/>
                        <a:defRPr kumimoji="0" lang="en-GB" altLang="en-US" sz="1829" b="1" i="0" u="none">
                          <a:solidFill>
                            <a:schemeClr val="tx1"/>
                          </a:solidFill>
                          <a:latin typeface="Arial" pitchFamily="34" charset="0"/>
                        </a:defRPr>
                      </a:lvl2pPr>
                      <a:lvl3pPr marL="885483" indent="-259677" algn="l" defTabSz="929030" rtl="0" eaLnBrk="1" fontAlgn="base" hangingPunct="1">
                        <a:lnSpc>
                          <a:spcPct val="100000"/>
                        </a:lnSpc>
                        <a:spcBef>
                          <a:spcPct val="0"/>
                        </a:spcBef>
                        <a:spcAft>
                          <a:spcPct val="20000"/>
                        </a:spcAft>
                        <a:buClr>
                          <a:srgbClr val="E9B113"/>
                        </a:buClr>
                        <a:buSzTx/>
                        <a:buFontTx/>
                        <a:buChar char="•"/>
                        <a:defRPr kumimoji="0" lang="en-GB" altLang="en-US" sz="1829" b="1" i="0" u="none">
                          <a:solidFill>
                            <a:schemeClr val="tx1"/>
                          </a:solidFill>
                          <a:latin typeface="Arial" pitchFamily="34" charset="0"/>
                        </a:defRPr>
                      </a:lvl3pPr>
                      <a:lvl4pPr marL="1785480" indent="-232258" algn="l" defTabSz="929030" rtl="0" eaLnBrk="1" fontAlgn="base" hangingPunct="1">
                        <a:lnSpc>
                          <a:spcPct val="90000"/>
                        </a:lnSpc>
                        <a:spcBef>
                          <a:spcPct val="20000"/>
                        </a:spcBef>
                        <a:spcAft>
                          <a:spcPct val="0"/>
                        </a:spcAft>
                        <a:buClr>
                          <a:srgbClr val="AA800E"/>
                        </a:buClr>
                        <a:buSzTx/>
                        <a:buFont typeface="Times New Roman" charset="0"/>
                        <a:buChar char="s"/>
                        <a:defRPr kumimoji="0" lang="en-GB" altLang="en-US" sz="1829" b="0" i="0" u="none">
                          <a:solidFill>
                            <a:srgbClr val="3333CC"/>
                          </a:solidFill>
                          <a:latin typeface="Arial" pitchFamily="34" charset="0"/>
                        </a:defRPr>
                      </a:lvl4pPr>
                      <a:lvl5pPr marL="2199996" indent="-232258" algn="l" defTabSz="929030" rtl="0" eaLnBrk="1" fontAlgn="base" hangingPunct="1">
                        <a:lnSpc>
                          <a:spcPct val="90000"/>
                        </a:lnSpc>
                        <a:spcBef>
                          <a:spcPct val="20000"/>
                        </a:spcBef>
                        <a:spcAft>
                          <a:spcPct val="0"/>
                        </a:spcAft>
                        <a:buClr>
                          <a:srgbClr val="AA800E"/>
                        </a:buClr>
                        <a:buSzTx/>
                        <a:buFontTx/>
                        <a:buChar char="»"/>
                        <a:defRPr kumimoji="0" lang="en-GB" altLang="en-US" sz="1829" b="0" i="0" u="none">
                          <a:solidFill>
                            <a:srgbClr val="3333CC"/>
                          </a:solidFill>
                          <a:latin typeface="Arial" pitchFamily="34" charset="0"/>
                        </a:defRPr>
                      </a:lvl5pPr>
                    </a:lstStyle>
                    <a:p>
                      <a:pPr marL="0" lvl="0" indent="0" algn="ctr">
                        <a:spcBef>
                          <a:spcPts val="102"/>
                        </a:spcBef>
                        <a:spcAft>
                          <a:spcPts val="102"/>
                        </a:spcAft>
                        <a:buClrTx/>
                        <a:buFontTx/>
                        <a:buNone/>
                      </a:pPr>
                      <a:r>
                        <a:rPr lang="zh-CN" altLang="en-US" sz="2032" b="0" i="1">
                          <a:latin typeface="微软雅黑" charset="-122"/>
                          <a:ea typeface="微软雅黑" charset="-122"/>
                        </a:rPr>
                        <a:t>贝伐单抗 </a:t>
                      </a:r>
                      <a:endParaRPr lang="zh-CN" altLang="en-US">
                        <a:latin typeface="微软雅黑" charset="-122"/>
                        <a:ea typeface="微软雅黑" charset="-122"/>
                      </a:endParaRPr>
                    </a:p>
                    <a:p>
                      <a:pPr marL="0" lvl="0" indent="0" algn="ctr">
                        <a:spcBef>
                          <a:spcPts val="102"/>
                        </a:spcBef>
                        <a:spcAft>
                          <a:spcPts val="102"/>
                        </a:spcAft>
                        <a:buClrTx/>
                        <a:buFontTx/>
                        <a:buNone/>
                      </a:pPr>
                      <a:r>
                        <a:rPr lang="en-US" altLang="zh-CN" sz="2032" b="0" i="1">
                          <a:latin typeface="微软雅黑" charset="-122"/>
                          <a:ea typeface="微软雅黑" charset="-122"/>
                        </a:rPr>
                        <a:t>(n = 524)</a:t>
                      </a:r>
                      <a:endParaRPr lang="en-US" altLang="zh-CN">
                        <a:latin typeface="微软雅黑" charset="-122"/>
                        <a:ea typeface="微软雅黑" charset="-122"/>
                      </a:endParaRPr>
                    </a:p>
                  </a:txBody>
                  <a:tcPr marL="92903" marR="92903" marT="46452" marB="46452" anchor="ctr">
                    <a:lnL w="12700" cap="flat" cmpd="sng" algn="ctr">
                      <a:solidFill>
                        <a:srgbClr val="323235"/>
                      </a:solidFill>
                      <a:prstDash val="solid"/>
                      <a:round/>
                      <a:headEnd type="none" w="med" len="med"/>
                      <a:tailEnd type="none" w="med" len="med"/>
                    </a:lnL>
                    <a:lnR w="12700" cap="flat" cmpd="sng" algn="ctr">
                      <a:solidFill>
                        <a:srgbClr val="323235"/>
                      </a:solidFill>
                      <a:prstDash val="solid"/>
                      <a:round/>
                      <a:headEnd type="none" w="med" len="med"/>
                      <a:tailEnd type="none" w="med" len="med"/>
                    </a:lnR>
                    <a:lnT w="12700" cap="flat" cmpd="sng" algn="ctr">
                      <a:solidFill>
                        <a:srgbClr val="323235"/>
                      </a:solidFill>
                      <a:prstDash val="solid"/>
                      <a:round/>
                      <a:headEnd type="none" w="med" len="med"/>
                      <a:tailEnd type="none" w="med" len="med"/>
                    </a:lnT>
                    <a:lnB w="12700" cap="flat" cmpd="sng" algn="ctr">
                      <a:solidFill>
                        <a:srgbClr val="323235"/>
                      </a:solidFill>
                      <a:prstDash val="solid"/>
                      <a:round/>
                      <a:headEnd type="none" w="med" len="med"/>
                      <a:tailEnd type="none" w="med" len="med"/>
                    </a:lnB>
                    <a:solidFill>
                      <a:srgbClr val="8B3D9A"/>
                    </a:solidFill>
                  </a:tcPr>
                </a:tc>
                <a:tc>
                  <a:txBody>
                    <a:bodyPr vert="horz" wrap="square" lIns="92903" tIns="46452" rIns="92903" bIns="46452" anchor="ctr" anchorCtr="0"/>
                    <a:lstStyle>
                      <a:lvl1pPr marL="369355" indent="-369355" algn="l" defTabSz="929030" rtl="0" eaLnBrk="1" fontAlgn="base" hangingPunct="1">
                        <a:lnSpc>
                          <a:spcPct val="100000"/>
                        </a:lnSpc>
                        <a:spcBef>
                          <a:spcPct val="0"/>
                        </a:spcBef>
                        <a:spcAft>
                          <a:spcPct val="20000"/>
                        </a:spcAft>
                        <a:buClr>
                          <a:srgbClr val="E9B113"/>
                        </a:buClr>
                        <a:buSzTx/>
                        <a:buFont typeface="Wingdings" charset="2"/>
                        <a:buChar char=""/>
                        <a:defRPr kumimoji="0" lang="en-GB" altLang="en-US" sz="2032" b="1" i="0" u="none">
                          <a:solidFill>
                            <a:schemeClr val="tx1"/>
                          </a:solidFill>
                          <a:latin typeface="Arial" pitchFamily="34" charset="0"/>
                        </a:defRPr>
                      </a:lvl1pPr>
                      <a:lvl2pPr marL="624192" indent="-253226" algn="l" defTabSz="929030" rtl="0" eaLnBrk="1" fontAlgn="base" hangingPunct="1">
                        <a:lnSpc>
                          <a:spcPct val="100000"/>
                        </a:lnSpc>
                        <a:spcBef>
                          <a:spcPct val="0"/>
                        </a:spcBef>
                        <a:spcAft>
                          <a:spcPct val="20000"/>
                        </a:spcAft>
                        <a:buClr>
                          <a:srgbClr val="E9B113"/>
                        </a:buClr>
                        <a:buSzTx/>
                        <a:buFont typeface="Arial" pitchFamily="34" charset="0"/>
                        <a:buChar char="–"/>
                        <a:defRPr kumimoji="0" lang="en-GB" altLang="en-US" sz="1829" b="1" i="0" u="none">
                          <a:solidFill>
                            <a:schemeClr val="tx1"/>
                          </a:solidFill>
                          <a:latin typeface="Arial" pitchFamily="34" charset="0"/>
                        </a:defRPr>
                      </a:lvl2pPr>
                      <a:lvl3pPr marL="885483" indent="-259677" algn="l" defTabSz="929030" rtl="0" eaLnBrk="1" fontAlgn="base" hangingPunct="1">
                        <a:lnSpc>
                          <a:spcPct val="100000"/>
                        </a:lnSpc>
                        <a:spcBef>
                          <a:spcPct val="0"/>
                        </a:spcBef>
                        <a:spcAft>
                          <a:spcPct val="20000"/>
                        </a:spcAft>
                        <a:buClr>
                          <a:srgbClr val="E9B113"/>
                        </a:buClr>
                        <a:buSzTx/>
                        <a:buFontTx/>
                        <a:buChar char="•"/>
                        <a:defRPr kumimoji="0" lang="en-GB" altLang="en-US" sz="1829" b="1" i="0" u="none">
                          <a:solidFill>
                            <a:schemeClr val="tx1"/>
                          </a:solidFill>
                          <a:latin typeface="Arial" pitchFamily="34" charset="0"/>
                        </a:defRPr>
                      </a:lvl3pPr>
                      <a:lvl4pPr marL="1785480" indent="-232258" algn="l" defTabSz="929030" rtl="0" eaLnBrk="1" fontAlgn="base" hangingPunct="1">
                        <a:lnSpc>
                          <a:spcPct val="90000"/>
                        </a:lnSpc>
                        <a:spcBef>
                          <a:spcPct val="20000"/>
                        </a:spcBef>
                        <a:spcAft>
                          <a:spcPct val="0"/>
                        </a:spcAft>
                        <a:buClr>
                          <a:srgbClr val="AA800E"/>
                        </a:buClr>
                        <a:buSzTx/>
                        <a:buFont typeface="Times New Roman" charset="0"/>
                        <a:buChar char="s"/>
                        <a:defRPr kumimoji="0" lang="en-GB" altLang="en-US" sz="1829" b="0" i="0" u="none">
                          <a:solidFill>
                            <a:srgbClr val="3333CC"/>
                          </a:solidFill>
                          <a:latin typeface="Arial" pitchFamily="34" charset="0"/>
                        </a:defRPr>
                      </a:lvl4pPr>
                      <a:lvl5pPr marL="2199996" indent="-232258" algn="l" defTabSz="929030" rtl="0" eaLnBrk="1" fontAlgn="base" hangingPunct="1">
                        <a:lnSpc>
                          <a:spcPct val="90000"/>
                        </a:lnSpc>
                        <a:spcBef>
                          <a:spcPct val="20000"/>
                        </a:spcBef>
                        <a:spcAft>
                          <a:spcPct val="0"/>
                        </a:spcAft>
                        <a:buClr>
                          <a:srgbClr val="AA800E"/>
                        </a:buClr>
                        <a:buSzTx/>
                        <a:buFontTx/>
                        <a:buChar char="»"/>
                        <a:defRPr kumimoji="0" lang="en-GB" altLang="en-US" sz="1829" b="0" i="0" u="none">
                          <a:solidFill>
                            <a:srgbClr val="3333CC"/>
                          </a:solidFill>
                          <a:latin typeface="Arial" pitchFamily="34" charset="0"/>
                        </a:defRPr>
                      </a:lvl5pPr>
                    </a:lstStyle>
                    <a:p>
                      <a:pPr marL="0" lvl="0" indent="0" algn="ctr">
                        <a:spcBef>
                          <a:spcPts val="102"/>
                        </a:spcBef>
                        <a:spcAft>
                          <a:spcPts val="102"/>
                        </a:spcAft>
                        <a:buClrTx/>
                        <a:buFontTx/>
                        <a:buNone/>
                      </a:pPr>
                      <a:r>
                        <a:rPr lang="zh-CN" altLang="en-US" sz="2032" b="0" i="1">
                          <a:latin typeface="微软雅黑" charset="-122"/>
                          <a:ea typeface="微软雅黑" charset="-122"/>
                        </a:rPr>
                        <a:t>安慰剂 </a:t>
                      </a:r>
                      <a:endParaRPr lang="zh-CN" altLang="en-US">
                        <a:latin typeface="微软雅黑" charset="-122"/>
                        <a:ea typeface="微软雅黑" charset="-122"/>
                      </a:endParaRPr>
                    </a:p>
                    <a:p>
                      <a:pPr marL="0" lvl="0" indent="0" algn="ctr">
                        <a:spcBef>
                          <a:spcPts val="102"/>
                        </a:spcBef>
                        <a:spcAft>
                          <a:spcPts val="102"/>
                        </a:spcAft>
                        <a:buClrTx/>
                        <a:buFontTx/>
                        <a:buNone/>
                      </a:pPr>
                      <a:r>
                        <a:rPr lang="en-US" altLang="zh-CN" sz="2032" b="0" i="1">
                          <a:latin typeface="微软雅黑" charset="-122"/>
                          <a:ea typeface="微软雅黑" charset="-122"/>
                        </a:rPr>
                        <a:t>(n = 526)</a:t>
                      </a:r>
                      <a:endParaRPr lang="en-US" altLang="zh-CN">
                        <a:latin typeface="微软雅黑" charset="-122"/>
                        <a:ea typeface="微软雅黑" charset="-122"/>
                      </a:endParaRPr>
                    </a:p>
                  </a:txBody>
                  <a:tcPr marL="92903" marR="92903" marT="46452" marB="46452" anchor="ctr">
                    <a:lnL w="12700" cap="flat" cmpd="sng" algn="ctr">
                      <a:solidFill>
                        <a:srgbClr val="323235"/>
                      </a:solidFill>
                      <a:prstDash val="solid"/>
                      <a:round/>
                      <a:headEnd type="none" w="med" len="med"/>
                      <a:tailEnd type="none" w="med" len="med"/>
                    </a:lnL>
                    <a:lnR w="12700" cap="flat" cmpd="sng" algn="ctr">
                      <a:solidFill>
                        <a:srgbClr val="323235"/>
                      </a:solidFill>
                      <a:prstDash val="solid"/>
                      <a:round/>
                      <a:headEnd type="none" w="med" len="med"/>
                      <a:tailEnd type="none" w="med" len="med"/>
                    </a:lnR>
                    <a:lnT w="12700" cap="flat" cmpd="sng" algn="ctr">
                      <a:solidFill>
                        <a:srgbClr val="323235"/>
                      </a:solidFill>
                      <a:prstDash val="solid"/>
                      <a:round/>
                      <a:headEnd type="none" w="med" len="med"/>
                      <a:tailEnd type="none" w="med" len="med"/>
                    </a:lnT>
                    <a:lnB w="12700" cap="flat" cmpd="sng" algn="ctr">
                      <a:solidFill>
                        <a:srgbClr val="323235"/>
                      </a:solidFill>
                      <a:prstDash val="solid"/>
                      <a:round/>
                      <a:headEnd type="none" w="med" len="med"/>
                      <a:tailEnd type="none" w="med" len="med"/>
                    </a:lnB>
                    <a:solidFill>
                      <a:srgbClr val="8B3D9A"/>
                    </a:solidFill>
                  </a:tcPr>
                </a:tc>
                <a:tc>
                  <a:txBody>
                    <a:bodyPr vert="horz" wrap="square" lIns="92903" tIns="46452" rIns="92903" bIns="46452" anchor="ctr" anchorCtr="0"/>
                    <a:lstStyle>
                      <a:lvl1pPr marL="369355" indent="-369355" algn="l" defTabSz="929030" rtl="0" eaLnBrk="1" fontAlgn="base" hangingPunct="1">
                        <a:lnSpc>
                          <a:spcPct val="100000"/>
                        </a:lnSpc>
                        <a:spcBef>
                          <a:spcPct val="0"/>
                        </a:spcBef>
                        <a:spcAft>
                          <a:spcPct val="20000"/>
                        </a:spcAft>
                        <a:buClr>
                          <a:srgbClr val="E9B113"/>
                        </a:buClr>
                        <a:buSzTx/>
                        <a:buFont typeface="Wingdings" charset="2"/>
                        <a:buChar char=""/>
                        <a:defRPr kumimoji="0" lang="en-GB" altLang="en-US" sz="2032" b="1" i="0" u="none">
                          <a:solidFill>
                            <a:schemeClr val="tx1"/>
                          </a:solidFill>
                          <a:latin typeface="Arial" pitchFamily="34" charset="0"/>
                        </a:defRPr>
                      </a:lvl1pPr>
                      <a:lvl2pPr marL="624192" indent="-253226" algn="l" defTabSz="929030" rtl="0" eaLnBrk="1" fontAlgn="base" hangingPunct="1">
                        <a:lnSpc>
                          <a:spcPct val="100000"/>
                        </a:lnSpc>
                        <a:spcBef>
                          <a:spcPct val="0"/>
                        </a:spcBef>
                        <a:spcAft>
                          <a:spcPct val="20000"/>
                        </a:spcAft>
                        <a:buClr>
                          <a:srgbClr val="E9B113"/>
                        </a:buClr>
                        <a:buSzTx/>
                        <a:buFont typeface="Arial" pitchFamily="34" charset="0"/>
                        <a:buChar char="–"/>
                        <a:defRPr kumimoji="0" lang="en-GB" altLang="en-US" sz="1829" b="1" i="0" u="none">
                          <a:solidFill>
                            <a:schemeClr val="tx1"/>
                          </a:solidFill>
                          <a:latin typeface="Arial" pitchFamily="34" charset="0"/>
                        </a:defRPr>
                      </a:lvl2pPr>
                      <a:lvl3pPr marL="885483" indent="-259677" algn="l" defTabSz="929030" rtl="0" eaLnBrk="1" fontAlgn="base" hangingPunct="1">
                        <a:lnSpc>
                          <a:spcPct val="100000"/>
                        </a:lnSpc>
                        <a:spcBef>
                          <a:spcPct val="0"/>
                        </a:spcBef>
                        <a:spcAft>
                          <a:spcPct val="20000"/>
                        </a:spcAft>
                        <a:buClr>
                          <a:srgbClr val="E9B113"/>
                        </a:buClr>
                        <a:buSzTx/>
                        <a:buFontTx/>
                        <a:buChar char="•"/>
                        <a:defRPr kumimoji="0" lang="en-GB" altLang="en-US" sz="1829" b="1" i="0" u="none">
                          <a:solidFill>
                            <a:schemeClr val="tx1"/>
                          </a:solidFill>
                          <a:latin typeface="Arial" pitchFamily="34" charset="0"/>
                        </a:defRPr>
                      </a:lvl3pPr>
                      <a:lvl4pPr marL="1785480" indent="-232258" algn="l" defTabSz="929030" rtl="0" eaLnBrk="1" fontAlgn="base" hangingPunct="1">
                        <a:lnSpc>
                          <a:spcPct val="90000"/>
                        </a:lnSpc>
                        <a:spcBef>
                          <a:spcPct val="20000"/>
                        </a:spcBef>
                        <a:spcAft>
                          <a:spcPct val="0"/>
                        </a:spcAft>
                        <a:buClr>
                          <a:srgbClr val="AA800E"/>
                        </a:buClr>
                        <a:buSzTx/>
                        <a:buFont typeface="Times New Roman" charset="0"/>
                        <a:buChar char="s"/>
                        <a:defRPr kumimoji="0" lang="en-GB" altLang="en-US" sz="1829" b="0" i="0" u="none">
                          <a:solidFill>
                            <a:srgbClr val="3333CC"/>
                          </a:solidFill>
                          <a:latin typeface="Arial" pitchFamily="34" charset="0"/>
                        </a:defRPr>
                      </a:lvl4pPr>
                      <a:lvl5pPr marL="2199996" indent="-232258" algn="l" defTabSz="929030" rtl="0" eaLnBrk="1" fontAlgn="base" hangingPunct="1">
                        <a:lnSpc>
                          <a:spcPct val="90000"/>
                        </a:lnSpc>
                        <a:spcBef>
                          <a:spcPct val="20000"/>
                        </a:spcBef>
                        <a:spcAft>
                          <a:spcPct val="0"/>
                        </a:spcAft>
                        <a:buClr>
                          <a:srgbClr val="AA800E"/>
                        </a:buClr>
                        <a:buSzTx/>
                        <a:buFontTx/>
                        <a:buChar char="»"/>
                        <a:defRPr kumimoji="0" lang="en-GB" altLang="en-US" sz="1829" b="0" i="0" u="none">
                          <a:solidFill>
                            <a:srgbClr val="3333CC"/>
                          </a:solidFill>
                          <a:latin typeface="Arial" pitchFamily="34" charset="0"/>
                        </a:defRPr>
                      </a:lvl5pPr>
                    </a:lstStyle>
                    <a:p>
                      <a:pPr marL="0" lvl="0" indent="0" algn="ctr">
                        <a:spcBef>
                          <a:spcPts val="102"/>
                        </a:spcBef>
                        <a:spcAft>
                          <a:spcPts val="102"/>
                        </a:spcAft>
                        <a:buClrTx/>
                        <a:buFontTx/>
                        <a:buNone/>
                      </a:pPr>
                      <a:r>
                        <a:rPr lang="en-US" altLang="zh-CN" sz="2032" b="0" i="1">
                          <a:latin typeface="微软雅黑" charset="-122"/>
                          <a:ea typeface="微软雅黑" charset="-122"/>
                        </a:rPr>
                        <a:t>HR </a:t>
                      </a:r>
                      <a:br>
                        <a:rPr lang="en-US" altLang="zh-CN" sz="2032" b="0" i="1">
                          <a:latin typeface="微软雅黑" charset="-122"/>
                          <a:ea typeface="微软雅黑" charset="-122"/>
                        </a:rPr>
                      </a:br>
                      <a:r>
                        <a:rPr lang="en-US" altLang="zh-CN" sz="2032" b="0" i="1">
                          <a:latin typeface="微软雅黑" charset="-122"/>
                          <a:ea typeface="微软雅黑" charset="-122"/>
                        </a:rPr>
                        <a:t>(95% CI)</a:t>
                      </a:r>
                      <a:endParaRPr lang="en-US" altLang="zh-CN">
                        <a:latin typeface="微软雅黑" charset="-122"/>
                        <a:ea typeface="微软雅黑" charset="-122"/>
                      </a:endParaRPr>
                    </a:p>
                  </a:txBody>
                  <a:tcPr marL="92903" marR="92903" marT="46452" marB="46452" anchor="ctr">
                    <a:lnL w="12700" cap="flat" cmpd="sng" algn="ctr">
                      <a:solidFill>
                        <a:srgbClr val="323235"/>
                      </a:solidFill>
                      <a:prstDash val="solid"/>
                      <a:round/>
                      <a:headEnd type="none" w="med" len="med"/>
                      <a:tailEnd type="none" w="med" len="med"/>
                    </a:lnL>
                    <a:lnR w="12700" cap="flat" cmpd="sng" algn="ctr">
                      <a:solidFill>
                        <a:srgbClr val="323235"/>
                      </a:solidFill>
                      <a:prstDash val="solid"/>
                      <a:round/>
                      <a:headEnd type="none" w="med" len="med"/>
                      <a:tailEnd type="none" w="med" len="med"/>
                    </a:lnR>
                    <a:lnT w="12700" cap="flat" cmpd="sng" algn="ctr">
                      <a:solidFill>
                        <a:srgbClr val="323235"/>
                      </a:solidFill>
                      <a:prstDash val="solid"/>
                      <a:round/>
                      <a:headEnd type="none" w="med" len="med"/>
                      <a:tailEnd type="none" w="med" len="med"/>
                    </a:lnT>
                    <a:lnB w="12700" cap="flat" cmpd="sng" algn="ctr">
                      <a:solidFill>
                        <a:srgbClr val="323235"/>
                      </a:solidFill>
                      <a:prstDash val="solid"/>
                      <a:round/>
                      <a:headEnd type="none" w="med" len="med"/>
                      <a:tailEnd type="none" w="med" len="med"/>
                    </a:lnB>
                    <a:solidFill>
                      <a:srgbClr val="8B3D9A"/>
                    </a:solidFill>
                  </a:tcPr>
                </a:tc>
                <a:tc>
                  <a:txBody>
                    <a:bodyPr vert="horz" wrap="square" lIns="92903" tIns="46452" rIns="92903" bIns="46452" anchor="ctr" anchorCtr="0"/>
                    <a:lstStyle>
                      <a:lvl1pPr marL="369355" indent="-369355" algn="l" defTabSz="929030" rtl="0" eaLnBrk="1" fontAlgn="base" hangingPunct="1">
                        <a:lnSpc>
                          <a:spcPct val="100000"/>
                        </a:lnSpc>
                        <a:spcBef>
                          <a:spcPct val="0"/>
                        </a:spcBef>
                        <a:spcAft>
                          <a:spcPct val="20000"/>
                        </a:spcAft>
                        <a:buClr>
                          <a:srgbClr val="E9B113"/>
                        </a:buClr>
                        <a:buSzTx/>
                        <a:buFont typeface="Wingdings" charset="2"/>
                        <a:buChar char=""/>
                        <a:defRPr kumimoji="0" lang="en-GB" altLang="en-US" sz="2032" b="1" i="0" u="none">
                          <a:solidFill>
                            <a:schemeClr val="tx1"/>
                          </a:solidFill>
                          <a:latin typeface="Arial" pitchFamily="34" charset="0"/>
                        </a:defRPr>
                      </a:lvl1pPr>
                      <a:lvl2pPr marL="624192" indent="-253226" algn="l" defTabSz="929030" rtl="0" eaLnBrk="1" fontAlgn="base" hangingPunct="1">
                        <a:lnSpc>
                          <a:spcPct val="100000"/>
                        </a:lnSpc>
                        <a:spcBef>
                          <a:spcPct val="0"/>
                        </a:spcBef>
                        <a:spcAft>
                          <a:spcPct val="20000"/>
                        </a:spcAft>
                        <a:buClr>
                          <a:srgbClr val="E9B113"/>
                        </a:buClr>
                        <a:buSzTx/>
                        <a:buFont typeface="Arial" pitchFamily="34" charset="0"/>
                        <a:buChar char="–"/>
                        <a:defRPr kumimoji="0" lang="en-GB" altLang="en-US" sz="1829" b="1" i="0" u="none">
                          <a:solidFill>
                            <a:schemeClr val="tx1"/>
                          </a:solidFill>
                          <a:latin typeface="Arial" pitchFamily="34" charset="0"/>
                        </a:defRPr>
                      </a:lvl2pPr>
                      <a:lvl3pPr marL="885483" indent="-259677" algn="l" defTabSz="929030" rtl="0" eaLnBrk="1" fontAlgn="base" hangingPunct="1">
                        <a:lnSpc>
                          <a:spcPct val="100000"/>
                        </a:lnSpc>
                        <a:spcBef>
                          <a:spcPct val="0"/>
                        </a:spcBef>
                        <a:spcAft>
                          <a:spcPct val="20000"/>
                        </a:spcAft>
                        <a:buClr>
                          <a:srgbClr val="E9B113"/>
                        </a:buClr>
                        <a:buSzTx/>
                        <a:buFontTx/>
                        <a:buChar char="•"/>
                        <a:defRPr kumimoji="0" lang="en-GB" altLang="en-US" sz="1829" b="1" i="0" u="none">
                          <a:solidFill>
                            <a:schemeClr val="tx1"/>
                          </a:solidFill>
                          <a:latin typeface="Arial" pitchFamily="34" charset="0"/>
                        </a:defRPr>
                      </a:lvl3pPr>
                      <a:lvl4pPr marL="1785480" indent="-232258" algn="l" defTabSz="929030" rtl="0" eaLnBrk="1" fontAlgn="base" hangingPunct="1">
                        <a:lnSpc>
                          <a:spcPct val="90000"/>
                        </a:lnSpc>
                        <a:spcBef>
                          <a:spcPct val="20000"/>
                        </a:spcBef>
                        <a:spcAft>
                          <a:spcPct val="0"/>
                        </a:spcAft>
                        <a:buClr>
                          <a:srgbClr val="AA800E"/>
                        </a:buClr>
                        <a:buSzTx/>
                        <a:buFont typeface="Times New Roman" charset="0"/>
                        <a:buChar char="s"/>
                        <a:defRPr kumimoji="0" lang="en-GB" altLang="en-US" sz="1829" b="0" i="0" u="none">
                          <a:solidFill>
                            <a:srgbClr val="3333CC"/>
                          </a:solidFill>
                          <a:latin typeface="Arial" pitchFamily="34" charset="0"/>
                        </a:defRPr>
                      </a:lvl4pPr>
                      <a:lvl5pPr marL="2199996" indent="-232258" algn="l" defTabSz="929030" rtl="0" eaLnBrk="1" fontAlgn="base" hangingPunct="1">
                        <a:lnSpc>
                          <a:spcPct val="90000"/>
                        </a:lnSpc>
                        <a:spcBef>
                          <a:spcPct val="20000"/>
                        </a:spcBef>
                        <a:spcAft>
                          <a:spcPct val="0"/>
                        </a:spcAft>
                        <a:buClr>
                          <a:srgbClr val="AA800E"/>
                        </a:buClr>
                        <a:buSzTx/>
                        <a:buFontTx/>
                        <a:buChar char="»"/>
                        <a:defRPr kumimoji="0" lang="en-GB" altLang="en-US" sz="1829" b="0" i="0" u="none">
                          <a:solidFill>
                            <a:srgbClr val="3333CC"/>
                          </a:solidFill>
                          <a:latin typeface="Arial" pitchFamily="34" charset="0"/>
                        </a:defRPr>
                      </a:lvl5pPr>
                    </a:lstStyle>
                    <a:p>
                      <a:pPr marL="0" lvl="0" indent="0" algn="ctr">
                        <a:spcBef>
                          <a:spcPts val="102"/>
                        </a:spcBef>
                        <a:spcAft>
                          <a:spcPts val="102"/>
                        </a:spcAft>
                        <a:buClrTx/>
                        <a:buFontTx/>
                        <a:buNone/>
                      </a:pPr>
                      <a:r>
                        <a:rPr lang="en-US" altLang="zh-CN" sz="2032" b="0" i="1">
                          <a:latin typeface="微软雅黑" charset="-122"/>
                          <a:ea typeface="微软雅黑" charset="-122"/>
                        </a:rPr>
                        <a:t>P </a:t>
                      </a:r>
                      <a:r>
                        <a:rPr lang="zh-CN" altLang="en-US" sz="2032" b="0" i="1">
                          <a:latin typeface="微软雅黑" charset="-122"/>
                          <a:ea typeface="微软雅黑" charset="-122"/>
                        </a:rPr>
                        <a:t>值</a:t>
                      </a:r>
                      <a:endParaRPr lang="zh-CN" altLang="en-US">
                        <a:latin typeface="微软雅黑" charset="-122"/>
                        <a:ea typeface="微软雅黑" charset="-122"/>
                      </a:endParaRPr>
                    </a:p>
                  </a:txBody>
                  <a:tcPr marL="92903" marR="92903" marT="46452" marB="46452" anchor="ctr">
                    <a:lnL w="12700" cap="flat" cmpd="sng" algn="ctr">
                      <a:solidFill>
                        <a:srgbClr val="323235"/>
                      </a:solidFill>
                      <a:prstDash val="solid"/>
                      <a:round/>
                      <a:headEnd type="none" w="med" len="med"/>
                      <a:tailEnd type="none" w="med" len="med"/>
                    </a:lnL>
                    <a:lnR w="12700" cap="flat" cmpd="sng" algn="ctr">
                      <a:solidFill>
                        <a:srgbClr val="323235"/>
                      </a:solidFill>
                      <a:prstDash val="solid"/>
                      <a:round/>
                      <a:headEnd type="none" w="med" len="med"/>
                      <a:tailEnd type="none" w="med" len="med"/>
                    </a:lnR>
                    <a:lnT w="12700" cap="flat" cmpd="sng" algn="ctr">
                      <a:solidFill>
                        <a:srgbClr val="323235"/>
                      </a:solidFill>
                      <a:prstDash val="solid"/>
                      <a:round/>
                      <a:headEnd type="none" w="med" len="med"/>
                      <a:tailEnd type="none" w="med" len="med"/>
                    </a:lnT>
                    <a:lnB w="12700" cap="flat" cmpd="sng" algn="ctr">
                      <a:solidFill>
                        <a:srgbClr val="323235"/>
                      </a:solidFill>
                      <a:prstDash val="solid"/>
                      <a:round/>
                      <a:headEnd type="none" w="med" len="med"/>
                      <a:tailEnd type="none" w="med" len="med"/>
                    </a:lnB>
                    <a:solidFill>
                      <a:srgbClr val="8B3D9A"/>
                    </a:solidFill>
                  </a:tcPr>
                </a:tc>
              </a:tr>
              <a:tr h="711289">
                <a:tc>
                  <a:txBody>
                    <a:bodyPr vert="horz" wrap="square" lIns="92903" tIns="46452" rIns="92903" bIns="46452"/>
                    <a:lstStyle>
                      <a:lvl1pPr marL="369355" indent="-369355" algn="l" defTabSz="929030" rtl="0" eaLnBrk="1" fontAlgn="base" hangingPunct="1">
                        <a:lnSpc>
                          <a:spcPct val="100000"/>
                        </a:lnSpc>
                        <a:spcBef>
                          <a:spcPct val="0"/>
                        </a:spcBef>
                        <a:spcAft>
                          <a:spcPct val="20000"/>
                        </a:spcAft>
                        <a:buClr>
                          <a:srgbClr val="E9B113"/>
                        </a:buClr>
                        <a:buSzTx/>
                        <a:buFont typeface="Wingdings" charset="2"/>
                        <a:buChar char=""/>
                        <a:defRPr kumimoji="0" lang="en-GB" altLang="en-US" sz="2032" b="1" i="0" u="none">
                          <a:solidFill>
                            <a:schemeClr val="tx1"/>
                          </a:solidFill>
                          <a:latin typeface="Arial" pitchFamily="34" charset="0"/>
                        </a:defRPr>
                      </a:lvl1pPr>
                      <a:lvl2pPr marL="624192" indent="-253226" algn="l" defTabSz="929030" rtl="0" eaLnBrk="1" fontAlgn="base" hangingPunct="1">
                        <a:lnSpc>
                          <a:spcPct val="100000"/>
                        </a:lnSpc>
                        <a:spcBef>
                          <a:spcPct val="0"/>
                        </a:spcBef>
                        <a:spcAft>
                          <a:spcPct val="20000"/>
                        </a:spcAft>
                        <a:buClr>
                          <a:srgbClr val="E9B113"/>
                        </a:buClr>
                        <a:buSzTx/>
                        <a:buFont typeface="Arial" pitchFamily="34" charset="0"/>
                        <a:buChar char="–"/>
                        <a:defRPr kumimoji="0" lang="en-GB" altLang="en-US" sz="1829" b="1" i="0" u="none">
                          <a:solidFill>
                            <a:schemeClr val="tx1"/>
                          </a:solidFill>
                          <a:latin typeface="Arial" pitchFamily="34" charset="0"/>
                        </a:defRPr>
                      </a:lvl2pPr>
                      <a:lvl3pPr marL="885483" indent="-259677" algn="l" defTabSz="929030" rtl="0" eaLnBrk="1" fontAlgn="base" hangingPunct="1">
                        <a:lnSpc>
                          <a:spcPct val="100000"/>
                        </a:lnSpc>
                        <a:spcBef>
                          <a:spcPct val="0"/>
                        </a:spcBef>
                        <a:spcAft>
                          <a:spcPct val="20000"/>
                        </a:spcAft>
                        <a:buClr>
                          <a:srgbClr val="E9B113"/>
                        </a:buClr>
                        <a:buSzTx/>
                        <a:buFontTx/>
                        <a:buChar char="•"/>
                        <a:defRPr kumimoji="0" lang="en-GB" altLang="en-US" sz="1829" b="1" i="0" u="none">
                          <a:solidFill>
                            <a:schemeClr val="tx1"/>
                          </a:solidFill>
                          <a:latin typeface="Arial" pitchFamily="34" charset="0"/>
                        </a:defRPr>
                      </a:lvl3pPr>
                      <a:lvl4pPr marL="1785480" indent="-232258" algn="l" defTabSz="929030" rtl="0" eaLnBrk="1" fontAlgn="base" hangingPunct="1">
                        <a:lnSpc>
                          <a:spcPct val="90000"/>
                        </a:lnSpc>
                        <a:spcBef>
                          <a:spcPct val="20000"/>
                        </a:spcBef>
                        <a:spcAft>
                          <a:spcPct val="0"/>
                        </a:spcAft>
                        <a:buClr>
                          <a:srgbClr val="AA800E"/>
                        </a:buClr>
                        <a:buSzTx/>
                        <a:buFont typeface="Times New Roman" charset="0"/>
                        <a:buChar char="s"/>
                        <a:defRPr kumimoji="0" lang="en-GB" altLang="en-US" sz="1829" b="0" i="0" u="none">
                          <a:solidFill>
                            <a:srgbClr val="3333CC"/>
                          </a:solidFill>
                          <a:latin typeface="Arial" pitchFamily="34" charset="0"/>
                        </a:defRPr>
                      </a:lvl4pPr>
                      <a:lvl5pPr marL="2199996" indent="-232258" algn="l" defTabSz="929030" rtl="0" eaLnBrk="1" fontAlgn="base" hangingPunct="1">
                        <a:lnSpc>
                          <a:spcPct val="90000"/>
                        </a:lnSpc>
                        <a:spcBef>
                          <a:spcPct val="20000"/>
                        </a:spcBef>
                        <a:spcAft>
                          <a:spcPct val="0"/>
                        </a:spcAft>
                        <a:buClr>
                          <a:srgbClr val="AA800E"/>
                        </a:buClr>
                        <a:buSzTx/>
                        <a:buFontTx/>
                        <a:buChar char="»"/>
                        <a:defRPr kumimoji="0" lang="en-GB" altLang="en-US" sz="1829" b="0" i="0" u="none">
                          <a:solidFill>
                            <a:srgbClr val="3333CC"/>
                          </a:solidFill>
                          <a:latin typeface="Arial" pitchFamily="34" charset="0"/>
                        </a:defRPr>
                      </a:lvl5pPr>
                    </a:lstStyle>
                    <a:p>
                      <a:pPr marL="0" lvl="0" indent="0">
                        <a:spcAft>
                          <a:spcPct val="0"/>
                        </a:spcAft>
                        <a:buClrTx/>
                        <a:buFontTx/>
                        <a:buNone/>
                      </a:pPr>
                      <a:r>
                        <a:rPr lang="zh-CN" altLang="en-US" sz="2032">
                          <a:solidFill>
                            <a:srgbClr val="141415"/>
                          </a:solidFill>
                          <a:latin typeface="微软雅黑" charset="-122"/>
                          <a:ea typeface="微软雅黑" charset="-122"/>
                        </a:rPr>
                        <a:t>中位总生存</a:t>
                      </a:r>
                      <a:endParaRPr lang="zh-CN" altLang="en-US">
                        <a:solidFill>
                          <a:srgbClr val="141415"/>
                        </a:solidFill>
                        <a:latin typeface="微软雅黑" charset="-122"/>
                        <a:ea typeface="微软雅黑" charset="-122"/>
                      </a:endParaRPr>
                    </a:p>
                  </a:txBody>
                  <a:tcPr marL="92903" marR="92903" marT="46452" marB="46452">
                    <a:lnL w="12700" cap="flat" cmpd="sng" algn="ctr">
                      <a:solidFill>
                        <a:srgbClr val="323235"/>
                      </a:solidFill>
                      <a:prstDash val="solid"/>
                      <a:round/>
                      <a:headEnd type="none" w="med" len="med"/>
                      <a:tailEnd type="none" w="med" len="med"/>
                    </a:lnL>
                    <a:lnR w="12700" cap="flat" cmpd="sng" algn="ctr">
                      <a:solidFill>
                        <a:srgbClr val="323235"/>
                      </a:solidFill>
                      <a:prstDash val="solid"/>
                      <a:round/>
                      <a:headEnd type="none" w="med" len="med"/>
                      <a:tailEnd type="none" w="med" len="med"/>
                    </a:lnR>
                    <a:lnT w="12700" cap="flat" cmpd="sng" algn="ctr">
                      <a:solidFill>
                        <a:srgbClr val="323235"/>
                      </a:solidFill>
                      <a:prstDash val="solid"/>
                      <a:round/>
                      <a:headEnd type="none" w="med" len="med"/>
                      <a:tailEnd type="none" w="med" len="med"/>
                    </a:lnT>
                    <a:lnB w="12700" cap="flat" cmpd="sng" algn="ctr">
                      <a:solidFill>
                        <a:srgbClr val="323235"/>
                      </a:solidFill>
                      <a:prstDash val="solid"/>
                      <a:round/>
                      <a:headEnd type="none" w="med" len="med"/>
                      <a:tailEnd type="none" w="med" len="med"/>
                    </a:lnB>
                    <a:solidFill>
                      <a:srgbClr val="FEFDDE"/>
                    </a:solidFill>
                  </a:tcPr>
                </a:tc>
                <a:tc>
                  <a:txBody>
                    <a:bodyPr vert="horz" wrap="square" lIns="92903" tIns="46452" rIns="92903" bIns="46452" anchor="ctr" anchorCtr="0"/>
                    <a:lstStyle>
                      <a:lvl1pPr marL="369355" indent="-369355" algn="l" defTabSz="929030" rtl="0" eaLnBrk="1" fontAlgn="base" hangingPunct="1">
                        <a:lnSpc>
                          <a:spcPct val="100000"/>
                        </a:lnSpc>
                        <a:spcBef>
                          <a:spcPct val="0"/>
                        </a:spcBef>
                        <a:spcAft>
                          <a:spcPct val="20000"/>
                        </a:spcAft>
                        <a:buClr>
                          <a:srgbClr val="E9B113"/>
                        </a:buClr>
                        <a:buSzTx/>
                        <a:buFont typeface="Wingdings" charset="2"/>
                        <a:buChar char=""/>
                        <a:defRPr kumimoji="0" lang="en-GB" altLang="en-US" sz="2032" b="1" i="0" u="none">
                          <a:solidFill>
                            <a:schemeClr val="tx1"/>
                          </a:solidFill>
                          <a:latin typeface="Arial" pitchFamily="34" charset="0"/>
                        </a:defRPr>
                      </a:lvl1pPr>
                      <a:lvl2pPr marL="624192" indent="-253226" algn="l" defTabSz="929030" rtl="0" eaLnBrk="1" fontAlgn="base" hangingPunct="1">
                        <a:lnSpc>
                          <a:spcPct val="100000"/>
                        </a:lnSpc>
                        <a:spcBef>
                          <a:spcPct val="0"/>
                        </a:spcBef>
                        <a:spcAft>
                          <a:spcPct val="20000"/>
                        </a:spcAft>
                        <a:buClr>
                          <a:srgbClr val="E9B113"/>
                        </a:buClr>
                        <a:buSzTx/>
                        <a:buFont typeface="Arial" pitchFamily="34" charset="0"/>
                        <a:buChar char="–"/>
                        <a:defRPr kumimoji="0" lang="en-GB" altLang="en-US" sz="1829" b="1" i="0" u="none">
                          <a:solidFill>
                            <a:schemeClr val="tx1"/>
                          </a:solidFill>
                          <a:latin typeface="Arial" pitchFamily="34" charset="0"/>
                        </a:defRPr>
                      </a:lvl2pPr>
                      <a:lvl3pPr marL="885483" indent="-259677" algn="l" defTabSz="929030" rtl="0" eaLnBrk="1" fontAlgn="base" hangingPunct="1">
                        <a:lnSpc>
                          <a:spcPct val="100000"/>
                        </a:lnSpc>
                        <a:spcBef>
                          <a:spcPct val="0"/>
                        </a:spcBef>
                        <a:spcAft>
                          <a:spcPct val="20000"/>
                        </a:spcAft>
                        <a:buClr>
                          <a:srgbClr val="E9B113"/>
                        </a:buClr>
                        <a:buSzTx/>
                        <a:buFontTx/>
                        <a:buChar char="•"/>
                        <a:defRPr kumimoji="0" lang="en-GB" altLang="en-US" sz="1829" b="1" i="0" u="none">
                          <a:solidFill>
                            <a:schemeClr val="tx1"/>
                          </a:solidFill>
                          <a:latin typeface="Arial" pitchFamily="34" charset="0"/>
                        </a:defRPr>
                      </a:lvl3pPr>
                      <a:lvl4pPr marL="1785480" indent="-232258" algn="l" defTabSz="929030" rtl="0" eaLnBrk="1" fontAlgn="base" hangingPunct="1">
                        <a:lnSpc>
                          <a:spcPct val="90000"/>
                        </a:lnSpc>
                        <a:spcBef>
                          <a:spcPct val="20000"/>
                        </a:spcBef>
                        <a:spcAft>
                          <a:spcPct val="0"/>
                        </a:spcAft>
                        <a:buClr>
                          <a:srgbClr val="AA800E"/>
                        </a:buClr>
                        <a:buSzTx/>
                        <a:buFont typeface="Times New Roman" charset="0"/>
                        <a:buChar char="s"/>
                        <a:defRPr kumimoji="0" lang="en-GB" altLang="en-US" sz="1829" b="0" i="0" u="none">
                          <a:solidFill>
                            <a:srgbClr val="3333CC"/>
                          </a:solidFill>
                          <a:latin typeface="Arial" pitchFamily="34" charset="0"/>
                        </a:defRPr>
                      </a:lvl4pPr>
                      <a:lvl5pPr marL="2199996" indent="-232258" algn="l" defTabSz="929030" rtl="0" eaLnBrk="1" fontAlgn="base" hangingPunct="1">
                        <a:lnSpc>
                          <a:spcPct val="90000"/>
                        </a:lnSpc>
                        <a:spcBef>
                          <a:spcPct val="20000"/>
                        </a:spcBef>
                        <a:spcAft>
                          <a:spcPct val="0"/>
                        </a:spcAft>
                        <a:buClr>
                          <a:srgbClr val="AA800E"/>
                        </a:buClr>
                        <a:buSzTx/>
                        <a:buFontTx/>
                        <a:buChar char="»"/>
                        <a:defRPr kumimoji="0" lang="en-GB" altLang="en-US" sz="1829" b="0" i="0" u="none">
                          <a:solidFill>
                            <a:srgbClr val="3333CC"/>
                          </a:solidFill>
                          <a:latin typeface="Arial" pitchFamily="34" charset="0"/>
                        </a:defRPr>
                      </a:lvl5pPr>
                    </a:lstStyle>
                    <a:p>
                      <a:pPr marL="0" lvl="0" indent="0" algn="ctr">
                        <a:spcAft>
                          <a:spcPct val="0"/>
                        </a:spcAft>
                        <a:buClrTx/>
                        <a:buFontTx/>
                        <a:buNone/>
                      </a:pPr>
                      <a:r>
                        <a:rPr lang="en-US" altLang="zh-CN" sz="2032">
                          <a:solidFill>
                            <a:srgbClr val="141415"/>
                          </a:solidFill>
                          <a:latin typeface="微软雅黑" charset="-122"/>
                          <a:ea typeface="微软雅黑" charset="-122"/>
                        </a:rPr>
                        <a:t>22.6                      (21.1-24.5)</a:t>
                      </a:r>
                      <a:endParaRPr lang="en-US" altLang="zh-CN">
                        <a:solidFill>
                          <a:srgbClr val="141415"/>
                        </a:solidFill>
                        <a:latin typeface="微软雅黑" charset="-122"/>
                        <a:ea typeface="微软雅黑" charset="-122"/>
                      </a:endParaRPr>
                    </a:p>
                  </a:txBody>
                  <a:tcPr marL="92903" marR="92903" marT="46452" marB="46452" anchor="ctr">
                    <a:lnL w="12700" cap="flat" cmpd="sng" algn="ctr">
                      <a:solidFill>
                        <a:srgbClr val="323235"/>
                      </a:solidFill>
                      <a:prstDash val="solid"/>
                      <a:round/>
                      <a:headEnd type="none" w="med" len="med"/>
                      <a:tailEnd type="none" w="med" len="med"/>
                    </a:lnL>
                    <a:lnR w="12700" cap="flat" cmpd="sng" algn="ctr">
                      <a:solidFill>
                        <a:srgbClr val="323235"/>
                      </a:solidFill>
                      <a:prstDash val="solid"/>
                      <a:round/>
                      <a:headEnd type="none" w="med" len="med"/>
                      <a:tailEnd type="none" w="med" len="med"/>
                    </a:lnR>
                    <a:lnT w="12700" cap="flat" cmpd="sng" algn="ctr">
                      <a:solidFill>
                        <a:srgbClr val="323235"/>
                      </a:solidFill>
                      <a:prstDash val="solid"/>
                      <a:round/>
                      <a:headEnd type="none" w="med" len="med"/>
                      <a:tailEnd type="none" w="med" len="med"/>
                    </a:lnT>
                    <a:lnB w="12700" cap="flat" cmpd="sng" algn="ctr">
                      <a:solidFill>
                        <a:srgbClr val="323235"/>
                      </a:solidFill>
                      <a:prstDash val="solid"/>
                      <a:round/>
                      <a:headEnd type="none" w="med" len="med"/>
                      <a:tailEnd type="none" w="med" len="med"/>
                    </a:lnB>
                    <a:solidFill>
                      <a:srgbClr val="FEFDDE"/>
                    </a:solidFill>
                  </a:tcPr>
                </a:tc>
                <a:tc>
                  <a:txBody>
                    <a:bodyPr vert="horz" wrap="square" lIns="92903" tIns="46452" rIns="92903" bIns="46452" anchor="ctr" anchorCtr="0"/>
                    <a:lstStyle>
                      <a:lvl1pPr marL="369355" indent="-369355" algn="l" defTabSz="929030" rtl="0" eaLnBrk="1" fontAlgn="base" hangingPunct="1">
                        <a:lnSpc>
                          <a:spcPct val="100000"/>
                        </a:lnSpc>
                        <a:spcBef>
                          <a:spcPct val="0"/>
                        </a:spcBef>
                        <a:spcAft>
                          <a:spcPct val="20000"/>
                        </a:spcAft>
                        <a:buClr>
                          <a:srgbClr val="E9B113"/>
                        </a:buClr>
                        <a:buSzTx/>
                        <a:buFont typeface="Wingdings" charset="2"/>
                        <a:buChar char=""/>
                        <a:defRPr kumimoji="0" lang="en-GB" altLang="en-US" sz="2032" b="1" i="0" u="none">
                          <a:solidFill>
                            <a:schemeClr val="tx1"/>
                          </a:solidFill>
                          <a:latin typeface="Arial" pitchFamily="34" charset="0"/>
                        </a:defRPr>
                      </a:lvl1pPr>
                      <a:lvl2pPr marL="624192" indent="-253226" algn="l" defTabSz="929030" rtl="0" eaLnBrk="1" fontAlgn="base" hangingPunct="1">
                        <a:lnSpc>
                          <a:spcPct val="100000"/>
                        </a:lnSpc>
                        <a:spcBef>
                          <a:spcPct val="0"/>
                        </a:spcBef>
                        <a:spcAft>
                          <a:spcPct val="20000"/>
                        </a:spcAft>
                        <a:buClr>
                          <a:srgbClr val="E9B113"/>
                        </a:buClr>
                        <a:buSzTx/>
                        <a:buFont typeface="Arial" pitchFamily="34" charset="0"/>
                        <a:buChar char="–"/>
                        <a:defRPr kumimoji="0" lang="en-GB" altLang="en-US" sz="1829" b="1" i="0" u="none">
                          <a:solidFill>
                            <a:schemeClr val="tx1"/>
                          </a:solidFill>
                          <a:latin typeface="Arial" pitchFamily="34" charset="0"/>
                        </a:defRPr>
                      </a:lvl2pPr>
                      <a:lvl3pPr marL="885483" indent="-259677" algn="l" defTabSz="929030" rtl="0" eaLnBrk="1" fontAlgn="base" hangingPunct="1">
                        <a:lnSpc>
                          <a:spcPct val="100000"/>
                        </a:lnSpc>
                        <a:spcBef>
                          <a:spcPct val="0"/>
                        </a:spcBef>
                        <a:spcAft>
                          <a:spcPct val="20000"/>
                        </a:spcAft>
                        <a:buClr>
                          <a:srgbClr val="E9B113"/>
                        </a:buClr>
                        <a:buSzTx/>
                        <a:buFontTx/>
                        <a:buChar char="•"/>
                        <a:defRPr kumimoji="0" lang="en-GB" altLang="en-US" sz="1829" b="1" i="0" u="none">
                          <a:solidFill>
                            <a:schemeClr val="tx1"/>
                          </a:solidFill>
                          <a:latin typeface="Arial" pitchFamily="34" charset="0"/>
                        </a:defRPr>
                      </a:lvl3pPr>
                      <a:lvl4pPr marL="1785480" indent="-232258" algn="l" defTabSz="929030" rtl="0" eaLnBrk="1" fontAlgn="base" hangingPunct="1">
                        <a:lnSpc>
                          <a:spcPct val="90000"/>
                        </a:lnSpc>
                        <a:spcBef>
                          <a:spcPct val="20000"/>
                        </a:spcBef>
                        <a:spcAft>
                          <a:spcPct val="0"/>
                        </a:spcAft>
                        <a:buClr>
                          <a:srgbClr val="AA800E"/>
                        </a:buClr>
                        <a:buSzTx/>
                        <a:buFont typeface="Times New Roman" charset="0"/>
                        <a:buChar char="s"/>
                        <a:defRPr kumimoji="0" lang="en-GB" altLang="en-US" sz="1829" b="0" i="0" u="none">
                          <a:solidFill>
                            <a:srgbClr val="3333CC"/>
                          </a:solidFill>
                          <a:latin typeface="Arial" pitchFamily="34" charset="0"/>
                        </a:defRPr>
                      </a:lvl4pPr>
                      <a:lvl5pPr marL="2199996" indent="-232258" algn="l" defTabSz="929030" rtl="0" eaLnBrk="1" fontAlgn="base" hangingPunct="1">
                        <a:lnSpc>
                          <a:spcPct val="90000"/>
                        </a:lnSpc>
                        <a:spcBef>
                          <a:spcPct val="20000"/>
                        </a:spcBef>
                        <a:spcAft>
                          <a:spcPct val="0"/>
                        </a:spcAft>
                        <a:buClr>
                          <a:srgbClr val="AA800E"/>
                        </a:buClr>
                        <a:buSzTx/>
                        <a:buFontTx/>
                        <a:buChar char="»"/>
                        <a:defRPr kumimoji="0" lang="en-GB" altLang="en-US" sz="1829" b="0" i="0" u="none">
                          <a:solidFill>
                            <a:srgbClr val="3333CC"/>
                          </a:solidFill>
                          <a:latin typeface="Arial" pitchFamily="34" charset="0"/>
                        </a:defRPr>
                      </a:lvl5pPr>
                    </a:lstStyle>
                    <a:p>
                      <a:pPr marL="0" lvl="0" indent="0" algn="ctr">
                        <a:spcAft>
                          <a:spcPct val="0"/>
                        </a:spcAft>
                        <a:buClrTx/>
                        <a:buFontTx/>
                        <a:buNone/>
                      </a:pPr>
                      <a:r>
                        <a:rPr lang="en-US" altLang="zh-CN" sz="2032">
                          <a:solidFill>
                            <a:srgbClr val="141415"/>
                          </a:solidFill>
                          <a:latin typeface="微软雅黑" charset="-122"/>
                          <a:ea typeface="微软雅黑" charset="-122"/>
                        </a:rPr>
                        <a:t>21.5                        (20.0-23.0)</a:t>
                      </a:r>
                      <a:endParaRPr lang="en-US" altLang="zh-CN">
                        <a:solidFill>
                          <a:srgbClr val="141415"/>
                        </a:solidFill>
                        <a:latin typeface="微软雅黑" charset="-122"/>
                        <a:ea typeface="微软雅黑" charset="-122"/>
                      </a:endParaRPr>
                    </a:p>
                  </a:txBody>
                  <a:tcPr marL="92903" marR="92903" marT="46452" marB="46452" anchor="ctr">
                    <a:lnL w="12700" cap="flat" cmpd="sng" algn="ctr">
                      <a:solidFill>
                        <a:srgbClr val="323235"/>
                      </a:solidFill>
                      <a:prstDash val="solid"/>
                      <a:round/>
                      <a:headEnd type="none" w="med" len="med"/>
                      <a:tailEnd type="none" w="med" len="med"/>
                    </a:lnL>
                    <a:lnR w="12700" cap="flat" cmpd="sng" algn="ctr">
                      <a:solidFill>
                        <a:srgbClr val="323235"/>
                      </a:solidFill>
                      <a:prstDash val="solid"/>
                      <a:round/>
                      <a:headEnd type="none" w="med" len="med"/>
                      <a:tailEnd type="none" w="med" len="med"/>
                    </a:lnR>
                    <a:lnT w="12700" cap="flat" cmpd="sng" algn="ctr">
                      <a:solidFill>
                        <a:srgbClr val="323235"/>
                      </a:solidFill>
                      <a:prstDash val="solid"/>
                      <a:round/>
                      <a:headEnd type="none" w="med" len="med"/>
                      <a:tailEnd type="none" w="med" len="med"/>
                    </a:lnT>
                    <a:lnB w="12700" cap="flat" cmpd="sng" algn="ctr">
                      <a:solidFill>
                        <a:srgbClr val="323235"/>
                      </a:solidFill>
                      <a:prstDash val="solid"/>
                      <a:round/>
                      <a:headEnd type="none" w="med" len="med"/>
                      <a:tailEnd type="none" w="med" len="med"/>
                    </a:lnB>
                    <a:solidFill>
                      <a:srgbClr val="FEFDDE"/>
                    </a:solidFill>
                  </a:tcPr>
                </a:tc>
                <a:tc>
                  <a:txBody>
                    <a:bodyPr vert="horz" wrap="square" lIns="92903" tIns="46452" rIns="92903" bIns="46452" anchor="ctr" anchorCtr="0"/>
                    <a:lstStyle>
                      <a:lvl1pPr marL="369355" indent="-369355" algn="l" defTabSz="929030" rtl="0" eaLnBrk="1" fontAlgn="base" hangingPunct="1">
                        <a:lnSpc>
                          <a:spcPct val="100000"/>
                        </a:lnSpc>
                        <a:spcBef>
                          <a:spcPct val="0"/>
                        </a:spcBef>
                        <a:spcAft>
                          <a:spcPct val="20000"/>
                        </a:spcAft>
                        <a:buClr>
                          <a:srgbClr val="E9B113"/>
                        </a:buClr>
                        <a:buSzTx/>
                        <a:buFont typeface="Wingdings" charset="2"/>
                        <a:buChar char=""/>
                        <a:defRPr kumimoji="0" lang="en-GB" altLang="en-US" sz="2032" b="1" i="0" u="none">
                          <a:solidFill>
                            <a:schemeClr val="tx1"/>
                          </a:solidFill>
                          <a:latin typeface="Arial" pitchFamily="34" charset="0"/>
                        </a:defRPr>
                      </a:lvl1pPr>
                      <a:lvl2pPr marL="624192" indent="-253226" algn="l" defTabSz="929030" rtl="0" eaLnBrk="1" fontAlgn="base" hangingPunct="1">
                        <a:lnSpc>
                          <a:spcPct val="100000"/>
                        </a:lnSpc>
                        <a:spcBef>
                          <a:spcPct val="0"/>
                        </a:spcBef>
                        <a:spcAft>
                          <a:spcPct val="20000"/>
                        </a:spcAft>
                        <a:buClr>
                          <a:srgbClr val="E9B113"/>
                        </a:buClr>
                        <a:buSzTx/>
                        <a:buFont typeface="Arial" pitchFamily="34" charset="0"/>
                        <a:buChar char="–"/>
                        <a:defRPr kumimoji="0" lang="en-GB" altLang="en-US" sz="1829" b="1" i="0" u="none">
                          <a:solidFill>
                            <a:schemeClr val="tx1"/>
                          </a:solidFill>
                          <a:latin typeface="Arial" pitchFamily="34" charset="0"/>
                        </a:defRPr>
                      </a:lvl2pPr>
                      <a:lvl3pPr marL="885483" indent="-259677" algn="l" defTabSz="929030" rtl="0" eaLnBrk="1" fontAlgn="base" hangingPunct="1">
                        <a:lnSpc>
                          <a:spcPct val="100000"/>
                        </a:lnSpc>
                        <a:spcBef>
                          <a:spcPct val="0"/>
                        </a:spcBef>
                        <a:spcAft>
                          <a:spcPct val="20000"/>
                        </a:spcAft>
                        <a:buClr>
                          <a:srgbClr val="E9B113"/>
                        </a:buClr>
                        <a:buSzTx/>
                        <a:buFontTx/>
                        <a:buChar char="•"/>
                        <a:defRPr kumimoji="0" lang="en-GB" altLang="en-US" sz="1829" b="1" i="0" u="none">
                          <a:solidFill>
                            <a:schemeClr val="tx1"/>
                          </a:solidFill>
                          <a:latin typeface="Arial" pitchFamily="34" charset="0"/>
                        </a:defRPr>
                      </a:lvl3pPr>
                      <a:lvl4pPr marL="1785480" indent="-232258" algn="l" defTabSz="929030" rtl="0" eaLnBrk="1" fontAlgn="base" hangingPunct="1">
                        <a:lnSpc>
                          <a:spcPct val="90000"/>
                        </a:lnSpc>
                        <a:spcBef>
                          <a:spcPct val="20000"/>
                        </a:spcBef>
                        <a:spcAft>
                          <a:spcPct val="0"/>
                        </a:spcAft>
                        <a:buClr>
                          <a:srgbClr val="AA800E"/>
                        </a:buClr>
                        <a:buSzTx/>
                        <a:buFont typeface="Times New Roman" charset="0"/>
                        <a:buChar char="s"/>
                        <a:defRPr kumimoji="0" lang="en-GB" altLang="en-US" sz="1829" b="0" i="0" u="none">
                          <a:solidFill>
                            <a:srgbClr val="3333CC"/>
                          </a:solidFill>
                          <a:latin typeface="Arial" pitchFamily="34" charset="0"/>
                        </a:defRPr>
                      </a:lvl4pPr>
                      <a:lvl5pPr marL="2199996" indent="-232258" algn="l" defTabSz="929030" rtl="0" eaLnBrk="1" fontAlgn="base" hangingPunct="1">
                        <a:lnSpc>
                          <a:spcPct val="90000"/>
                        </a:lnSpc>
                        <a:spcBef>
                          <a:spcPct val="20000"/>
                        </a:spcBef>
                        <a:spcAft>
                          <a:spcPct val="0"/>
                        </a:spcAft>
                        <a:buClr>
                          <a:srgbClr val="AA800E"/>
                        </a:buClr>
                        <a:buSzTx/>
                        <a:buFontTx/>
                        <a:buChar char="»"/>
                        <a:defRPr kumimoji="0" lang="en-GB" altLang="en-US" sz="1829" b="0" i="0" u="none">
                          <a:solidFill>
                            <a:srgbClr val="3333CC"/>
                          </a:solidFill>
                          <a:latin typeface="Arial" pitchFamily="34" charset="0"/>
                        </a:defRPr>
                      </a:lvl5pPr>
                    </a:lstStyle>
                    <a:p>
                      <a:pPr marL="0" lvl="0" indent="0" algn="ctr">
                        <a:spcAft>
                          <a:spcPct val="0"/>
                        </a:spcAft>
                        <a:buClrTx/>
                        <a:buFontTx/>
                        <a:buNone/>
                      </a:pPr>
                      <a:r>
                        <a:rPr lang="en-US" altLang="zh-CN" sz="2032">
                          <a:solidFill>
                            <a:srgbClr val="141415"/>
                          </a:solidFill>
                          <a:latin typeface="微软雅黑" charset="-122"/>
                          <a:ea typeface="微软雅黑" charset="-122"/>
                        </a:rPr>
                        <a:t>0.91                        (0.78-1.05)</a:t>
                      </a:r>
                      <a:endParaRPr lang="en-US" altLang="zh-CN">
                        <a:solidFill>
                          <a:srgbClr val="141415"/>
                        </a:solidFill>
                        <a:latin typeface="微软雅黑" charset="-122"/>
                        <a:ea typeface="微软雅黑" charset="-122"/>
                      </a:endParaRPr>
                    </a:p>
                  </a:txBody>
                  <a:tcPr marL="92903" marR="92903" marT="46452" marB="46452" anchor="ctr">
                    <a:lnL w="12700" cap="flat" cmpd="sng" algn="ctr">
                      <a:solidFill>
                        <a:srgbClr val="323235"/>
                      </a:solidFill>
                      <a:prstDash val="solid"/>
                      <a:round/>
                      <a:headEnd type="none" w="med" len="med"/>
                      <a:tailEnd type="none" w="med" len="med"/>
                    </a:lnL>
                    <a:lnR w="12700" cap="flat" cmpd="sng" algn="ctr">
                      <a:solidFill>
                        <a:srgbClr val="323235"/>
                      </a:solidFill>
                      <a:prstDash val="solid"/>
                      <a:round/>
                      <a:headEnd type="none" w="med" len="med"/>
                      <a:tailEnd type="none" w="med" len="med"/>
                    </a:lnR>
                    <a:lnT w="12700" cap="flat" cmpd="sng" algn="ctr">
                      <a:solidFill>
                        <a:srgbClr val="323235"/>
                      </a:solidFill>
                      <a:prstDash val="solid"/>
                      <a:round/>
                      <a:headEnd type="none" w="med" len="med"/>
                      <a:tailEnd type="none" w="med" len="med"/>
                    </a:lnT>
                    <a:lnB w="12700" cap="flat" cmpd="sng" algn="ctr">
                      <a:solidFill>
                        <a:srgbClr val="323235"/>
                      </a:solidFill>
                      <a:prstDash val="solid"/>
                      <a:round/>
                      <a:headEnd type="none" w="med" len="med"/>
                      <a:tailEnd type="none" w="med" len="med"/>
                    </a:lnB>
                    <a:solidFill>
                      <a:srgbClr val="FEFDDE"/>
                    </a:solidFill>
                  </a:tcPr>
                </a:tc>
                <a:tc>
                  <a:txBody>
                    <a:bodyPr vert="horz" wrap="square" lIns="92903" tIns="46452" rIns="92903" bIns="46452" anchor="ctr" anchorCtr="0"/>
                    <a:lstStyle>
                      <a:lvl1pPr marL="369355" indent="-369355" algn="l" defTabSz="929030" rtl="0" eaLnBrk="1" fontAlgn="base" hangingPunct="1">
                        <a:lnSpc>
                          <a:spcPct val="100000"/>
                        </a:lnSpc>
                        <a:spcBef>
                          <a:spcPct val="0"/>
                        </a:spcBef>
                        <a:spcAft>
                          <a:spcPct val="20000"/>
                        </a:spcAft>
                        <a:buClr>
                          <a:srgbClr val="E9B113"/>
                        </a:buClr>
                        <a:buSzTx/>
                        <a:buFont typeface="Wingdings" charset="2"/>
                        <a:buChar char=""/>
                        <a:defRPr kumimoji="0" lang="en-GB" altLang="en-US" sz="2032" b="1" i="0" u="none">
                          <a:solidFill>
                            <a:schemeClr val="tx1"/>
                          </a:solidFill>
                          <a:latin typeface="Arial" pitchFamily="34" charset="0"/>
                        </a:defRPr>
                      </a:lvl1pPr>
                      <a:lvl2pPr marL="624192" indent="-253226" algn="l" defTabSz="929030" rtl="0" eaLnBrk="1" fontAlgn="base" hangingPunct="1">
                        <a:lnSpc>
                          <a:spcPct val="100000"/>
                        </a:lnSpc>
                        <a:spcBef>
                          <a:spcPct val="0"/>
                        </a:spcBef>
                        <a:spcAft>
                          <a:spcPct val="20000"/>
                        </a:spcAft>
                        <a:buClr>
                          <a:srgbClr val="E9B113"/>
                        </a:buClr>
                        <a:buSzTx/>
                        <a:buFont typeface="Arial" pitchFamily="34" charset="0"/>
                        <a:buChar char="–"/>
                        <a:defRPr kumimoji="0" lang="en-GB" altLang="en-US" sz="1829" b="1" i="0" u="none">
                          <a:solidFill>
                            <a:schemeClr val="tx1"/>
                          </a:solidFill>
                          <a:latin typeface="Arial" pitchFamily="34" charset="0"/>
                        </a:defRPr>
                      </a:lvl2pPr>
                      <a:lvl3pPr marL="885483" indent="-259677" algn="l" defTabSz="929030" rtl="0" eaLnBrk="1" fontAlgn="base" hangingPunct="1">
                        <a:lnSpc>
                          <a:spcPct val="100000"/>
                        </a:lnSpc>
                        <a:spcBef>
                          <a:spcPct val="0"/>
                        </a:spcBef>
                        <a:spcAft>
                          <a:spcPct val="20000"/>
                        </a:spcAft>
                        <a:buClr>
                          <a:srgbClr val="E9B113"/>
                        </a:buClr>
                        <a:buSzTx/>
                        <a:buFontTx/>
                        <a:buChar char="•"/>
                        <a:defRPr kumimoji="0" lang="en-GB" altLang="en-US" sz="1829" b="1" i="0" u="none">
                          <a:solidFill>
                            <a:schemeClr val="tx1"/>
                          </a:solidFill>
                          <a:latin typeface="Arial" pitchFamily="34" charset="0"/>
                        </a:defRPr>
                      </a:lvl3pPr>
                      <a:lvl4pPr marL="1785480" indent="-232258" algn="l" defTabSz="929030" rtl="0" eaLnBrk="1" fontAlgn="base" hangingPunct="1">
                        <a:lnSpc>
                          <a:spcPct val="90000"/>
                        </a:lnSpc>
                        <a:spcBef>
                          <a:spcPct val="20000"/>
                        </a:spcBef>
                        <a:spcAft>
                          <a:spcPct val="0"/>
                        </a:spcAft>
                        <a:buClr>
                          <a:srgbClr val="AA800E"/>
                        </a:buClr>
                        <a:buSzTx/>
                        <a:buFont typeface="Times New Roman" charset="0"/>
                        <a:buChar char="s"/>
                        <a:defRPr kumimoji="0" lang="en-GB" altLang="en-US" sz="1829" b="0" i="0" u="none">
                          <a:solidFill>
                            <a:srgbClr val="3333CC"/>
                          </a:solidFill>
                          <a:latin typeface="Arial" pitchFamily="34" charset="0"/>
                        </a:defRPr>
                      </a:lvl4pPr>
                      <a:lvl5pPr marL="2199996" indent="-232258" algn="l" defTabSz="929030" rtl="0" eaLnBrk="1" fontAlgn="base" hangingPunct="1">
                        <a:lnSpc>
                          <a:spcPct val="90000"/>
                        </a:lnSpc>
                        <a:spcBef>
                          <a:spcPct val="20000"/>
                        </a:spcBef>
                        <a:spcAft>
                          <a:spcPct val="0"/>
                        </a:spcAft>
                        <a:buClr>
                          <a:srgbClr val="AA800E"/>
                        </a:buClr>
                        <a:buSzTx/>
                        <a:buFontTx/>
                        <a:buChar char="»"/>
                        <a:defRPr kumimoji="0" lang="en-GB" altLang="en-US" sz="1829" b="0" i="0" u="none">
                          <a:solidFill>
                            <a:srgbClr val="3333CC"/>
                          </a:solidFill>
                          <a:latin typeface="Arial" pitchFamily="34" charset="0"/>
                        </a:defRPr>
                      </a:lvl5pPr>
                    </a:lstStyle>
                    <a:p>
                      <a:pPr marL="0" lvl="0" indent="0" algn="ctr">
                        <a:spcAft>
                          <a:spcPct val="0"/>
                        </a:spcAft>
                        <a:buClrTx/>
                        <a:buFontTx/>
                        <a:buNone/>
                      </a:pPr>
                      <a:r>
                        <a:rPr lang="en-US" altLang="zh-CN" sz="2032">
                          <a:solidFill>
                            <a:srgbClr val="141415"/>
                          </a:solidFill>
                          <a:latin typeface="微软雅黑" charset="-122"/>
                          <a:ea typeface="微软雅黑" charset="-122"/>
                        </a:rPr>
                        <a:t>.181</a:t>
                      </a:r>
                      <a:endParaRPr lang="en-US" altLang="zh-CN">
                        <a:solidFill>
                          <a:srgbClr val="141415"/>
                        </a:solidFill>
                        <a:latin typeface="微软雅黑" charset="-122"/>
                        <a:ea typeface="微软雅黑" charset="-122"/>
                      </a:endParaRPr>
                    </a:p>
                  </a:txBody>
                  <a:tcPr marL="92903" marR="92903" marT="46452" marB="46452" anchor="ctr">
                    <a:lnL w="12700" cap="flat" cmpd="sng" algn="ctr">
                      <a:solidFill>
                        <a:srgbClr val="323235"/>
                      </a:solidFill>
                      <a:prstDash val="solid"/>
                      <a:round/>
                      <a:headEnd type="none" w="med" len="med"/>
                      <a:tailEnd type="none" w="med" len="med"/>
                    </a:lnL>
                    <a:lnR w="12700" cap="flat" cmpd="sng" algn="ctr">
                      <a:solidFill>
                        <a:srgbClr val="323235"/>
                      </a:solidFill>
                      <a:prstDash val="solid"/>
                      <a:round/>
                      <a:headEnd type="none" w="med" len="med"/>
                      <a:tailEnd type="none" w="med" len="med"/>
                    </a:lnR>
                    <a:lnT w="12700" cap="flat" cmpd="sng" algn="ctr">
                      <a:solidFill>
                        <a:srgbClr val="323235"/>
                      </a:solidFill>
                      <a:prstDash val="solid"/>
                      <a:round/>
                      <a:headEnd type="none" w="med" len="med"/>
                      <a:tailEnd type="none" w="med" len="med"/>
                    </a:lnT>
                    <a:lnB w="12700" cap="flat" cmpd="sng" algn="ctr">
                      <a:solidFill>
                        <a:srgbClr val="323235"/>
                      </a:solidFill>
                      <a:prstDash val="solid"/>
                      <a:round/>
                      <a:headEnd type="none" w="med" len="med"/>
                      <a:tailEnd type="none" w="med" len="med"/>
                    </a:lnB>
                    <a:solidFill>
                      <a:srgbClr val="FEFDDE"/>
                    </a:solidFill>
                  </a:tcPr>
                </a:tc>
              </a:tr>
              <a:tr h="711289">
                <a:tc>
                  <a:txBody>
                    <a:bodyPr vert="horz" wrap="square" lIns="92903" tIns="46452" rIns="92903" bIns="46452"/>
                    <a:lstStyle>
                      <a:lvl1pPr marL="369355" indent="-369355" algn="l" defTabSz="929030" rtl="0" eaLnBrk="1" fontAlgn="base" hangingPunct="1">
                        <a:lnSpc>
                          <a:spcPct val="100000"/>
                        </a:lnSpc>
                        <a:spcBef>
                          <a:spcPct val="0"/>
                        </a:spcBef>
                        <a:spcAft>
                          <a:spcPct val="20000"/>
                        </a:spcAft>
                        <a:buClr>
                          <a:srgbClr val="E9B113"/>
                        </a:buClr>
                        <a:buSzTx/>
                        <a:buFont typeface="Wingdings" charset="2"/>
                        <a:buChar char=""/>
                        <a:defRPr kumimoji="0" lang="en-GB" altLang="en-US" sz="2032" b="1" i="0" u="none">
                          <a:solidFill>
                            <a:schemeClr val="tx1"/>
                          </a:solidFill>
                          <a:latin typeface="Arial" pitchFamily="34" charset="0"/>
                        </a:defRPr>
                      </a:lvl1pPr>
                      <a:lvl2pPr marL="624192" indent="-253226" algn="l" defTabSz="929030" rtl="0" eaLnBrk="1" fontAlgn="base" hangingPunct="1">
                        <a:lnSpc>
                          <a:spcPct val="100000"/>
                        </a:lnSpc>
                        <a:spcBef>
                          <a:spcPct val="0"/>
                        </a:spcBef>
                        <a:spcAft>
                          <a:spcPct val="20000"/>
                        </a:spcAft>
                        <a:buClr>
                          <a:srgbClr val="E9B113"/>
                        </a:buClr>
                        <a:buSzTx/>
                        <a:buFont typeface="Arial" pitchFamily="34" charset="0"/>
                        <a:buChar char="–"/>
                        <a:defRPr kumimoji="0" lang="en-GB" altLang="en-US" sz="1829" b="1" i="0" u="none">
                          <a:solidFill>
                            <a:schemeClr val="tx1"/>
                          </a:solidFill>
                          <a:latin typeface="Arial" pitchFamily="34" charset="0"/>
                        </a:defRPr>
                      </a:lvl2pPr>
                      <a:lvl3pPr marL="885483" indent="-259677" algn="l" defTabSz="929030" rtl="0" eaLnBrk="1" fontAlgn="base" hangingPunct="1">
                        <a:lnSpc>
                          <a:spcPct val="100000"/>
                        </a:lnSpc>
                        <a:spcBef>
                          <a:spcPct val="0"/>
                        </a:spcBef>
                        <a:spcAft>
                          <a:spcPct val="20000"/>
                        </a:spcAft>
                        <a:buClr>
                          <a:srgbClr val="E9B113"/>
                        </a:buClr>
                        <a:buSzTx/>
                        <a:buFontTx/>
                        <a:buChar char="•"/>
                        <a:defRPr kumimoji="0" lang="en-GB" altLang="en-US" sz="1829" b="1" i="0" u="none">
                          <a:solidFill>
                            <a:schemeClr val="tx1"/>
                          </a:solidFill>
                          <a:latin typeface="Arial" pitchFamily="34" charset="0"/>
                        </a:defRPr>
                      </a:lvl3pPr>
                      <a:lvl4pPr marL="1785480" indent="-232258" algn="l" defTabSz="929030" rtl="0" eaLnBrk="1" fontAlgn="base" hangingPunct="1">
                        <a:lnSpc>
                          <a:spcPct val="90000"/>
                        </a:lnSpc>
                        <a:spcBef>
                          <a:spcPct val="20000"/>
                        </a:spcBef>
                        <a:spcAft>
                          <a:spcPct val="0"/>
                        </a:spcAft>
                        <a:buClr>
                          <a:srgbClr val="AA800E"/>
                        </a:buClr>
                        <a:buSzTx/>
                        <a:buFont typeface="Times New Roman" charset="0"/>
                        <a:buChar char="s"/>
                        <a:defRPr kumimoji="0" lang="en-GB" altLang="en-US" sz="1829" b="0" i="0" u="none">
                          <a:solidFill>
                            <a:srgbClr val="3333CC"/>
                          </a:solidFill>
                          <a:latin typeface="Arial" pitchFamily="34" charset="0"/>
                        </a:defRPr>
                      </a:lvl4pPr>
                      <a:lvl5pPr marL="2199996" indent="-232258" algn="l" defTabSz="929030" rtl="0" eaLnBrk="1" fontAlgn="base" hangingPunct="1">
                        <a:lnSpc>
                          <a:spcPct val="90000"/>
                        </a:lnSpc>
                        <a:spcBef>
                          <a:spcPct val="20000"/>
                        </a:spcBef>
                        <a:spcAft>
                          <a:spcPct val="0"/>
                        </a:spcAft>
                        <a:buClr>
                          <a:srgbClr val="AA800E"/>
                        </a:buClr>
                        <a:buSzTx/>
                        <a:buFontTx/>
                        <a:buChar char="»"/>
                        <a:defRPr kumimoji="0" lang="en-GB" altLang="en-US" sz="1829" b="0" i="0" u="none">
                          <a:solidFill>
                            <a:srgbClr val="3333CC"/>
                          </a:solidFill>
                          <a:latin typeface="Arial" pitchFamily="34" charset="0"/>
                        </a:defRPr>
                      </a:lvl5pPr>
                    </a:lstStyle>
                    <a:p>
                      <a:pPr marL="0" lvl="0" indent="0">
                        <a:spcAft>
                          <a:spcPct val="0"/>
                        </a:spcAft>
                        <a:buClrTx/>
                        <a:buFontTx/>
                        <a:buNone/>
                      </a:pPr>
                      <a:r>
                        <a:rPr lang="zh-CN" altLang="en-US" sz="2032">
                          <a:solidFill>
                            <a:srgbClr val="141415"/>
                          </a:solidFill>
                          <a:latin typeface="微软雅黑" charset="-122"/>
                          <a:ea typeface="微软雅黑" charset="-122"/>
                        </a:rPr>
                        <a:t>中位无进展生存</a:t>
                      </a:r>
                      <a:endParaRPr lang="zh-CN" altLang="en-US">
                        <a:solidFill>
                          <a:srgbClr val="141415"/>
                        </a:solidFill>
                        <a:latin typeface="微软雅黑" charset="-122"/>
                        <a:ea typeface="微软雅黑" charset="-122"/>
                      </a:endParaRPr>
                    </a:p>
                  </a:txBody>
                  <a:tcPr marL="92903" marR="92903" marT="46452" marB="46452">
                    <a:lnL w="12700" cap="flat" cmpd="sng" algn="ctr">
                      <a:solidFill>
                        <a:srgbClr val="323235"/>
                      </a:solidFill>
                      <a:prstDash val="solid"/>
                      <a:round/>
                      <a:headEnd type="none" w="med" len="med"/>
                      <a:tailEnd type="none" w="med" len="med"/>
                    </a:lnL>
                    <a:lnR w="12700" cap="flat" cmpd="sng" algn="ctr">
                      <a:solidFill>
                        <a:srgbClr val="323235"/>
                      </a:solidFill>
                      <a:prstDash val="solid"/>
                      <a:round/>
                      <a:headEnd type="none" w="med" len="med"/>
                      <a:tailEnd type="none" w="med" len="med"/>
                    </a:lnR>
                    <a:lnT w="12700" cap="flat" cmpd="sng" algn="ctr">
                      <a:solidFill>
                        <a:srgbClr val="323235"/>
                      </a:solidFill>
                      <a:prstDash val="solid"/>
                      <a:round/>
                      <a:headEnd type="none" w="med" len="med"/>
                      <a:tailEnd type="none" w="med" len="med"/>
                    </a:lnT>
                    <a:lnB w="12700" cap="flat" cmpd="sng" algn="ctr">
                      <a:solidFill>
                        <a:srgbClr val="323235"/>
                      </a:solidFill>
                      <a:prstDash val="solid"/>
                      <a:round/>
                      <a:headEnd type="none" w="med" len="med"/>
                      <a:tailEnd type="none" w="med" len="med"/>
                    </a:lnB>
                    <a:solidFill>
                      <a:srgbClr val="FEFDDE"/>
                    </a:solidFill>
                  </a:tcPr>
                </a:tc>
                <a:tc>
                  <a:txBody>
                    <a:bodyPr vert="horz" wrap="square" lIns="92903" tIns="46452" rIns="92903" bIns="46452" anchor="ctr" anchorCtr="0"/>
                    <a:lstStyle>
                      <a:lvl1pPr marL="369355" indent="-369355" algn="l" defTabSz="929030" rtl="0" eaLnBrk="1" fontAlgn="base" hangingPunct="1">
                        <a:lnSpc>
                          <a:spcPct val="100000"/>
                        </a:lnSpc>
                        <a:spcBef>
                          <a:spcPct val="0"/>
                        </a:spcBef>
                        <a:spcAft>
                          <a:spcPct val="20000"/>
                        </a:spcAft>
                        <a:buClr>
                          <a:srgbClr val="E9B113"/>
                        </a:buClr>
                        <a:buSzTx/>
                        <a:buFont typeface="Wingdings" charset="2"/>
                        <a:buChar char=""/>
                        <a:defRPr kumimoji="0" lang="en-GB" altLang="en-US" sz="2032" b="1" i="0" u="none">
                          <a:solidFill>
                            <a:schemeClr val="tx1"/>
                          </a:solidFill>
                          <a:latin typeface="Arial" pitchFamily="34" charset="0"/>
                        </a:defRPr>
                      </a:lvl1pPr>
                      <a:lvl2pPr marL="624192" indent="-253226" algn="l" defTabSz="929030" rtl="0" eaLnBrk="1" fontAlgn="base" hangingPunct="1">
                        <a:lnSpc>
                          <a:spcPct val="100000"/>
                        </a:lnSpc>
                        <a:spcBef>
                          <a:spcPct val="0"/>
                        </a:spcBef>
                        <a:spcAft>
                          <a:spcPct val="20000"/>
                        </a:spcAft>
                        <a:buClr>
                          <a:srgbClr val="E9B113"/>
                        </a:buClr>
                        <a:buSzTx/>
                        <a:buFont typeface="Arial" pitchFamily="34" charset="0"/>
                        <a:buChar char="–"/>
                        <a:defRPr kumimoji="0" lang="en-GB" altLang="en-US" sz="1829" b="1" i="0" u="none">
                          <a:solidFill>
                            <a:schemeClr val="tx1"/>
                          </a:solidFill>
                          <a:latin typeface="Arial" pitchFamily="34" charset="0"/>
                        </a:defRPr>
                      </a:lvl2pPr>
                      <a:lvl3pPr marL="885483" indent="-259677" algn="l" defTabSz="929030" rtl="0" eaLnBrk="1" fontAlgn="base" hangingPunct="1">
                        <a:lnSpc>
                          <a:spcPct val="100000"/>
                        </a:lnSpc>
                        <a:spcBef>
                          <a:spcPct val="0"/>
                        </a:spcBef>
                        <a:spcAft>
                          <a:spcPct val="20000"/>
                        </a:spcAft>
                        <a:buClr>
                          <a:srgbClr val="E9B113"/>
                        </a:buClr>
                        <a:buSzTx/>
                        <a:buFontTx/>
                        <a:buChar char="•"/>
                        <a:defRPr kumimoji="0" lang="en-GB" altLang="en-US" sz="1829" b="1" i="0" u="none">
                          <a:solidFill>
                            <a:schemeClr val="tx1"/>
                          </a:solidFill>
                          <a:latin typeface="Arial" pitchFamily="34" charset="0"/>
                        </a:defRPr>
                      </a:lvl3pPr>
                      <a:lvl4pPr marL="1785480" indent="-232258" algn="l" defTabSz="929030" rtl="0" eaLnBrk="1" fontAlgn="base" hangingPunct="1">
                        <a:lnSpc>
                          <a:spcPct val="90000"/>
                        </a:lnSpc>
                        <a:spcBef>
                          <a:spcPct val="20000"/>
                        </a:spcBef>
                        <a:spcAft>
                          <a:spcPct val="0"/>
                        </a:spcAft>
                        <a:buClr>
                          <a:srgbClr val="AA800E"/>
                        </a:buClr>
                        <a:buSzTx/>
                        <a:buFont typeface="Times New Roman" charset="0"/>
                        <a:buChar char="s"/>
                        <a:defRPr kumimoji="0" lang="en-GB" altLang="en-US" sz="1829" b="0" i="0" u="none">
                          <a:solidFill>
                            <a:srgbClr val="3333CC"/>
                          </a:solidFill>
                          <a:latin typeface="Arial" pitchFamily="34" charset="0"/>
                        </a:defRPr>
                      </a:lvl4pPr>
                      <a:lvl5pPr marL="2199996" indent="-232258" algn="l" defTabSz="929030" rtl="0" eaLnBrk="1" fontAlgn="base" hangingPunct="1">
                        <a:lnSpc>
                          <a:spcPct val="90000"/>
                        </a:lnSpc>
                        <a:spcBef>
                          <a:spcPct val="20000"/>
                        </a:spcBef>
                        <a:spcAft>
                          <a:spcPct val="0"/>
                        </a:spcAft>
                        <a:buClr>
                          <a:srgbClr val="AA800E"/>
                        </a:buClr>
                        <a:buSzTx/>
                        <a:buFontTx/>
                        <a:buChar char="»"/>
                        <a:defRPr kumimoji="0" lang="en-GB" altLang="en-US" sz="1829" b="0" i="0" u="none">
                          <a:solidFill>
                            <a:srgbClr val="3333CC"/>
                          </a:solidFill>
                          <a:latin typeface="Arial" pitchFamily="34" charset="0"/>
                        </a:defRPr>
                      </a:lvl5pPr>
                    </a:lstStyle>
                    <a:p>
                      <a:pPr marL="0" lvl="0" indent="0" algn="ctr">
                        <a:spcAft>
                          <a:spcPct val="0"/>
                        </a:spcAft>
                        <a:buClrTx/>
                        <a:buFontTx/>
                        <a:buNone/>
                      </a:pPr>
                      <a:r>
                        <a:rPr lang="en-US" altLang="zh-CN" sz="2032">
                          <a:solidFill>
                            <a:srgbClr val="141415"/>
                          </a:solidFill>
                          <a:latin typeface="微软雅黑" charset="-122"/>
                          <a:ea typeface="微软雅黑" charset="-122"/>
                        </a:rPr>
                        <a:t>9.9                           (9.1-10.6)</a:t>
                      </a:r>
                      <a:endParaRPr lang="en-US" altLang="zh-CN">
                        <a:solidFill>
                          <a:srgbClr val="141415"/>
                        </a:solidFill>
                        <a:latin typeface="微软雅黑" charset="-122"/>
                        <a:ea typeface="微软雅黑" charset="-122"/>
                      </a:endParaRPr>
                    </a:p>
                  </a:txBody>
                  <a:tcPr marL="92903" marR="92903" marT="46452" marB="46452" anchor="ctr">
                    <a:lnL w="12700" cap="flat" cmpd="sng" algn="ctr">
                      <a:solidFill>
                        <a:srgbClr val="323235"/>
                      </a:solidFill>
                      <a:prstDash val="solid"/>
                      <a:round/>
                      <a:headEnd type="none" w="med" len="med"/>
                      <a:tailEnd type="none" w="med" len="med"/>
                    </a:lnL>
                    <a:lnR w="12700" cap="flat" cmpd="sng" algn="ctr">
                      <a:solidFill>
                        <a:srgbClr val="323235"/>
                      </a:solidFill>
                      <a:prstDash val="solid"/>
                      <a:round/>
                      <a:headEnd type="none" w="med" len="med"/>
                      <a:tailEnd type="none" w="med" len="med"/>
                    </a:lnR>
                    <a:lnT w="12700" cap="flat" cmpd="sng" algn="ctr">
                      <a:solidFill>
                        <a:srgbClr val="323235"/>
                      </a:solidFill>
                      <a:prstDash val="solid"/>
                      <a:round/>
                      <a:headEnd type="none" w="med" len="med"/>
                      <a:tailEnd type="none" w="med" len="med"/>
                    </a:lnT>
                    <a:lnB w="12700" cap="flat" cmpd="sng" algn="ctr">
                      <a:solidFill>
                        <a:srgbClr val="323235"/>
                      </a:solidFill>
                      <a:prstDash val="solid"/>
                      <a:round/>
                      <a:headEnd type="none" w="med" len="med"/>
                      <a:tailEnd type="none" w="med" len="med"/>
                    </a:lnB>
                    <a:solidFill>
                      <a:srgbClr val="FEFDDE"/>
                    </a:solidFill>
                  </a:tcPr>
                </a:tc>
                <a:tc>
                  <a:txBody>
                    <a:bodyPr vert="horz" wrap="square" lIns="92903" tIns="46452" rIns="92903" bIns="46452" anchor="ctr" anchorCtr="0"/>
                    <a:lstStyle>
                      <a:lvl1pPr marL="369355" indent="-369355" algn="l" defTabSz="929030" rtl="0" eaLnBrk="1" fontAlgn="base" hangingPunct="1">
                        <a:lnSpc>
                          <a:spcPct val="100000"/>
                        </a:lnSpc>
                        <a:spcBef>
                          <a:spcPct val="0"/>
                        </a:spcBef>
                        <a:spcAft>
                          <a:spcPct val="20000"/>
                        </a:spcAft>
                        <a:buClr>
                          <a:srgbClr val="E9B113"/>
                        </a:buClr>
                        <a:buSzTx/>
                        <a:buFont typeface="Wingdings" charset="2"/>
                        <a:buChar char=""/>
                        <a:defRPr kumimoji="0" lang="en-GB" altLang="en-US" sz="2032" b="1" i="0" u="none">
                          <a:solidFill>
                            <a:schemeClr val="tx1"/>
                          </a:solidFill>
                          <a:latin typeface="Arial" pitchFamily="34" charset="0"/>
                        </a:defRPr>
                      </a:lvl1pPr>
                      <a:lvl2pPr marL="624192" indent="-253226" algn="l" defTabSz="929030" rtl="0" eaLnBrk="1" fontAlgn="base" hangingPunct="1">
                        <a:lnSpc>
                          <a:spcPct val="100000"/>
                        </a:lnSpc>
                        <a:spcBef>
                          <a:spcPct val="0"/>
                        </a:spcBef>
                        <a:spcAft>
                          <a:spcPct val="20000"/>
                        </a:spcAft>
                        <a:buClr>
                          <a:srgbClr val="E9B113"/>
                        </a:buClr>
                        <a:buSzTx/>
                        <a:buFont typeface="Arial" pitchFamily="34" charset="0"/>
                        <a:buChar char="–"/>
                        <a:defRPr kumimoji="0" lang="en-GB" altLang="en-US" sz="1829" b="1" i="0" u="none">
                          <a:solidFill>
                            <a:schemeClr val="tx1"/>
                          </a:solidFill>
                          <a:latin typeface="Arial" pitchFamily="34" charset="0"/>
                        </a:defRPr>
                      </a:lvl2pPr>
                      <a:lvl3pPr marL="885483" indent="-259677" algn="l" defTabSz="929030" rtl="0" eaLnBrk="1" fontAlgn="base" hangingPunct="1">
                        <a:lnSpc>
                          <a:spcPct val="100000"/>
                        </a:lnSpc>
                        <a:spcBef>
                          <a:spcPct val="0"/>
                        </a:spcBef>
                        <a:spcAft>
                          <a:spcPct val="20000"/>
                        </a:spcAft>
                        <a:buClr>
                          <a:srgbClr val="E9B113"/>
                        </a:buClr>
                        <a:buSzTx/>
                        <a:buFontTx/>
                        <a:buChar char="•"/>
                        <a:defRPr kumimoji="0" lang="en-GB" altLang="en-US" sz="1829" b="1" i="0" u="none">
                          <a:solidFill>
                            <a:schemeClr val="tx1"/>
                          </a:solidFill>
                          <a:latin typeface="Arial" pitchFamily="34" charset="0"/>
                        </a:defRPr>
                      </a:lvl3pPr>
                      <a:lvl4pPr marL="1785480" indent="-232258" algn="l" defTabSz="929030" rtl="0" eaLnBrk="1" fontAlgn="base" hangingPunct="1">
                        <a:lnSpc>
                          <a:spcPct val="90000"/>
                        </a:lnSpc>
                        <a:spcBef>
                          <a:spcPct val="20000"/>
                        </a:spcBef>
                        <a:spcAft>
                          <a:spcPct val="0"/>
                        </a:spcAft>
                        <a:buClr>
                          <a:srgbClr val="AA800E"/>
                        </a:buClr>
                        <a:buSzTx/>
                        <a:buFont typeface="Times New Roman" charset="0"/>
                        <a:buChar char="s"/>
                        <a:defRPr kumimoji="0" lang="en-GB" altLang="en-US" sz="1829" b="0" i="0" u="none">
                          <a:solidFill>
                            <a:srgbClr val="3333CC"/>
                          </a:solidFill>
                          <a:latin typeface="Arial" pitchFamily="34" charset="0"/>
                        </a:defRPr>
                      </a:lvl4pPr>
                      <a:lvl5pPr marL="2199996" indent="-232258" algn="l" defTabSz="929030" rtl="0" eaLnBrk="1" fontAlgn="base" hangingPunct="1">
                        <a:lnSpc>
                          <a:spcPct val="90000"/>
                        </a:lnSpc>
                        <a:spcBef>
                          <a:spcPct val="20000"/>
                        </a:spcBef>
                        <a:spcAft>
                          <a:spcPct val="0"/>
                        </a:spcAft>
                        <a:buClr>
                          <a:srgbClr val="AA800E"/>
                        </a:buClr>
                        <a:buSzTx/>
                        <a:buFontTx/>
                        <a:buChar char="»"/>
                        <a:defRPr kumimoji="0" lang="en-GB" altLang="en-US" sz="1829" b="0" i="0" u="none">
                          <a:solidFill>
                            <a:srgbClr val="3333CC"/>
                          </a:solidFill>
                          <a:latin typeface="Arial" pitchFamily="34" charset="0"/>
                        </a:defRPr>
                      </a:lvl5pPr>
                    </a:lstStyle>
                    <a:p>
                      <a:pPr marL="0" lvl="0" indent="0" algn="ctr">
                        <a:spcAft>
                          <a:spcPct val="0"/>
                        </a:spcAft>
                        <a:buClrTx/>
                        <a:buFontTx/>
                        <a:buNone/>
                      </a:pPr>
                      <a:r>
                        <a:rPr lang="en-US" altLang="zh-CN" sz="2032">
                          <a:solidFill>
                            <a:srgbClr val="141415"/>
                          </a:solidFill>
                          <a:latin typeface="微软雅黑" charset="-122"/>
                          <a:ea typeface="微软雅黑" charset="-122"/>
                        </a:rPr>
                        <a:t>7.5                         (6.7-8.0)</a:t>
                      </a:r>
                      <a:endParaRPr lang="en-US" altLang="zh-CN">
                        <a:solidFill>
                          <a:srgbClr val="141415"/>
                        </a:solidFill>
                        <a:latin typeface="微软雅黑" charset="-122"/>
                        <a:ea typeface="微软雅黑" charset="-122"/>
                      </a:endParaRPr>
                    </a:p>
                  </a:txBody>
                  <a:tcPr marL="92903" marR="92903" marT="46452" marB="46452" anchor="ctr">
                    <a:lnL w="12700" cap="flat" cmpd="sng" algn="ctr">
                      <a:solidFill>
                        <a:srgbClr val="323235"/>
                      </a:solidFill>
                      <a:prstDash val="solid"/>
                      <a:round/>
                      <a:headEnd type="none" w="med" len="med"/>
                      <a:tailEnd type="none" w="med" len="med"/>
                    </a:lnL>
                    <a:lnR w="12700" cap="flat" cmpd="sng" algn="ctr">
                      <a:solidFill>
                        <a:srgbClr val="323235"/>
                      </a:solidFill>
                      <a:prstDash val="solid"/>
                      <a:round/>
                      <a:headEnd type="none" w="med" len="med"/>
                      <a:tailEnd type="none" w="med" len="med"/>
                    </a:lnR>
                    <a:lnT w="12700" cap="flat" cmpd="sng" algn="ctr">
                      <a:solidFill>
                        <a:srgbClr val="323235"/>
                      </a:solidFill>
                      <a:prstDash val="solid"/>
                      <a:round/>
                      <a:headEnd type="none" w="med" len="med"/>
                      <a:tailEnd type="none" w="med" len="med"/>
                    </a:lnT>
                    <a:lnB w="12700" cap="flat" cmpd="sng" algn="ctr">
                      <a:solidFill>
                        <a:srgbClr val="323235"/>
                      </a:solidFill>
                      <a:prstDash val="solid"/>
                      <a:round/>
                      <a:headEnd type="none" w="med" len="med"/>
                      <a:tailEnd type="none" w="med" len="med"/>
                    </a:lnB>
                    <a:solidFill>
                      <a:srgbClr val="FEFDDE"/>
                    </a:solidFill>
                  </a:tcPr>
                </a:tc>
                <a:tc>
                  <a:txBody>
                    <a:bodyPr vert="horz" wrap="square" lIns="92903" tIns="46452" rIns="92903" bIns="46452" anchor="ctr" anchorCtr="0"/>
                    <a:lstStyle>
                      <a:lvl1pPr marL="369355" indent="-369355" algn="l" defTabSz="929030" rtl="0" eaLnBrk="1" fontAlgn="base" hangingPunct="1">
                        <a:lnSpc>
                          <a:spcPct val="100000"/>
                        </a:lnSpc>
                        <a:spcBef>
                          <a:spcPct val="0"/>
                        </a:spcBef>
                        <a:spcAft>
                          <a:spcPct val="20000"/>
                        </a:spcAft>
                        <a:buClr>
                          <a:srgbClr val="E9B113"/>
                        </a:buClr>
                        <a:buSzTx/>
                        <a:buFont typeface="Wingdings" charset="2"/>
                        <a:buChar char=""/>
                        <a:defRPr kumimoji="0" lang="en-GB" altLang="en-US" sz="2032" b="1" i="0" u="none">
                          <a:solidFill>
                            <a:schemeClr val="tx1"/>
                          </a:solidFill>
                          <a:latin typeface="Arial" pitchFamily="34" charset="0"/>
                        </a:defRPr>
                      </a:lvl1pPr>
                      <a:lvl2pPr marL="624192" indent="-253226" algn="l" defTabSz="929030" rtl="0" eaLnBrk="1" fontAlgn="base" hangingPunct="1">
                        <a:lnSpc>
                          <a:spcPct val="100000"/>
                        </a:lnSpc>
                        <a:spcBef>
                          <a:spcPct val="0"/>
                        </a:spcBef>
                        <a:spcAft>
                          <a:spcPct val="20000"/>
                        </a:spcAft>
                        <a:buClr>
                          <a:srgbClr val="E9B113"/>
                        </a:buClr>
                        <a:buSzTx/>
                        <a:buFont typeface="Arial" pitchFamily="34" charset="0"/>
                        <a:buChar char="–"/>
                        <a:defRPr kumimoji="0" lang="en-GB" altLang="en-US" sz="1829" b="1" i="0" u="none">
                          <a:solidFill>
                            <a:schemeClr val="tx1"/>
                          </a:solidFill>
                          <a:latin typeface="Arial" pitchFamily="34" charset="0"/>
                        </a:defRPr>
                      </a:lvl2pPr>
                      <a:lvl3pPr marL="885483" indent="-259677" algn="l" defTabSz="929030" rtl="0" eaLnBrk="1" fontAlgn="base" hangingPunct="1">
                        <a:lnSpc>
                          <a:spcPct val="100000"/>
                        </a:lnSpc>
                        <a:spcBef>
                          <a:spcPct val="0"/>
                        </a:spcBef>
                        <a:spcAft>
                          <a:spcPct val="20000"/>
                        </a:spcAft>
                        <a:buClr>
                          <a:srgbClr val="E9B113"/>
                        </a:buClr>
                        <a:buSzTx/>
                        <a:buFontTx/>
                        <a:buChar char="•"/>
                        <a:defRPr kumimoji="0" lang="en-GB" altLang="en-US" sz="1829" b="1" i="0" u="none">
                          <a:solidFill>
                            <a:schemeClr val="tx1"/>
                          </a:solidFill>
                          <a:latin typeface="Arial" pitchFamily="34" charset="0"/>
                        </a:defRPr>
                      </a:lvl3pPr>
                      <a:lvl4pPr marL="1785480" indent="-232258" algn="l" defTabSz="929030" rtl="0" eaLnBrk="1" fontAlgn="base" hangingPunct="1">
                        <a:lnSpc>
                          <a:spcPct val="90000"/>
                        </a:lnSpc>
                        <a:spcBef>
                          <a:spcPct val="20000"/>
                        </a:spcBef>
                        <a:spcAft>
                          <a:spcPct val="0"/>
                        </a:spcAft>
                        <a:buClr>
                          <a:srgbClr val="AA800E"/>
                        </a:buClr>
                        <a:buSzTx/>
                        <a:buFont typeface="Times New Roman" charset="0"/>
                        <a:buChar char="s"/>
                        <a:defRPr kumimoji="0" lang="en-GB" altLang="en-US" sz="1829" b="0" i="0" u="none">
                          <a:solidFill>
                            <a:srgbClr val="3333CC"/>
                          </a:solidFill>
                          <a:latin typeface="Arial" pitchFamily="34" charset="0"/>
                        </a:defRPr>
                      </a:lvl4pPr>
                      <a:lvl5pPr marL="2199996" indent="-232258" algn="l" defTabSz="929030" rtl="0" eaLnBrk="1" fontAlgn="base" hangingPunct="1">
                        <a:lnSpc>
                          <a:spcPct val="90000"/>
                        </a:lnSpc>
                        <a:spcBef>
                          <a:spcPct val="20000"/>
                        </a:spcBef>
                        <a:spcAft>
                          <a:spcPct val="0"/>
                        </a:spcAft>
                        <a:buClr>
                          <a:srgbClr val="AA800E"/>
                        </a:buClr>
                        <a:buSzTx/>
                        <a:buFontTx/>
                        <a:buChar char="»"/>
                        <a:defRPr kumimoji="0" lang="en-GB" altLang="en-US" sz="1829" b="0" i="0" u="none">
                          <a:solidFill>
                            <a:srgbClr val="3333CC"/>
                          </a:solidFill>
                          <a:latin typeface="Arial" pitchFamily="34" charset="0"/>
                        </a:defRPr>
                      </a:lvl5pPr>
                    </a:lstStyle>
                    <a:p>
                      <a:pPr marL="0" lvl="0" indent="0" algn="ctr">
                        <a:spcAft>
                          <a:spcPct val="0"/>
                        </a:spcAft>
                        <a:buClrTx/>
                        <a:buFontTx/>
                        <a:buNone/>
                      </a:pPr>
                      <a:r>
                        <a:rPr lang="en-US" altLang="zh-CN" sz="2032">
                          <a:solidFill>
                            <a:srgbClr val="141415"/>
                          </a:solidFill>
                          <a:latin typeface="微软雅黑" charset="-122"/>
                          <a:ea typeface="微软雅黑" charset="-122"/>
                        </a:rPr>
                        <a:t>0.77                      (0.68-0.88)</a:t>
                      </a:r>
                      <a:endParaRPr lang="en-US" altLang="zh-CN">
                        <a:solidFill>
                          <a:srgbClr val="141415"/>
                        </a:solidFill>
                        <a:latin typeface="微软雅黑" charset="-122"/>
                        <a:ea typeface="微软雅黑" charset="-122"/>
                      </a:endParaRPr>
                    </a:p>
                  </a:txBody>
                  <a:tcPr marL="92903" marR="92903" marT="46452" marB="46452" anchor="ctr">
                    <a:lnL w="12700" cap="flat" cmpd="sng" algn="ctr">
                      <a:solidFill>
                        <a:srgbClr val="323235"/>
                      </a:solidFill>
                      <a:prstDash val="solid"/>
                      <a:round/>
                      <a:headEnd type="none" w="med" len="med"/>
                      <a:tailEnd type="none" w="med" len="med"/>
                    </a:lnL>
                    <a:lnR w="12700" cap="flat" cmpd="sng" algn="ctr">
                      <a:solidFill>
                        <a:srgbClr val="323235"/>
                      </a:solidFill>
                      <a:prstDash val="solid"/>
                      <a:round/>
                      <a:headEnd type="none" w="med" len="med"/>
                      <a:tailEnd type="none" w="med" len="med"/>
                    </a:lnR>
                    <a:lnT w="12700" cap="flat" cmpd="sng" algn="ctr">
                      <a:solidFill>
                        <a:srgbClr val="323235"/>
                      </a:solidFill>
                      <a:prstDash val="solid"/>
                      <a:round/>
                      <a:headEnd type="none" w="med" len="med"/>
                      <a:tailEnd type="none" w="med" len="med"/>
                    </a:lnT>
                    <a:lnB w="12700" cap="flat" cmpd="sng" algn="ctr">
                      <a:solidFill>
                        <a:srgbClr val="323235"/>
                      </a:solidFill>
                      <a:prstDash val="solid"/>
                      <a:round/>
                      <a:headEnd type="none" w="med" len="med"/>
                      <a:tailEnd type="none" w="med" len="med"/>
                    </a:lnB>
                    <a:solidFill>
                      <a:srgbClr val="FEFDDE"/>
                    </a:solidFill>
                  </a:tcPr>
                </a:tc>
                <a:tc>
                  <a:txBody>
                    <a:bodyPr vert="horz" wrap="square" lIns="92903" tIns="46452" rIns="92903" bIns="46452" anchor="ctr" anchorCtr="0"/>
                    <a:lstStyle>
                      <a:lvl1pPr marL="369355" indent="-369355" algn="l" defTabSz="929030" rtl="0" eaLnBrk="1" fontAlgn="base" hangingPunct="1">
                        <a:lnSpc>
                          <a:spcPct val="100000"/>
                        </a:lnSpc>
                        <a:spcBef>
                          <a:spcPct val="0"/>
                        </a:spcBef>
                        <a:spcAft>
                          <a:spcPct val="20000"/>
                        </a:spcAft>
                        <a:buClr>
                          <a:srgbClr val="E9B113"/>
                        </a:buClr>
                        <a:buSzTx/>
                        <a:buFont typeface="Wingdings" charset="2"/>
                        <a:buChar char=""/>
                        <a:defRPr kumimoji="0" lang="en-GB" altLang="en-US" sz="2032" b="1" i="0" u="none">
                          <a:solidFill>
                            <a:schemeClr val="tx1"/>
                          </a:solidFill>
                          <a:latin typeface="Arial" pitchFamily="34" charset="0"/>
                        </a:defRPr>
                      </a:lvl1pPr>
                      <a:lvl2pPr marL="624192" indent="-253226" algn="l" defTabSz="929030" rtl="0" eaLnBrk="1" fontAlgn="base" hangingPunct="1">
                        <a:lnSpc>
                          <a:spcPct val="100000"/>
                        </a:lnSpc>
                        <a:spcBef>
                          <a:spcPct val="0"/>
                        </a:spcBef>
                        <a:spcAft>
                          <a:spcPct val="20000"/>
                        </a:spcAft>
                        <a:buClr>
                          <a:srgbClr val="E9B113"/>
                        </a:buClr>
                        <a:buSzTx/>
                        <a:buFont typeface="Arial" pitchFamily="34" charset="0"/>
                        <a:buChar char="–"/>
                        <a:defRPr kumimoji="0" lang="en-GB" altLang="en-US" sz="1829" b="1" i="0" u="none">
                          <a:solidFill>
                            <a:schemeClr val="tx1"/>
                          </a:solidFill>
                          <a:latin typeface="Arial" pitchFamily="34" charset="0"/>
                        </a:defRPr>
                      </a:lvl2pPr>
                      <a:lvl3pPr marL="885483" indent="-259677" algn="l" defTabSz="929030" rtl="0" eaLnBrk="1" fontAlgn="base" hangingPunct="1">
                        <a:lnSpc>
                          <a:spcPct val="100000"/>
                        </a:lnSpc>
                        <a:spcBef>
                          <a:spcPct val="0"/>
                        </a:spcBef>
                        <a:spcAft>
                          <a:spcPct val="20000"/>
                        </a:spcAft>
                        <a:buClr>
                          <a:srgbClr val="E9B113"/>
                        </a:buClr>
                        <a:buSzTx/>
                        <a:buFontTx/>
                        <a:buChar char="•"/>
                        <a:defRPr kumimoji="0" lang="en-GB" altLang="en-US" sz="1829" b="1" i="0" u="none">
                          <a:solidFill>
                            <a:schemeClr val="tx1"/>
                          </a:solidFill>
                          <a:latin typeface="Arial" pitchFamily="34" charset="0"/>
                        </a:defRPr>
                      </a:lvl3pPr>
                      <a:lvl4pPr marL="1785480" indent="-232258" algn="l" defTabSz="929030" rtl="0" eaLnBrk="1" fontAlgn="base" hangingPunct="1">
                        <a:lnSpc>
                          <a:spcPct val="90000"/>
                        </a:lnSpc>
                        <a:spcBef>
                          <a:spcPct val="20000"/>
                        </a:spcBef>
                        <a:spcAft>
                          <a:spcPct val="0"/>
                        </a:spcAft>
                        <a:buClr>
                          <a:srgbClr val="AA800E"/>
                        </a:buClr>
                        <a:buSzTx/>
                        <a:buFont typeface="Times New Roman" charset="0"/>
                        <a:buChar char="s"/>
                        <a:defRPr kumimoji="0" lang="en-GB" altLang="en-US" sz="1829" b="0" i="0" u="none">
                          <a:solidFill>
                            <a:srgbClr val="3333CC"/>
                          </a:solidFill>
                          <a:latin typeface="Arial" pitchFamily="34" charset="0"/>
                        </a:defRPr>
                      </a:lvl4pPr>
                      <a:lvl5pPr marL="2199996" indent="-232258" algn="l" defTabSz="929030" rtl="0" eaLnBrk="1" fontAlgn="base" hangingPunct="1">
                        <a:lnSpc>
                          <a:spcPct val="90000"/>
                        </a:lnSpc>
                        <a:spcBef>
                          <a:spcPct val="20000"/>
                        </a:spcBef>
                        <a:spcAft>
                          <a:spcPct val="0"/>
                        </a:spcAft>
                        <a:buClr>
                          <a:srgbClr val="AA800E"/>
                        </a:buClr>
                        <a:buSzTx/>
                        <a:buFontTx/>
                        <a:buChar char="»"/>
                        <a:defRPr kumimoji="0" lang="en-GB" altLang="en-US" sz="1829" b="0" i="0" u="none">
                          <a:solidFill>
                            <a:srgbClr val="3333CC"/>
                          </a:solidFill>
                          <a:latin typeface="Arial" pitchFamily="34" charset="0"/>
                        </a:defRPr>
                      </a:lvl5pPr>
                    </a:lstStyle>
                    <a:p>
                      <a:pPr marL="0" lvl="0" indent="0" algn="ctr">
                        <a:spcAft>
                          <a:spcPct val="0"/>
                        </a:spcAft>
                        <a:buClrTx/>
                        <a:buFontTx/>
                        <a:buNone/>
                      </a:pPr>
                      <a:r>
                        <a:rPr lang="en-US" altLang="zh-CN" sz="2032">
                          <a:solidFill>
                            <a:srgbClr val="141415"/>
                          </a:solidFill>
                          <a:latin typeface="微软雅黑" charset="-122"/>
                          <a:ea typeface="微软雅黑" charset="-122"/>
                        </a:rPr>
                        <a:t>&lt; .0001</a:t>
                      </a:r>
                      <a:endParaRPr lang="en-US" altLang="zh-CN">
                        <a:solidFill>
                          <a:srgbClr val="141415"/>
                        </a:solidFill>
                        <a:latin typeface="微软雅黑" charset="-122"/>
                        <a:ea typeface="微软雅黑" charset="-122"/>
                      </a:endParaRPr>
                    </a:p>
                  </a:txBody>
                  <a:tcPr marL="92903" marR="92903" marT="46452" marB="46452" anchor="ctr">
                    <a:lnL w="12700" cap="flat" cmpd="sng" algn="ctr">
                      <a:solidFill>
                        <a:srgbClr val="323235"/>
                      </a:solidFill>
                      <a:prstDash val="solid"/>
                      <a:round/>
                      <a:headEnd type="none" w="med" len="med"/>
                      <a:tailEnd type="none" w="med" len="med"/>
                    </a:lnL>
                    <a:lnR w="12700" cap="flat" cmpd="sng" algn="ctr">
                      <a:solidFill>
                        <a:srgbClr val="323235"/>
                      </a:solidFill>
                      <a:prstDash val="solid"/>
                      <a:round/>
                      <a:headEnd type="none" w="med" len="med"/>
                      <a:tailEnd type="none" w="med" len="med"/>
                    </a:lnR>
                    <a:lnT w="12700" cap="flat" cmpd="sng" algn="ctr">
                      <a:solidFill>
                        <a:srgbClr val="323235"/>
                      </a:solidFill>
                      <a:prstDash val="solid"/>
                      <a:round/>
                      <a:headEnd type="none" w="med" len="med"/>
                      <a:tailEnd type="none" w="med" len="med"/>
                    </a:lnT>
                    <a:lnB w="12700" cap="flat" cmpd="sng" algn="ctr">
                      <a:solidFill>
                        <a:srgbClr val="323235"/>
                      </a:solidFill>
                      <a:prstDash val="solid"/>
                      <a:round/>
                      <a:headEnd type="none" w="med" len="med"/>
                      <a:tailEnd type="none" w="med" len="med"/>
                    </a:lnB>
                    <a:solidFill>
                      <a:srgbClr val="FEFDDE"/>
                    </a:solidFill>
                  </a:tcPr>
                </a:tc>
              </a:tr>
            </a:tbl>
          </a:graphicData>
        </a:graphic>
      </p:graphicFrame>
      <p:sp>
        <p:nvSpPr>
          <p:cNvPr id="2200" name="New shape"/>
          <p:cNvSpPr/>
          <p:nvPr/>
        </p:nvSpPr>
        <p:spPr>
          <a:xfrm>
            <a:off x="0" y="6713728"/>
            <a:ext cx="9290304" cy="254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3333CC"/>
                </a:solidFill>
                <a:latin typeface="Arial" pitchFamily="34" charset="0"/>
                <a:ea typeface="+mn-ea"/>
                <a:cs typeface="+mn-cs"/>
              </a:defRPr>
            </a:lvl1pPr>
            <a:lvl2pPr marL="457200" algn="l" defTabSz="914400" rtl="0" eaLnBrk="1" latinLnBrk="0" hangingPunct="1">
              <a:defRPr sz="1800" kern="1200">
                <a:solidFill>
                  <a:srgbClr val="3333CC"/>
                </a:solidFill>
                <a:latin typeface="Arial" pitchFamily="34" charset="0"/>
                <a:ea typeface="+mn-ea"/>
                <a:cs typeface="+mn-cs"/>
              </a:defRPr>
            </a:lvl2pPr>
            <a:lvl3pPr marL="914400" algn="l" defTabSz="914400" rtl="0" eaLnBrk="1" latinLnBrk="0" hangingPunct="1">
              <a:defRPr sz="1800" kern="1200">
                <a:solidFill>
                  <a:srgbClr val="3333CC"/>
                </a:solidFill>
                <a:latin typeface="Arial" pitchFamily="34" charset="0"/>
                <a:ea typeface="+mn-ea"/>
                <a:cs typeface="+mn-cs"/>
              </a:defRPr>
            </a:lvl3pPr>
            <a:lvl4pPr marL="1371600" algn="l" defTabSz="914400" rtl="0" eaLnBrk="1" latinLnBrk="0" hangingPunct="1">
              <a:defRPr sz="1800" kern="1200">
                <a:solidFill>
                  <a:srgbClr val="3333CC"/>
                </a:solidFill>
                <a:latin typeface="Arial" pitchFamily="34" charset="0"/>
                <a:ea typeface="+mn-ea"/>
                <a:cs typeface="+mn-cs"/>
              </a:defRPr>
            </a:lvl4pPr>
            <a:lvl5pPr marL="1828800" algn="l" defTabSz="914400" rtl="0" eaLnBrk="1" latinLnBrk="0" hangingPunct="1">
              <a:defRPr sz="1800" kern="1200">
                <a:solidFill>
                  <a:srgbClr val="3333CC"/>
                </a:solidFill>
                <a:latin typeface="Arial" pitchFamily="34" charset="0"/>
                <a:ea typeface="+mn-ea"/>
                <a:cs typeface="+mn-cs"/>
              </a:defRPr>
            </a:lvl5pPr>
            <a:lvl6pPr marL="2286000" algn="l" defTabSz="914400" rtl="0" eaLnBrk="1" latinLnBrk="0" hangingPunct="1">
              <a:defRPr sz="1800" kern="1200">
                <a:solidFill>
                  <a:srgbClr val="3333CC"/>
                </a:solidFill>
                <a:latin typeface="Arial" pitchFamily="34" charset="0"/>
                <a:ea typeface="+mn-ea"/>
                <a:cs typeface="+mn-cs"/>
              </a:defRPr>
            </a:lvl6pPr>
            <a:lvl7pPr marL="2743200" algn="l" defTabSz="914400" rtl="0" eaLnBrk="1" latinLnBrk="0" hangingPunct="1">
              <a:defRPr sz="1800" kern="1200">
                <a:solidFill>
                  <a:srgbClr val="3333CC"/>
                </a:solidFill>
                <a:latin typeface="Arial" pitchFamily="34" charset="0"/>
                <a:ea typeface="+mn-ea"/>
                <a:cs typeface="+mn-cs"/>
              </a:defRPr>
            </a:lvl7pPr>
            <a:lvl8pPr marL="3200400" algn="l" defTabSz="914400" rtl="0" eaLnBrk="1" latinLnBrk="0" hangingPunct="1">
              <a:defRPr sz="1800" kern="1200">
                <a:solidFill>
                  <a:srgbClr val="3333CC"/>
                </a:solidFill>
                <a:latin typeface="Arial" pitchFamily="34" charset="0"/>
                <a:ea typeface="+mn-ea"/>
                <a:cs typeface="+mn-cs"/>
              </a:defRPr>
            </a:lvl8pPr>
            <a:lvl9pPr marL="3657600" algn="l" defTabSz="914400" rtl="0" eaLnBrk="1" latinLnBrk="0" hangingPunct="1">
              <a:defRPr sz="1800" kern="1200">
                <a:solidFill>
                  <a:srgbClr val="3333CC"/>
                </a:solidFill>
                <a:latin typeface="Arial" pitchFamily="34" charset="0"/>
                <a:ea typeface="+mn-ea"/>
                <a:cs typeface="+mn-cs"/>
              </a:defRPr>
            </a:lvl9pPr>
          </a:lstStyle>
          <a:p>
            <a:pPr algn="ctr"/>
            <a:r>
              <a:rPr sz="800" b="0">
                <a:solidFill>
                  <a:srgbClr val="000000"/>
                </a:solidFill>
              </a:rPr>
              <a:t>第九页，共四十一页。</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227" name="Title 4"/>
          <p:cNvSpPr/>
          <p:nvPr>
            <p:ph type="title" idx="4294967295"/>
          </p:nvPr>
        </p:nvSpPr>
        <p:spPr bwMode="auto">
          <a:xfrm>
            <a:off x="182258" y="191936"/>
            <a:ext cx="8361274" cy="1161288"/>
          </a:xfrm>
          <a:prstGeom prst="rect">
            <a:avLst/>
          </a:prstGeom>
          <a:noFill/>
          <a:ln cap="flat">
            <a:noFill/>
            <a:prstDash val="solid"/>
            <a:miter lim="800000"/>
            <a:headEnd type="none" w="med" len="med"/>
            <a:tailEnd type="none" w="med" len="med"/>
          </a:ln>
        </p:spPr>
        <p:txBody>
          <a:bodyPr rot="0" vert="horz" wrap="square" lIns="91440" tIns="45720" rIns="91440" bIns="45720" anchor="ctr" anchorCtr="0">
            <a:noAutofit/>
          </a:bodyPr>
          <a:lstStyle>
            <a:lvl1pPr marL="0" indent="0" algn="l" defTabSz="929030" rtl="0" eaLnBrk="1" fontAlgn="base" hangingPunct="1">
              <a:lnSpc>
                <a:spcPct val="100000"/>
              </a:lnSpc>
              <a:spcBef>
                <a:spcPct val="0"/>
              </a:spcBef>
              <a:spcAft>
                <a:spcPct val="0"/>
              </a:spcAft>
              <a:buClrTx/>
              <a:buSzTx/>
              <a:buFontTx/>
              <a:buNone/>
              <a:defRPr kumimoji="0" lang="en-GB" altLang="en-US" sz="3251" b="1" i="1" u="none">
                <a:solidFill>
                  <a:schemeClr val="tx1"/>
                </a:solidFill>
                <a:latin typeface="Arial" pitchFamily="34" charset="0"/>
              </a:defRPr>
            </a:lvl1pPr>
          </a:lstStyle>
          <a:p>
            <a:pPr lvl="0"/>
            <a:r>
              <a:rPr lang="en-US" altLang="zh-CN" sz="2645" i="0">
                <a:solidFill>
                  <a:srgbClr val="0001D4"/>
                </a:solidFill>
                <a:latin typeface="微软雅黑" charset="-122"/>
                <a:ea typeface="微软雅黑" charset="-122"/>
              </a:rPr>
              <a:t>CALGB 90401: </a:t>
            </a:r>
            <a:r>
              <a:rPr lang="zh-CN" altLang="en-US" sz="2545" i="0">
                <a:solidFill>
                  <a:srgbClr val="0001D4"/>
                </a:solidFill>
                <a:latin typeface="微软雅黑" charset="-122"/>
                <a:ea typeface="微软雅黑" charset="-122"/>
              </a:rPr>
              <a:t>无进展生存</a:t>
            </a:r>
            <a:endParaRPr lang="zh-CN" altLang="en-US" sz="2845" i="0">
              <a:latin typeface="微软雅黑" charset="-122"/>
              <a:ea typeface="微软雅黑" charset="-122"/>
            </a:endParaRPr>
          </a:p>
        </p:txBody>
      </p:sp>
      <p:sp>
        <p:nvSpPr>
          <p:cNvPr id="2228" name="Text Box 11"/>
          <p:cNvSpPr/>
          <p:nvPr/>
        </p:nvSpPr>
        <p:spPr>
          <a:xfrm>
            <a:off x="254838" y="6503787"/>
            <a:ext cx="8706434" cy="292974"/>
          </a:xfrm>
          <a:prstGeom prst="rect">
            <a:avLst/>
          </a:prstGeom>
          <a:noFill/>
          <a:ln cap="flat">
            <a:noFill/>
            <a:prstDash val="solid"/>
            <a:miter lim="800000"/>
            <a:headEnd type="none" w="med" len="med"/>
            <a:tailEnd type="none" w="med" len="med"/>
          </a:ln>
        </p:spPr>
        <p:txBody>
          <a:bodyPr anchor="b" anchorCtr="0">
            <a:spAutoFit/>
          </a:bodyPr>
          <a:lstStyle>
            <a:defPPr>
              <a:defRPr lang="en-GB"/>
            </a:defPPr>
            <a:lvl1pPr marL="0"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1pPr>
            <a:lvl2pPr marL="464515"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2pPr>
            <a:lvl3pPr marL="929030"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3pPr>
            <a:lvl4pPr marL="1393546"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4pPr>
            <a:lvl5pPr marL="1858061"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buFont typeface="Arial" pitchFamily="34" charset="0"/>
            </a:pPr>
            <a:r>
              <a:rPr lang="en-US" altLang="zh-CN" sz="1322">
                <a:solidFill>
                  <a:srgbClr val="0001D4"/>
                </a:solidFill>
                <a:ea typeface="宋体" charset="-122"/>
              </a:rPr>
              <a:t>Kelly WK, et al. ASCO 2022. Abstract LBA4511.</a:t>
            </a:r>
            <a:endParaRPr lang="en-US" altLang="zh-CN" sz="1422">
              <a:ea typeface="宋体" charset="-122"/>
            </a:endParaRPr>
          </a:p>
        </p:txBody>
      </p:sp>
      <p:cxnSp>
        <p:nvCxnSpPr>
          <p:cNvPr id="2229" name="Straight Connector 4"/>
          <p:cNvCxnSpPr/>
          <p:nvPr/>
        </p:nvCxnSpPr>
        <p:spPr>
          <a:xfrm rot="16200000" flipH="1">
            <a:off x="1306449" y="3569348"/>
            <a:ext cx="2945156" cy="0"/>
          </a:xfrm>
          <a:prstGeom prst="line">
            <a:avLst/>
          </a:prstGeom>
          <a:noFill/>
          <a:ln w="28575" cap="flat">
            <a:solidFill>
              <a:srgbClr val="FFFFFF"/>
            </a:solidFill>
            <a:prstDash val="solid"/>
            <a:miter lim="800000"/>
            <a:headEnd type="none" w="med" len="med"/>
            <a:tailEnd type="none" w="med" len="med"/>
          </a:ln>
        </p:spPr>
      </p:cxnSp>
      <p:cxnSp>
        <p:nvCxnSpPr>
          <p:cNvPr id="2230" name="Straight Connector 5"/>
          <p:cNvCxnSpPr/>
          <p:nvPr/>
        </p:nvCxnSpPr>
        <p:spPr>
          <a:xfrm>
            <a:off x="2762899" y="5058054"/>
            <a:ext cx="3929025" cy="0"/>
          </a:xfrm>
          <a:prstGeom prst="line">
            <a:avLst/>
          </a:prstGeom>
          <a:noFill/>
          <a:ln w="28575" cap="flat">
            <a:solidFill>
              <a:srgbClr val="FFFFFF"/>
            </a:solidFill>
            <a:prstDash val="solid"/>
            <a:miter lim="800000"/>
            <a:headEnd type="none" w="med" len="med"/>
            <a:tailEnd type="none" w="med" len="med"/>
          </a:ln>
        </p:spPr>
      </p:cxnSp>
      <p:cxnSp>
        <p:nvCxnSpPr>
          <p:cNvPr id="2231" name="Straight Connector 6"/>
          <p:cNvCxnSpPr/>
          <p:nvPr/>
        </p:nvCxnSpPr>
        <p:spPr>
          <a:xfrm>
            <a:off x="2703220" y="2119351"/>
            <a:ext cx="64516" cy="0"/>
          </a:xfrm>
          <a:prstGeom prst="line">
            <a:avLst/>
          </a:prstGeom>
          <a:noFill/>
          <a:ln w="28575" cap="flat">
            <a:solidFill>
              <a:srgbClr val="FFFFFF"/>
            </a:solidFill>
            <a:prstDash val="solid"/>
            <a:miter lim="800000"/>
            <a:headEnd type="none" w="med" len="med"/>
            <a:tailEnd type="none" w="med" len="med"/>
          </a:ln>
        </p:spPr>
      </p:cxnSp>
      <p:cxnSp>
        <p:nvCxnSpPr>
          <p:cNvPr id="2232" name="Straight Connector 7"/>
          <p:cNvCxnSpPr/>
          <p:nvPr/>
        </p:nvCxnSpPr>
        <p:spPr>
          <a:xfrm>
            <a:off x="2703220" y="2683866"/>
            <a:ext cx="64516" cy="0"/>
          </a:xfrm>
          <a:prstGeom prst="line">
            <a:avLst/>
          </a:prstGeom>
          <a:noFill/>
          <a:ln w="28575" cap="flat">
            <a:solidFill>
              <a:srgbClr val="FFFFFF"/>
            </a:solidFill>
            <a:prstDash val="solid"/>
            <a:miter lim="800000"/>
            <a:headEnd type="none" w="med" len="med"/>
            <a:tailEnd type="none" w="med" len="med"/>
          </a:ln>
        </p:spPr>
      </p:cxnSp>
      <p:cxnSp>
        <p:nvCxnSpPr>
          <p:cNvPr id="2233" name="Straight Connector 8"/>
          <p:cNvCxnSpPr/>
          <p:nvPr/>
        </p:nvCxnSpPr>
        <p:spPr>
          <a:xfrm>
            <a:off x="2703220" y="3277413"/>
            <a:ext cx="64516" cy="0"/>
          </a:xfrm>
          <a:prstGeom prst="line">
            <a:avLst/>
          </a:prstGeom>
          <a:noFill/>
          <a:ln w="28575" cap="flat">
            <a:solidFill>
              <a:srgbClr val="FFFFFF"/>
            </a:solidFill>
            <a:prstDash val="solid"/>
            <a:miter lim="800000"/>
            <a:headEnd type="none" w="med" len="med"/>
            <a:tailEnd type="none" w="med" len="med"/>
          </a:ln>
        </p:spPr>
      </p:cxnSp>
      <p:cxnSp>
        <p:nvCxnSpPr>
          <p:cNvPr id="2234" name="Straight Connector 9"/>
          <p:cNvCxnSpPr/>
          <p:nvPr/>
        </p:nvCxnSpPr>
        <p:spPr>
          <a:xfrm>
            <a:off x="2703220" y="3872573"/>
            <a:ext cx="64516" cy="0"/>
          </a:xfrm>
          <a:prstGeom prst="line">
            <a:avLst/>
          </a:prstGeom>
          <a:noFill/>
          <a:ln w="28575" cap="flat">
            <a:solidFill>
              <a:srgbClr val="FFFFFF"/>
            </a:solidFill>
            <a:prstDash val="solid"/>
            <a:miter lim="800000"/>
            <a:headEnd type="none" w="med" len="med"/>
            <a:tailEnd type="none" w="med" len="med"/>
          </a:ln>
        </p:spPr>
      </p:cxnSp>
      <p:cxnSp>
        <p:nvCxnSpPr>
          <p:cNvPr id="2235" name="Straight Connector 10"/>
          <p:cNvCxnSpPr/>
          <p:nvPr/>
        </p:nvCxnSpPr>
        <p:spPr>
          <a:xfrm>
            <a:off x="2703220" y="4453217"/>
            <a:ext cx="64516" cy="0"/>
          </a:xfrm>
          <a:prstGeom prst="line">
            <a:avLst/>
          </a:prstGeom>
          <a:noFill/>
          <a:ln w="28575" cap="flat">
            <a:solidFill>
              <a:srgbClr val="FFFFFF"/>
            </a:solidFill>
            <a:prstDash val="solid"/>
            <a:miter lim="800000"/>
            <a:headEnd type="none" w="med" len="med"/>
            <a:tailEnd type="none" w="med" len="med"/>
          </a:ln>
        </p:spPr>
      </p:cxnSp>
      <p:cxnSp>
        <p:nvCxnSpPr>
          <p:cNvPr id="2236" name="Straight Connector 11"/>
          <p:cNvCxnSpPr/>
          <p:nvPr/>
        </p:nvCxnSpPr>
        <p:spPr>
          <a:xfrm>
            <a:off x="2703220" y="5058054"/>
            <a:ext cx="64516" cy="0"/>
          </a:xfrm>
          <a:prstGeom prst="line">
            <a:avLst/>
          </a:prstGeom>
          <a:noFill/>
          <a:ln w="28575" cap="flat">
            <a:solidFill>
              <a:srgbClr val="FFFFFF"/>
            </a:solidFill>
            <a:prstDash val="solid"/>
            <a:miter lim="800000"/>
            <a:headEnd type="none" w="med" len="med"/>
            <a:tailEnd type="none" w="med" len="med"/>
          </a:ln>
        </p:spPr>
      </p:cxnSp>
      <p:cxnSp>
        <p:nvCxnSpPr>
          <p:cNvPr id="2237" name="Straight Connector 12"/>
          <p:cNvCxnSpPr/>
          <p:nvPr/>
        </p:nvCxnSpPr>
        <p:spPr>
          <a:xfrm rot="5400000">
            <a:off x="2746769" y="5103216"/>
            <a:ext cx="64516" cy="0"/>
          </a:xfrm>
          <a:prstGeom prst="line">
            <a:avLst/>
          </a:prstGeom>
          <a:noFill/>
          <a:ln w="28575" cap="flat">
            <a:solidFill>
              <a:srgbClr val="FFFFFF"/>
            </a:solidFill>
            <a:prstDash val="solid"/>
            <a:miter lim="800000"/>
            <a:headEnd type="none" w="med" len="med"/>
            <a:tailEnd type="none" w="med" len="med"/>
          </a:ln>
        </p:spPr>
      </p:cxnSp>
      <p:cxnSp>
        <p:nvCxnSpPr>
          <p:cNvPr id="2238" name="Straight Connector 13"/>
          <p:cNvCxnSpPr/>
          <p:nvPr/>
        </p:nvCxnSpPr>
        <p:spPr>
          <a:xfrm rot="5400000">
            <a:off x="3261284" y="5103216"/>
            <a:ext cx="64516" cy="0"/>
          </a:xfrm>
          <a:prstGeom prst="line">
            <a:avLst/>
          </a:prstGeom>
          <a:noFill/>
          <a:ln w="28575" cap="flat">
            <a:solidFill>
              <a:srgbClr val="FFFFFF"/>
            </a:solidFill>
            <a:prstDash val="solid"/>
            <a:miter lim="800000"/>
            <a:headEnd type="none" w="med" len="med"/>
            <a:tailEnd type="none" w="med" len="med"/>
          </a:ln>
        </p:spPr>
      </p:cxnSp>
      <p:cxnSp>
        <p:nvCxnSpPr>
          <p:cNvPr id="2239" name="Straight Connector 14"/>
          <p:cNvCxnSpPr/>
          <p:nvPr/>
        </p:nvCxnSpPr>
        <p:spPr>
          <a:xfrm rot="5400000">
            <a:off x="3764509" y="5103216"/>
            <a:ext cx="64516" cy="0"/>
          </a:xfrm>
          <a:prstGeom prst="line">
            <a:avLst/>
          </a:prstGeom>
          <a:noFill/>
          <a:ln w="28575" cap="flat">
            <a:solidFill>
              <a:srgbClr val="FFFFFF"/>
            </a:solidFill>
            <a:prstDash val="solid"/>
            <a:miter lim="800000"/>
            <a:headEnd type="none" w="med" len="med"/>
            <a:tailEnd type="none" w="med" len="med"/>
          </a:ln>
        </p:spPr>
      </p:cxnSp>
      <p:cxnSp>
        <p:nvCxnSpPr>
          <p:cNvPr id="2240" name="Straight Connector 15"/>
          <p:cNvCxnSpPr/>
          <p:nvPr/>
        </p:nvCxnSpPr>
        <p:spPr>
          <a:xfrm rot="5400000">
            <a:off x="4279024" y="5103216"/>
            <a:ext cx="64516" cy="0"/>
          </a:xfrm>
          <a:prstGeom prst="line">
            <a:avLst/>
          </a:prstGeom>
          <a:noFill/>
          <a:ln w="28575" cap="flat">
            <a:solidFill>
              <a:srgbClr val="FFFFFF"/>
            </a:solidFill>
            <a:prstDash val="solid"/>
            <a:miter lim="800000"/>
            <a:headEnd type="none" w="med" len="med"/>
            <a:tailEnd type="none" w="med" len="med"/>
          </a:ln>
        </p:spPr>
      </p:cxnSp>
      <p:cxnSp>
        <p:nvCxnSpPr>
          <p:cNvPr id="2241" name="Straight Connector 16"/>
          <p:cNvCxnSpPr/>
          <p:nvPr/>
        </p:nvCxnSpPr>
        <p:spPr>
          <a:xfrm rot="5400000">
            <a:off x="4785475" y="5103216"/>
            <a:ext cx="64516" cy="0"/>
          </a:xfrm>
          <a:prstGeom prst="line">
            <a:avLst/>
          </a:prstGeom>
          <a:noFill/>
          <a:ln w="28575" cap="flat">
            <a:solidFill>
              <a:srgbClr val="FFFFFF"/>
            </a:solidFill>
            <a:prstDash val="solid"/>
            <a:miter lim="800000"/>
            <a:headEnd type="none" w="med" len="med"/>
            <a:tailEnd type="none" w="med" len="med"/>
          </a:ln>
        </p:spPr>
      </p:cxnSp>
      <p:cxnSp>
        <p:nvCxnSpPr>
          <p:cNvPr id="2242" name="Straight Connector 17"/>
          <p:cNvCxnSpPr/>
          <p:nvPr/>
        </p:nvCxnSpPr>
        <p:spPr>
          <a:xfrm rot="5400000">
            <a:off x="5291925" y="5103216"/>
            <a:ext cx="64516" cy="0"/>
          </a:xfrm>
          <a:prstGeom prst="line">
            <a:avLst/>
          </a:prstGeom>
          <a:noFill/>
          <a:ln w="28575" cap="flat">
            <a:solidFill>
              <a:srgbClr val="FFFFFF"/>
            </a:solidFill>
            <a:prstDash val="solid"/>
            <a:miter lim="800000"/>
            <a:headEnd type="none" w="med" len="med"/>
            <a:tailEnd type="none" w="med" len="med"/>
          </a:ln>
        </p:spPr>
      </p:cxnSp>
      <p:cxnSp>
        <p:nvCxnSpPr>
          <p:cNvPr id="2243" name="Straight Connector 18"/>
          <p:cNvCxnSpPr/>
          <p:nvPr/>
        </p:nvCxnSpPr>
        <p:spPr>
          <a:xfrm rot="5400000">
            <a:off x="5798376" y="5103216"/>
            <a:ext cx="64516" cy="0"/>
          </a:xfrm>
          <a:prstGeom prst="line">
            <a:avLst/>
          </a:prstGeom>
          <a:noFill/>
          <a:ln w="28575" cap="flat">
            <a:solidFill>
              <a:srgbClr val="FFFFFF"/>
            </a:solidFill>
            <a:prstDash val="solid"/>
            <a:miter lim="800000"/>
            <a:headEnd type="none" w="med" len="med"/>
            <a:tailEnd type="none" w="med" len="med"/>
          </a:ln>
        </p:spPr>
      </p:cxnSp>
      <p:cxnSp>
        <p:nvCxnSpPr>
          <p:cNvPr id="2244" name="Straight Connector 19"/>
          <p:cNvCxnSpPr/>
          <p:nvPr/>
        </p:nvCxnSpPr>
        <p:spPr>
          <a:xfrm rot="5400000">
            <a:off x="6299988" y="5103216"/>
            <a:ext cx="64516" cy="0"/>
          </a:xfrm>
          <a:prstGeom prst="line">
            <a:avLst/>
          </a:prstGeom>
          <a:noFill/>
          <a:ln w="28575" cap="flat">
            <a:solidFill>
              <a:srgbClr val="FFFFFF"/>
            </a:solidFill>
            <a:prstDash val="solid"/>
            <a:miter lim="800000"/>
            <a:headEnd type="none" w="med" len="med"/>
            <a:tailEnd type="none" w="med" len="med"/>
          </a:ln>
        </p:spPr>
      </p:cxnSp>
      <p:sp>
        <p:nvSpPr>
          <p:cNvPr id="2245" name="TextBox 20"/>
          <p:cNvSpPr/>
          <p:nvPr/>
        </p:nvSpPr>
        <p:spPr>
          <a:xfrm>
            <a:off x="2224190" y="1953223"/>
            <a:ext cx="471488" cy="321836"/>
          </a:xfrm>
          <a:prstGeom prst="rect">
            <a:avLst/>
          </a:prstGeom>
          <a:noFill/>
          <a:ln cap="flat">
            <a:noFill/>
            <a:prstDash val="solid"/>
            <a:miter lim="800000"/>
            <a:headEnd type="none" w="med" len="med"/>
            <a:tailEnd type="none" w="med" len="med"/>
          </a:ln>
        </p:spPr>
        <p:txBody>
          <a:bodyPr wrap="none">
            <a:spAutoFit/>
          </a:bodyPr>
          <a:lstStyle>
            <a:defPPr>
              <a:defRPr lang="en-GB"/>
            </a:defPPr>
            <a:lvl1pPr marL="0"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1pPr>
            <a:lvl2pPr marL="464515"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2pPr>
            <a:lvl3pPr marL="929030"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3pPr>
            <a:lvl4pPr marL="1393546"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4pPr>
            <a:lvl5pPr marL="1858061"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nSpc>
                <a:spcPct val="90000"/>
              </a:lnSpc>
              <a:spcBef>
                <a:spcPct val="35000"/>
              </a:spcBef>
              <a:spcAft>
                <a:spcPct val="25000"/>
              </a:spcAft>
              <a:buClr>
                <a:schemeClr val="folHlink"/>
              </a:buClr>
              <a:buFont typeface="Arial" pitchFamily="34" charset="0"/>
            </a:pPr>
            <a:r>
              <a:rPr lang="en-US" altLang="zh-CN" sz="1629">
                <a:solidFill>
                  <a:srgbClr val="0001D4"/>
                </a:solidFill>
                <a:ea typeface="宋体" charset="-122"/>
              </a:rPr>
              <a:t>1.0</a:t>
            </a:r>
            <a:endParaRPr lang="en-US" altLang="zh-CN">
              <a:ea typeface="宋体" charset="-122"/>
            </a:endParaRPr>
          </a:p>
        </p:txBody>
      </p:sp>
      <p:sp>
        <p:nvSpPr>
          <p:cNvPr id="2246" name="TextBox 21"/>
          <p:cNvSpPr/>
          <p:nvPr/>
        </p:nvSpPr>
        <p:spPr>
          <a:xfrm rot="16200000">
            <a:off x="1524705" y="3716103"/>
            <a:ext cx="914019" cy="292467"/>
          </a:xfrm>
          <a:prstGeom prst="rect">
            <a:avLst/>
          </a:prstGeom>
          <a:noFill/>
          <a:ln cap="flat">
            <a:noFill/>
            <a:prstDash val="solid"/>
            <a:miter lim="800000"/>
            <a:headEnd type="none" w="med" len="med"/>
            <a:tailEnd type="none" w="med" len="med"/>
          </a:ln>
        </p:spPr>
        <p:txBody>
          <a:bodyPr wrap="none">
            <a:spAutoFit/>
          </a:bodyPr>
          <a:lstStyle>
            <a:defPPr>
              <a:defRPr lang="en-GB"/>
            </a:defPPr>
            <a:lvl1pPr marL="0"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1pPr>
            <a:lvl2pPr marL="464515"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2pPr>
            <a:lvl3pPr marL="929030"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3pPr>
            <a:lvl4pPr marL="1393546"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4pPr>
            <a:lvl5pPr marL="1858061"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nSpc>
                <a:spcPct val="90000"/>
              </a:lnSpc>
              <a:spcBef>
                <a:spcPct val="35000"/>
              </a:spcBef>
              <a:spcAft>
                <a:spcPct val="25000"/>
              </a:spcAft>
              <a:buClr>
                <a:schemeClr val="folHlink"/>
              </a:buClr>
              <a:buFont typeface="Arial" pitchFamily="34" charset="0"/>
            </a:pPr>
            <a:r>
              <a:rPr lang="zh-CN" altLang="en-US" sz="1429" b="1">
                <a:solidFill>
                  <a:srgbClr val="0001D4"/>
                </a:solidFill>
                <a:ea typeface="宋体" charset="-122"/>
              </a:rPr>
              <a:t>生存概率</a:t>
            </a:r>
            <a:endParaRPr lang="zh-CN" altLang="en-US" b="1">
              <a:ea typeface="宋体" charset="-122"/>
            </a:endParaRPr>
          </a:p>
        </p:txBody>
      </p:sp>
      <p:sp>
        <p:nvSpPr>
          <p:cNvPr id="2247" name="TextBox 22"/>
          <p:cNvSpPr/>
          <p:nvPr/>
        </p:nvSpPr>
        <p:spPr>
          <a:xfrm>
            <a:off x="2224190" y="2530641"/>
            <a:ext cx="455454" cy="307691"/>
          </a:xfrm>
          <a:prstGeom prst="rect">
            <a:avLst/>
          </a:prstGeom>
          <a:noFill/>
          <a:ln cap="flat">
            <a:noFill/>
            <a:prstDash val="solid"/>
            <a:miter lim="800000"/>
            <a:headEnd type="none" w="med" len="med"/>
            <a:tailEnd type="none" w="med" len="med"/>
          </a:ln>
        </p:spPr>
        <p:txBody>
          <a:bodyPr wrap="none">
            <a:spAutoFit/>
          </a:bodyPr>
          <a:lstStyle>
            <a:defPPr>
              <a:defRPr lang="en-GB"/>
            </a:defPPr>
            <a:lvl1pPr marL="0"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1pPr>
            <a:lvl2pPr marL="464515"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2pPr>
            <a:lvl3pPr marL="929030"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3pPr>
            <a:lvl4pPr marL="1393546"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4pPr>
            <a:lvl5pPr marL="1858061"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nSpc>
                <a:spcPct val="90000"/>
              </a:lnSpc>
              <a:spcBef>
                <a:spcPct val="35000"/>
              </a:spcBef>
              <a:spcAft>
                <a:spcPct val="25000"/>
              </a:spcAft>
              <a:buClr>
                <a:schemeClr val="folHlink"/>
              </a:buClr>
              <a:buFont typeface="Arial" pitchFamily="34" charset="0"/>
            </a:pPr>
            <a:r>
              <a:rPr lang="en-US" altLang="zh-CN" sz="1529">
                <a:solidFill>
                  <a:srgbClr val="0001D4"/>
                </a:solidFill>
                <a:ea typeface="宋体" charset="-122"/>
              </a:rPr>
              <a:t>0.8</a:t>
            </a:r>
            <a:endParaRPr lang="en-US" altLang="zh-CN">
              <a:ea typeface="宋体" charset="-122"/>
            </a:endParaRPr>
          </a:p>
        </p:txBody>
      </p:sp>
      <p:sp>
        <p:nvSpPr>
          <p:cNvPr id="2248" name="TextBox 23"/>
          <p:cNvSpPr/>
          <p:nvPr/>
        </p:nvSpPr>
        <p:spPr>
          <a:xfrm>
            <a:off x="2224190" y="3111284"/>
            <a:ext cx="455454" cy="307691"/>
          </a:xfrm>
          <a:prstGeom prst="rect">
            <a:avLst/>
          </a:prstGeom>
          <a:noFill/>
          <a:ln cap="flat">
            <a:noFill/>
            <a:prstDash val="solid"/>
            <a:miter lim="800000"/>
            <a:headEnd type="none" w="med" len="med"/>
            <a:tailEnd type="none" w="med" len="med"/>
          </a:ln>
        </p:spPr>
        <p:txBody>
          <a:bodyPr wrap="none">
            <a:spAutoFit/>
          </a:bodyPr>
          <a:lstStyle>
            <a:defPPr>
              <a:defRPr lang="en-GB"/>
            </a:defPPr>
            <a:lvl1pPr marL="0"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1pPr>
            <a:lvl2pPr marL="464515"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2pPr>
            <a:lvl3pPr marL="929030"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3pPr>
            <a:lvl4pPr marL="1393546"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4pPr>
            <a:lvl5pPr marL="1858061"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nSpc>
                <a:spcPct val="90000"/>
              </a:lnSpc>
              <a:spcBef>
                <a:spcPct val="35000"/>
              </a:spcBef>
              <a:spcAft>
                <a:spcPct val="25000"/>
              </a:spcAft>
              <a:buClr>
                <a:schemeClr val="folHlink"/>
              </a:buClr>
              <a:buFont typeface="Arial" pitchFamily="34" charset="0"/>
            </a:pPr>
            <a:r>
              <a:rPr lang="en-US" altLang="zh-CN" sz="1529">
                <a:solidFill>
                  <a:srgbClr val="0001D4"/>
                </a:solidFill>
                <a:ea typeface="宋体" charset="-122"/>
              </a:rPr>
              <a:t>0.6</a:t>
            </a:r>
            <a:endParaRPr lang="en-US" altLang="zh-CN">
              <a:ea typeface="宋体" charset="-122"/>
            </a:endParaRPr>
          </a:p>
        </p:txBody>
      </p:sp>
      <p:sp>
        <p:nvSpPr>
          <p:cNvPr id="2249" name="TextBox 24"/>
          <p:cNvSpPr/>
          <p:nvPr/>
        </p:nvSpPr>
        <p:spPr>
          <a:xfrm>
            <a:off x="2224190" y="3693541"/>
            <a:ext cx="439420" cy="293546"/>
          </a:xfrm>
          <a:prstGeom prst="rect">
            <a:avLst/>
          </a:prstGeom>
          <a:noFill/>
          <a:ln cap="flat">
            <a:noFill/>
            <a:prstDash val="solid"/>
            <a:miter lim="800000"/>
            <a:headEnd type="none" w="med" len="med"/>
            <a:tailEnd type="none" w="med" len="med"/>
          </a:ln>
        </p:spPr>
        <p:txBody>
          <a:bodyPr wrap="none">
            <a:spAutoFit/>
          </a:bodyPr>
          <a:lstStyle>
            <a:defPPr>
              <a:defRPr lang="en-GB"/>
            </a:defPPr>
            <a:lvl1pPr marL="0"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1pPr>
            <a:lvl2pPr marL="464515"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2pPr>
            <a:lvl3pPr marL="929030"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3pPr>
            <a:lvl4pPr marL="1393546"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4pPr>
            <a:lvl5pPr marL="1858061"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nSpc>
                <a:spcPct val="90000"/>
              </a:lnSpc>
              <a:spcBef>
                <a:spcPct val="35000"/>
              </a:spcBef>
              <a:spcAft>
                <a:spcPct val="25000"/>
              </a:spcAft>
              <a:buClr>
                <a:schemeClr val="folHlink"/>
              </a:buClr>
              <a:buFont typeface="Arial" pitchFamily="34" charset="0"/>
            </a:pPr>
            <a:r>
              <a:rPr lang="en-US" altLang="zh-CN" sz="1429">
                <a:solidFill>
                  <a:srgbClr val="0001D4"/>
                </a:solidFill>
                <a:ea typeface="宋体" charset="-122"/>
              </a:rPr>
              <a:t>0.4</a:t>
            </a:r>
            <a:endParaRPr lang="en-US" altLang="zh-CN">
              <a:ea typeface="宋体" charset="-122"/>
            </a:endParaRPr>
          </a:p>
        </p:txBody>
      </p:sp>
      <p:sp>
        <p:nvSpPr>
          <p:cNvPr id="2250" name="TextBox 25"/>
          <p:cNvSpPr/>
          <p:nvPr/>
        </p:nvSpPr>
        <p:spPr>
          <a:xfrm>
            <a:off x="2224190" y="4266121"/>
            <a:ext cx="490728" cy="335981"/>
          </a:xfrm>
          <a:prstGeom prst="rect">
            <a:avLst/>
          </a:prstGeom>
          <a:noFill/>
          <a:ln cap="flat">
            <a:noFill/>
            <a:prstDash val="solid"/>
            <a:miter lim="800000"/>
            <a:headEnd type="none" w="med" len="med"/>
            <a:tailEnd type="none" w="med" len="med"/>
          </a:ln>
        </p:spPr>
        <p:txBody>
          <a:bodyPr wrap="none">
            <a:spAutoFit/>
          </a:bodyPr>
          <a:lstStyle>
            <a:defPPr>
              <a:defRPr lang="en-GB"/>
            </a:defPPr>
            <a:lvl1pPr marL="0"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1pPr>
            <a:lvl2pPr marL="464515"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2pPr>
            <a:lvl3pPr marL="929030"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3pPr>
            <a:lvl4pPr marL="1393546"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4pPr>
            <a:lvl5pPr marL="1858061"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nSpc>
                <a:spcPct val="90000"/>
              </a:lnSpc>
              <a:spcBef>
                <a:spcPct val="35000"/>
              </a:spcBef>
              <a:spcAft>
                <a:spcPct val="25000"/>
              </a:spcAft>
              <a:buClr>
                <a:schemeClr val="folHlink"/>
              </a:buClr>
              <a:buFont typeface="Arial" pitchFamily="34" charset="0"/>
            </a:pPr>
            <a:r>
              <a:rPr lang="en-US" altLang="zh-CN" sz="1729">
                <a:solidFill>
                  <a:srgbClr val="0001D4"/>
                </a:solidFill>
                <a:ea typeface="宋体" charset="-122"/>
              </a:rPr>
              <a:t>0.2</a:t>
            </a:r>
            <a:endParaRPr lang="en-US" altLang="zh-CN">
              <a:ea typeface="宋体" charset="-122"/>
            </a:endParaRPr>
          </a:p>
        </p:txBody>
      </p:sp>
      <p:sp>
        <p:nvSpPr>
          <p:cNvPr id="2251" name="TextBox 26"/>
          <p:cNvSpPr/>
          <p:nvPr/>
        </p:nvSpPr>
        <p:spPr>
          <a:xfrm>
            <a:off x="2445183" y="4882249"/>
            <a:ext cx="291910" cy="307691"/>
          </a:xfrm>
          <a:prstGeom prst="rect">
            <a:avLst/>
          </a:prstGeom>
          <a:noFill/>
          <a:ln cap="flat">
            <a:noFill/>
            <a:prstDash val="solid"/>
            <a:miter lim="800000"/>
            <a:headEnd type="none" w="med" len="med"/>
            <a:tailEnd type="none" w="med" len="med"/>
          </a:ln>
        </p:spPr>
        <p:txBody>
          <a:bodyPr wrap="none">
            <a:spAutoFit/>
          </a:bodyPr>
          <a:lstStyle>
            <a:defPPr>
              <a:defRPr lang="en-GB"/>
            </a:defPPr>
            <a:lvl1pPr marL="0"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1pPr>
            <a:lvl2pPr marL="464515"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2pPr>
            <a:lvl3pPr marL="929030"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3pPr>
            <a:lvl4pPr marL="1393546"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4pPr>
            <a:lvl5pPr marL="1858061"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r">
              <a:lnSpc>
                <a:spcPct val="90000"/>
              </a:lnSpc>
              <a:spcBef>
                <a:spcPct val="35000"/>
              </a:spcBef>
              <a:spcAft>
                <a:spcPct val="25000"/>
              </a:spcAft>
              <a:buClr>
                <a:schemeClr val="folHlink"/>
              </a:buClr>
              <a:buFont typeface="Arial" pitchFamily="34" charset="0"/>
            </a:pPr>
            <a:r>
              <a:rPr lang="en-US" altLang="zh-CN" sz="1529">
                <a:solidFill>
                  <a:srgbClr val="0001D4"/>
                </a:solidFill>
                <a:ea typeface="宋体" charset="-122"/>
              </a:rPr>
              <a:t>0</a:t>
            </a:r>
            <a:endParaRPr lang="en-US" altLang="zh-CN">
              <a:ea typeface="宋体" charset="-122"/>
            </a:endParaRPr>
          </a:p>
        </p:txBody>
      </p:sp>
      <p:sp>
        <p:nvSpPr>
          <p:cNvPr id="2252" name="TextBox 27"/>
          <p:cNvSpPr/>
          <p:nvPr/>
        </p:nvSpPr>
        <p:spPr>
          <a:xfrm>
            <a:off x="2637085" y="5172571"/>
            <a:ext cx="285496" cy="293546"/>
          </a:xfrm>
          <a:prstGeom prst="rect">
            <a:avLst/>
          </a:prstGeom>
          <a:noFill/>
          <a:ln cap="flat">
            <a:noFill/>
            <a:prstDash val="solid"/>
            <a:miter lim="800000"/>
            <a:headEnd type="none" w="med" len="med"/>
            <a:tailEnd type="none" w="med" len="med"/>
          </a:ln>
        </p:spPr>
        <p:txBody>
          <a:bodyPr wrap="none">
            <a:spAutoFit/>
          </a:bodyPr>
          <a:lstStyle>
            <a:defPPr>
              <a:defRPr lang="en-GB"/>
            </a:defPPr>
            <a:lvl1pPr marL="0"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1pPr>
            <a:lvl2pPr marL="464515"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2pPr>
            <a:lvl3pPr marL="929030"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3pPr>
            <a:lvl4pPr marL="1393546"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4pPr>
            <a:lvl5pPr marL="1858061"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ctr">
              <a:lnSpc>
                <a:spcPct val="90000"/>
              </a:lnSpc>
              <a:spcBef>
                <a:spcPct val="35000"/>
              </a:spcBef>
              <a:spcAft>
                <a:spcPct val="25000"/>
              </a:spcAft>
              <a:buClr>
                <a:schemeClr val="folHlink"/>
              </a:buClr>
              <a:buFont typeface="Arial" pitchFamily="34" charset="0"/>
            </a:pPr>
            <a:r>
              <a:rPr lang="en-US" altLang="zh-CN" sz="1429">
                <a:solidFill>
                  <a:srgbClr val="0001D4"/>
                </a:solidFill>
                <a:ea typeface="宋体" charset="-122"/>
              </a:rPr>
              <a:t>0</a:t>
            </a:r>
            <a:endParaRPr lang="en-US" altLang="zh-CN">
              <a:ea typeface="宋体" charset="-122"/>
            </a:endParaRPr>
          </a:p>
        </p:txBody>
      </p:sp>
      <p:sp>
        <p:nvSpPr>
          <p:cNvPr id="2253" name="TextBox 28"/>
          <p:cNvSpPr/>
          <p:nvPr/>
        </p:nvSpPr>
        <p:spPr>
          <a:xfrm>
            <a:off x="3148393" y="5172571"/>
            <a:ext cx="291910" cy="307691"/>
          </a:xfrm>
          <a:prstGeom prst="rect">
            <a:avLst/>
          </a:prstGeom>
          <a:noFill/>
          <a:ln cap="flat">
            <a:noFill/>
            <a:prstDash val="solid"/>
            <a:miter lim="800000"/>
            <a:headEnd type="none" w="med" len="med"/>
            <a:tailEnd type="none" w="med" len="med"/>
          </a:ln>
        </p:spPr>
        <p:txBody>
          <a:bodyPr wrap="none">
            <a:spAutoFit/>
          </a:bodyPr>
          <a:lstStyle>
            <a:defPPr>
              <a:defRPr lang="en-GB"/>
            </a:defPPr>
            <a:lvl1pPr marL="0"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1pPr>
            <a:lvl2pPr marL="464515"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2pPr>
            <a:lvl3pPr marL="929030"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3pPr>
            <a:lvl4pPr marL="1393546"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4pPr>
            <a:lvl5pPr marL="1858061"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ctr">
              <a:lnSpc>
                <a:spcPct val="90000"/>
              </a:lnSpc>
              <a:spcBef>
                <a:spcPct val="35000"/>
              </a:spcBef>
              <a:spcAft>
                <a:spcPct val="25000"/>
              </a:spcAft>
              <a:buClr>
                <a:schemeClr val="folHlink"/>
              </a:buClr>
              <a:buFont typeface="Arial" pitchFamily="34" charset="0"/>
            </a:pPr>
            <a:r>
              <a:rPr lang="en-US" altLang="zh-CN" sz="1529">
                <a:solidFill>
                  <a:srgbClr val="0001D4"/>
                </a:solidFill>
                <a:ea typeface="宋体" charset="-122"/>
              </a:rPr>
              <a:t>6</a:t>
            </a:r>
            <a:endParaRPr lang="en-US" altLang="zh-CN">
              <a:ea typeface="宋体" charset="-122"/>
            </a:endParaRPr>
          </a:p>
        </p:txBody>
      </p:sp>
      <p:sp>
        <p:nvSpPr>
          <p:cNvPr id="2254" name="TextBox 29"/>
          <p:cNvSpPr/>
          <p:nvPr/>
        </p:nvSpPr>
        <p:spPr>
          <a:xfrm>
            <a:off x="3591459" y="5172571"/>
            <a:ext cx="400939" cy="307691"/>
          </a:xfrm>
          <a:prstGeom prst="rect">
            <a:avLst/>
          </a:prstGeom>
          <a:noFill/>
          <a:ln cap="flat">
            <a:noFill/>
            <a:prstDash val="solid"/>
            <a:miter lim="800000"/>
            <a:headEnd type="none" w="med" len="med"/>
            <a:tailEnd type="none" w="med" len="med"/>
          </a:ln>
        </p:spPr>
        <p:txBody>
          <a:bodyPr wrap="none">
            <a:spAutoFit/>
          </a:bodyPr>
          <a:lstStyle>
            <a:defPPr>
              <a:defRPr lang="en-GB"/>
            </a:defPPr>
            <a:lvl1pPr marL="0"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1pPr>
            <a:lvl2pPr marL="464515"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2pPr>
            <a:lvl3pPr marL="929030"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3pPr>
            <a:lvl4pPr marL="1393546"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4pPr>
            <a:lvl5pPr marL="1858061"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ctr">
              <a:lnSpc>
                <a:spcPct val="90000"/>
              </a:lnSpc>
              <a:spcBef>
                <a:spcPct val="35000"/>
              </a:spcBef>
              <a:spcAft>
                <a:spcPct val="25000"/>
              </a:spcAft>
              <a:buClr>
                <a:schemeClr val="folHlink"/>
              </a:buClr>
              <a:buFont typeface="Arial" pitchFamily="34" charset="0"/>
            </a:pPr>
            <a:r>
              <a:rPr lang="en-US" altLang="zh-CN" sz="1529">
                <a:solidFill>
                  <a:srgbClr val="0001D4"/>
                </a:solidFill>
                <a:ea typeface="宋体" charset="-122"/>
              </a:rPr>
              <a:t>12</a:t>
            </a:r>
            <a:endParaRPr lang="en-US" altLang="zh-CN">
              <a:ea typeface="宋体" charset="-122"/>
            </a:endParaRPr>
          </a:p>
        </p:txBody>
      </p:sp>
      <p:sp>
        <p:nvSpPr>
          <p:cNvPr id="2255" name="TextBox 30"/>
          <p:cNvSpPr/>
          <p:nvPr/>
        </p:nvSpPr>
        <p:spPr>
          <a:xfrm>
            <a:off x="4093156" y="5172571"/>
            <a:ext cx="429800" cy="335981"/>
          </a:xfrm>
          <a:prstGeom prst="rect">
            <a:avLst/>
          </a:prstGeom>
          <a:noFill/>
          <a:ln cap="flat">
            <a:noFill/>
            <a:prstDash val="solid"/>
            <a:miter lim="800000"/>
            <a:headEnd type="none" w="med" len="med"/>
            <a:tailEnd type="none" w="med" len="med"/>
          </a:ln>
        </p:spPr>
        <p:txBody>
          <a:bodyPr wrap="none">
            <a:spAutoFit/>
          </a:bodyPr>
          <a:lstStyle>
            <a:defPPr>
              <a:defRPr lang="en-GB"/>
            </a:defPPr>
            <a:lvl1pPr marL="0"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1pPr>
            <a:lvl2pPr marL="464515"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2pPr>
            <a:lvl3pPr marL="929030"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3pPr>
            <a:lvl4pPr marL="1393546"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4pPr>
            <a:lvl5pPr marL="1858061"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ctr">
              <a:lnSpc>
                <a:spcPct val="90000"/>
              </a:lnSpc>
              <a:spcBef>
                <a:spcPct val="35000"/>
              </a:spcBef>
              <a:spcAft>
                <a:spcPct val="25000"/>
              </a:spcAft>
              <a:buClr>
                <a:schemeClr val="folHlink"/>
              </a:buClr>
              <a:buFont typeface="Arial" pitchFamily="34" charset="0"/>
            </a:pPr>
            <a:r>
              <a:rPr lang="en-US" altLang="zh-CN" sz="1729">
                <a:solidFill>
                  <a:srgbClr val="0001D4"/>
                </a:solidFill>
                <a:ea typeface="宋体" charset="-122"/>
              </a:rPr>
              <a:t>18</a:t>
            </a:r>
            <a:endParaRPr lang="en-US" altLang="zh-CN">
              <a:ea typeface="宋体" charset="-122"/>
            </a:endParaRPr>
          </a:p>
        </p:txBody>
      </p:sp>
      <p:sp>
        <p:nvSpPr>
          <p:cNvPr id="2256" name="TextBox 31"/>
          <p:cNvSpPr/>
          <p:nvPr/>
        </p:nvSpPr>
        <p:spPr>
          <a:xfrm>
            <a:off x="4607671" y="5172571"/>
            <a:ext cx="429800" cy="335981"/>
          </a:xfrm>
          <a:prstGeom prst="rect">
            <a:avLst/>
          </a:prstGeom>
          <a:noFill/>
          <a:ln cap="flat">
            <a:noFill/>
            <a:prstDash val="solid"/>
            <a:miter lim="800000"/>
            <a:headEnd type="none" w="med" len="med"/>
            <a:tailEnd type="none" w="med" len="med"/>
          </a:ln>
        </p:spPr>
        <p:txBody>
          <a:bodyPr wrap="none">
            <a:spAutoFit/>
          </a:bodyPr>
          <a:lstStyle>
            <a:defPPr>
              <a:defRPr lang="en-GB"/>
            </a:defPPr>
            <a:lvl1pPr marL="0"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1pPr>
            <a:lvl2pPr marL="464515"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2pPr>
            <a:lvl3pPr marL="929030"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3pPr>
            <a:lvl4pPr marL="1393546"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4pPr>
            <a:lvl5pPr marL="1858061"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ctr">
              <a:lnSpc>
                <a:spcPct val="90000"/>
              </a:lnSpc>
              <a:spcBef>
                <a:spcPct val="35000"/>
              </a:spcBef>
              <a:spcAft>
                <a:spcPct val="25000"/>
              </a:spcAft>
              <a:buClr>
                <a:schemeClr val="folHlink"/>
              </a:buClr>
              <a:buFont typeface="Arial" pitchFamily="34" charset="0"/>
            </a:pPr>
            <a:r>
              <a:rPr lang="en-US" altLang="zh-CN" sz="1729">
                <a:solidFill>
                  <a:srgbClr val="0001D4"/>
                </a:solidFill>
                <a:ea typeface="宋体" charset="-122"/>
              </a:rPr>
              <a:t>24</a:t>
            </a:r>
            <a:endParaRPr lang="en-US" altLang="zh-CN">
              <a:ea typeface="宋体" charset="-122"/>
            </a:endParaRPr>
          </a:p>
        </p:txBody>
      </p:sp>
      <p:sp>
        <p:nvSpPr>
          <p:cNvPr id="2257" name="TextBox 32"/>
          <p:cNvSpPr/>
          <p:nvPr/>
        </p:nvSpPr>
        <p:spPr>
          <a:xfrm>
            <a:off x="5109283" y="5172571"/>
            <a:ext cx="429800" cy="335981"/>
          </a:xfrm>
          <a:prstGeom prst="rect">
            <a:avLst/>
          </a:prstGeom>
          <a:noFill/>
          <a:ln cap="flat">
            <a:noFill/>
            <a:prstDash val="solid"/>
            <a:miter lim="800000"/>
            <a:headEnd type="none" w="med" len="med"/>
            <a:tailEnd type="none" w="med" len="med"/>
          </a:ln>
        </p:spPr>
        <p:txBody>
          <a:bodyPr wrap="none">
            <a:spAutoFit/>
          </a:bodyPr>
          <a:lstStyle>
            <a:defPPr>
              <a:defRPr lang="en-GB"/>
            </a:defPPr>
            <a:lvl1pPr marL="0"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1pPr>
            <a:lvl2pPr marL="464515"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2pPr>
            <a:lvl3pPr marL="929030"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3pPr>
            <a:lvl4pPr marL="1393546"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4pPr>
            <a:lvl5pPr marL="1858061"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ctr">
              <a:lnSpc>
                <a:spcPct val="90000"/>
              </a:lnSpc>
              <a:spcBef>
                <a:spcPct val="35000"/>
              </a:spcBef>
              <a:spcAft>
                <a:spcPct val="25000"/>
              </a:spcAft>
              <a:buClr>
                <a:schemeClr val="folHlink"/>
              </a:buClr>
              <a:buFont typeface="Arial" pitchFamily="34" charset="0"/>
            </a:pPr>
            <a:r>
              <a:rPr lang="en-US" altLang="zh-CN" sz="1729">
                <a:solidFill>
                  <a:srgbClr val="0001D4"/>
                </a:solidFill>
                <a:ea typeface="宋体" charset="-122"/>
              </a:rPr>
              <a:t>30</a:t>
            </a:r>
            <a:endParaRPr lang="en-US" altLang="zh-CN">
              <a:ea typeface="宋体" charset="-122"/>
            </a:endParaRPr>
          </a:p>
        </p:txBody>
      </p:sp>
      <p:sp>
        <p:nvSpPr>
          <p:cNvPr id="2258" name="TextBox 33"/>
          <p:cNvSpPr/>
          <p:nvPr/>
        </p:nvSpPr>
        <p:spPr>
          <a:xfrm>
            <a:off x="5636578" y="5172571"/>
            <a:ext cx="388112" cy="293546"/>
          </a:xfrm>
          <a:prstGeom prst="rect">
            <a:avLst/>
          </a:prstGeom>
          <a:noFill/>
          <a:ln cap="flat">
            <a:noFill/>
            <a:prstDash val="solid"/>
            <a:miter lim="800000"/>
            <a:headEnd type="none" w="med" len="med"/>
            <a:tailEnd type="none" w="med" len="med"/>
          </a:ln>
        </p:spPr>
        <p:txBody>
          <a:bodyPr wrap="none">
            <a:spAutoFit/>
          </a:bodyPr>
          <a:lstStyle>
            <a:defPPr>
              <a:defRPr lang="en-GB"/>
            </a:defPPr>
            <a:lvl1pPr marL="0"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1pPr>
            <a:lvl2pPr marL="464515"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2pPr>
            <a:lvl3pPr marL="929030"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3pPr>
            <a:lvl4pPr marL="1393546"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4pPr>
            <a:lvl5pPr marL="1858061"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ctr">
              <a:lnSpc>
                <a:spcPct val="90000"/>
              </a:lnSpc>
              <a:spcBef>
                <a:spcPct val="35000"/>
              </a:spcBef>
              <a:spcAft>
                <a:spcPct val="25000"/>
              </a:spcAft>
              <a:buClr>
                <a:schemeClr val="folHlink"/>
              </a:buClr>
              <a:buFont typeface="Arial" pitchFamily="34" charset="0"/>
            </a:pPr>
            <a:r>
              <a:rPr lang="en-US" altLang="zh-CN" sz="1429">
                <a:solidFill>
                  <a:srgbClr val="0001D4"/>
                </a:solidFill>
                <a:ea typeface="宋体" charset="-122"/>
              </a:rPr>
              <a:t>36</a:t>
            </a:r>
            <a:endParaRPr lang="en-US" altLang="zh-CN">
              <a:ea typeface="宋体" charset="-122"/>
            </a:endParaRPr>
          </a:p>
        </p:txBody>
      </p:sp>
      <p:sp>
        <p:nvSpPr>
          <p:cNvPr id="2259" name="TextBox 34"/>
          <p:cNvSpPr/>
          <p:nvPr/>
        </p:nvSpPr>
        <p:spPr>
          <a:xfrm>
            <a:off x="6131776" y="5172571"/>
            <a:ext cx="400939" cy="307691"/>
          </a:xfrm>
          <a:prstGeom prst="rect">
            <a:avLst/>
          </a:prstGeom>
          <a:noFill/>
          <a:ln cap="flat">
            <a:noFill/>
            <a:prstDash val="solid"/>
            <a:miter lim="800000"/>
            <a:headEnd type="none" w="med" len="med"/>
            <a:tailEnd type="none" w="med" len="med"/>
          </a:ln>
        </p:spPr>
        <p:txBody>
          <a:bodyPr wrap="none">
            <a:spAutoFit/>
          </a:bodyPr>
          <a:lstStyle>
            <a:defPPr>
              <a:defRPr lang="en-GB"/>
            </a:defPPr>
            <a:lvl1pPr marL="0"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1pPr>
            <a:lvl2pPr marL="464515"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2pPr>
            <a:lvl3pPr marL="929030"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3pPr>
            <a:lvl4pPr marL="1393546"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4pPr>
            <a:lvl5pPr marL="1858061"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ctr">
              <a:lnSpc>
                <a:spcPct val="90000"/>
              </a:lnSpc>
              <a:spcBef>
                <a:spcPct val="35000"/>
              </a:spcBef>
              <a:spcAft>
                <a:spcPct val="25000"/>
              </a:spcAft>
              <a:buClr>
                <a:schemeClr val="folHlink"/>
              </a:buClr>
              <a:buFont typeface="Arial" pitchFamily="34" charset="0"/>
            </a:pPr>
            <a:r>
              <a:rPr lang="en-US" altLang="zh-CN" sz="1529">
                <a:solidFill>
                  <a:srgbClr val="0001D4"/>
                </a:solidFill>
                <a:ea typeface="宋体" charset="-122"/>
              </a:rPr>
              <a:t>42</a:t>
            </a:r>
            <a:endParaRPr lang="en-US" altLang="zh-CN">
              <a:ea typeface="宋体" charset="-122"/>
            </a:endParaRPr>
          </a:p>
        </p:txBody>
      </p:sp>
      <p:sp>
        <p:nvSpPr>
          <p:cNvPr id="2260" name="TextBox 35"/>
          <p:cNvSpPr/>
          <p:nvPr/>
        </p:nvSpPr>
        <p:spPr>
          <a:xfrm>
            <a:off x="4616466" y="5458053"/>
            <a:ext cx="404146" cy="334676"/>
          </a:xfrm>
          <a:prstGeom prst="rect">
            <a:avLst/>
          </a:prstGeom>
          <a:noFill/>
          <a:ln cap="flat">
            <a:noFill/>
            <a:prstDash val="solid"/>
            <a:miter lim="800000"/>
            <a:headEnd type="none" w="med" len="med"/>
            <a:tailEnd type="none" w="med" len="med"/>
          </a:ln>
        </p:spPr>
        <p:txBody>
          <a:bodyPr wrap="none">
            <a:spAutoFit/>
          </a:bodyPr>
          <a:lstStyle>
            <a:defPPr>
              <a:defRPr lang="en-GB"/>
            </a:defPPr>
            <a:lvl1pPr marL="0"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1pPr>
            <a:lvl2pPr marL="464515"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2pPr>
            <a:lvl3pPr marL="929030"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3pPr>
            <a:lvl4pPr marL="1393546"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4pPr>
            <a:lvl5pPr marL="1858061"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ctr">
              <a:lnSpc>
                <a:spcPct val="90000"/>
              </a:lnSpc>
              <a:spcBef>
                <a:spcPct val="35000"/>
              </a:spcBef>
              <a:spcAft>
                <a:spcPct val="25000"/>
              </a:spcAft>
              <a:buClr>
                <a:schemeClr val="folHlink"/>
              </a:buClr>
              <a:buFont typeface="Arial" pitchFamily="34" charset="0"/>
            </a:pPr>
            <a:r>
              <a:rPr lang="zh-CN" altLang="en-US" sz="1729" b="1">
                <a:solidFill>
                  <a:srgbClr val="0001D4"/>
                </a:solidFill>
                <a:ea typeface="宋体" charset="-122"/>
              </a:rPr>
              <a:t>月</a:t>
            </a:r>
            <a:endParaRPr lang="zh-CN" altLang="en-US" b="1">
              <a:ea typeface="宋体" charset="-122"/>
            </a:endParaRPr>
          </a:p>
        </p:txBody>
      </p:sp>
      <p:sp>
        <p:nvSpPr>
          <p:cNvPr id="2261" name="TextBox 42"/>
          <p:cNvSpPr/>
          <p:nvPr/>
        </p:nvSpPr>
        <p:spPr>
          <a:xfrm>
            <a:off x="924192" y="5940312"/>
            <a:ext cx="1202626" cy="293282"/>
          </a:xfrm>
          <a:prstGeom prst="rect">
            <a:avLst/>
          </a:prstGeom>
          <a:noFill/>
          <a:ln cap="flat">
            <a:noFill/>
            <a:prstDash val="solid"/>
            <a:miter lim="800000"/>
            <a:headEnd type="none" w="med" len="med"/>
            <a:tailEnd type="none" w="med" len="med"/>
          </a:ln>
        </p:spPr>
        <p:txBody>
          <a:bodyPr wrap="none">
            <a:spAutoFit/>
          </a:bodyPr>
          <a:lstStyle>
            <a:defPPr>
              <a:defRPr lang="en-GB"/>
            </a:defPPr>
            <a:lvl1pPr marL="0"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1pPr>
            <a:lvl2pPr marL="464515"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2pPr>
            <a:lvl3pPr marL="929030"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3pPr>
            <a:lvl4pPr marL="1393546"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4pPr>
            <a:lvl5pPr marL="1858061"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nSpc>
                <a:spcPct val="90000"/>
              </a:lnSpc>
              <a:spcBef>
                <a:spcPct val="35000"/>
              </a:spcBef>
              <a:spcAft>
                <a:spcPct val="25000"/>
              </a:spcAft>
              <a:buClr>
                <a:schemeClr val="folHlink"/>
              </a:buClr>
              <a:buFont typeface="Arial" pitchFamily="34" charset="0"/>
            </a:pPr>
            <a:r>
              <a:rPr lang="zh-CN" altLang="en-US" sz="1426">
                <a:solidFill>
                  <a:srgbClr val="0001D4"/>
                </a:solidFill>
                <a:latin typeface="微软雅黑" charset="-122"/>
                <a:ea typeface="微软雅黑" charset="-122"/>
              </a:rPr>
              <a:t>抚慰剂 + CT</a:t>
            </a:r>
            <a:endParaRPr lang="zh-CN" altLang="en-US" sz="1626">
              <a:latin typeface="微软雅黑" charset="-122"/>
              <a:ea typeface="微软雅黑" charset="-122"/>
            </a:endParaRPr>
          </a:p>
        </p:txBody>
      </p:sp>
      <p:sp>
        <p:nvSpPr>
          <p:cNvPr id="2262" name="TextBox 43"/>
          <p:cNvSpPr/>
          <p:nvPr/>
        </p:nvSpPr>
        <p:spPr>
          <a:xfrm>
            <a:off x="914515" y="6190310"/>
            <a:ext cx="990981" cy="307440"/>
          </a:xfrm>
          <a:prstGeom prst="rect">
            <a:avLst/>
          </a:prstGeom>
          <a:noFill/>
          <a:ln cap="flat">
            <a:noFill/>
            <a:prstDash val="solid"/>
            <a:miter lim="800000"/>
            <a:headEnd type="none" w="med" len="med"/>
            <a:tailEnd type="none" w="med" len="med"/>
          </a:ln>
        </p:spPr>
        <p:txBody>
          <a:bodyPr wrap="none">
            <a:spAutoFit/>
          </a:bodyPr>
          <a:lstStyle>
            <a:defPPr>
              <a:defRPr lang="en-GB"/>
            </a:defPPr>
            <a:lvl1pPr marL="0"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1pPr>
            <a:lvl2pPr marL="464515"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2pPr>
            <a:lvl3pPr marL="929030"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3pPr>
            <a:lvl4pPr marL="1393546"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4pPr>
            <a:lvl5pPr marL="1858061"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nSpc>
                <a:spcPct val="90000"/>
              </a:lnSpc>
              <a:spcBef>
                <a:spcPct val="35000"/>
              </a:spcBef>
              <a:spcAft>
                <a:spcPct val="25000"/>
              </a:spcAft>
              <a:buClr>
                <a:schemeClr val="folHlink"/>
              </a:buClr>
              <a:buFont typeface="Arial" pitchFamily="34" charset="0"/>
            </a:pPr>
            <a:r>
              <a:rPr lang="zh-CN" altLang="en-US" sz="1526">
                <a:solidFill>
                  <a:srgbClr val="0001D4"/>
                </a:solidFill>
                <a:latin typeface="微软雅黑" charset="-122"/>
                <a:ea typeface="微软雅黑" charset="-122"/>
              </a:rPr>
              <a:t>贝伐 </a:t>
            </a:r>
            <a:r>
              <a:rPr lang="en-US" altLang="zh-CN" sz="1226">
                <a:solidFill>
                  <a:srgbClr val="0001D4"/>
                </a:solidFill>
                <a:latin typeface="微软雅黑" charset="-122"/>
                <a:ea typeface="微软雅黑" charset="-122"/>
              </a:rPr>
              <a:t>+ CT</a:t>
            </a:r>
            <a:endParaRPr lang="en-US" altLang="zh-CN" sz="1626">
              <a:latin typeface="微软雅黑" charset="-122"/>
              <a:ea typeface="微软雅黑" charset="-122"/>
            </a:endParaRPr>
          </a:p>
        </p:txBody>
      </p:sp>
      <p:sp>
        <p:nvSpPr>
          <p:cNvPr id="2263" name="TextBox 44"/>
          <p:cNvSpPr/>
          <p:nvPr/>
        </p:nvSpPr>
        <p:spPr>
          <a:xfrm>
            <a:off x="2524850" y="5940312"/>
            <a:ext cx="509968" cy="307691"/>
          </a:xfrm>
          <a:prstGeom prst="rect">
            <a:avLst/>
          </a:prstGeom>
          <a:noFill/>
          <a:ln cap="flat">
            <a:noFill/>
            <a:prstDash val="solid"/>
            <a:miter lim="800000"/>
            <a:headEnd type="none" w="med" len="med"/>
            <a:tailEnd type="none" w="med" len="med"/>
          </a:ln>
        </p:spPr>
        <p:txBody>
          <a:bodyPr wrap="none">
            <a:spAutoFit/>
          </a:bodyPr>
          <a:lstStyle>
            <a:defPPr>
              <a:defRPr lang="en-GB"/>
            </a:defPPr>
            <a:lvl1pPr marL="0"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1pPr>
            <a:lvl2pPr marL="464515"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2pPr>
            <a:lvl3pPr marL="929030"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3pPr>
            <a:lvl4pPr marL="1393546"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4pPr>
            <a:lvl5pPr marL="1858061"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ctr">
              <a:lnSpc>
                <a:spcPct val="90000"/>
              </a:lnSpc>
              <a:spcBef>
                <a:spcPct val="35000"/>
              </a:spcBef>
              <a:spcAft>
                <a:spcPct val="25000"/>
              </a:spcAft>
              <a:buClr>
                <a:schemeClr val="folHlink"/>
              </a:buClr>
              <a:buFont typeface="Arial" pitchFamily="34" charset="0"/>
            </a:pPr>
            <a:r>
              <a:rPr lang="en-US" altLang="zh-CN" sz="1526">
                <a:solidFill>
                  <a:srgbClr val="0001D4"/>
                </a:solidFill>
                <a:ea typeface="宋体" charset="-122"/>
              </a:rPr>
              <a:t>526</a:t>
            </a:r>
            <a:endParaRPr lang="en-US" altLang="zh-CN" sz="1626">
              <a:ea typeface="宋体" charset="-122"/>
            </a:endParaRPr>
          </a:p>
        </p:txBody>
      </p:sp>
      <p:sp>
        <p:nvSpPr>
          <p:cNvPr id="2264" name="TextBox 45"/>
          <p:cNvSpPr/>
          <p:nvPr/>
        </p:nvSpPr>
        <p:spPr>
          <a:xfrm>
            <a:off x="3061010" y="5940312"/>
            <a:ext cx="466677" cy="278495"/>
          </a:xfrm>
          <a:prstGeom prst="rect">
            <a:avLst/>
          </a:prstGeom>
          <a:noFill/>
          <a:ln cap="flat">
            <a:noFill/>
            <a:prstDash val="solid"/>
            <a:miter lim="800000"/>
            <a:headEnd type="none" w="med" len="med"/>
            <a:tailEnd type="none" w="med" len="med"/>
          </a:ln>
        </p:spPr>
        <p:txBody>
          <a:bodyPr wrap="none">
            <a:spAutoFit/>
          </a:bodyPr>
          <a:lstStyle>
            <a:defPPr>
              <a:defRPr lang="en-GB"/>
            </a:defPPr>
            <a:lvl1pPr marL="0"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1pPr>
            <a:lvl2pPr marL="464515"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2pPr>
            <a:lvl3pPr marL="929030"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3pPr>
            <a:lvl4pPr marL="1393546"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4pPr>
            <a:lvl5pPr marL="1858061"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ctr">
              <a:lnSpc>
                <a:spcPct val="90000"/>
              </a:lnSpc>
              <a:spcBef>
                <a:spcPct val="35000"/>
              </a:spcBef>
              <a:spcAft>
                <a:spcPct val="25000"/>
              </a:spcAft>
              <a:buClr>
                <a:schemeClr val="folHlink"/>
              </a:buClr>
              <a:buFont typeface="Arial" pitchFamily="34" charset="0"/>
            </a:pPr>
            <a:r>
              <a:rPr lang="en-US" altLang="zh-CN" sz="1326">
                <a:solidFill>
                  <a:srgbClr val="0001D4"/>
                </a:solidFill>
                <a:ea typeface="宋体" charset="-122"/>
              </a:rPr>
              <a:t>303</a:t>
            </a:r>
            <a:endParaRPr lang="en-US" altLang="zh-CN" sz="1626">
              <a:ea typeface="宋体" charset="-122"/>
            </a:endParaRPr>
          </a:p>
        </p:txBody>
      </p:sp>
      <p:sp>
        <p:nvSpPr>
          <p:cNvPr id="2265" name="TextBox 46"/>
          <p:cNvSpPr/>
          <p:nvPr/>
        </p:nvSpPr>
        <p:spPr>
          <a:xfrm>
            <a:off x="3559396" y="5940312"/>
            <a:ext cx="466677" cy="278495"/>
          </a:xfrm>
          <a:prstGeom prst="rect">
            <a:avLst/>
          </a:prstGeom>
          <a:noFill/>
          <a:ln cap="flat">
            <a:noFill/>
            <a:prstDash val="solid"/>
            <a:miter lim="800000"/>
            <a:headEnd type="none" w="med" len="med"/>
            <a:tailEnd type="none" w="med" len="med"/>
          </a:ln>
        </p:spPr>
        <p:txBody>
          <a:bodyPr wrap="none">
            <a:spAutoFit/>
          </a:bodyPr>
          <a:lstStyle>
            <a:defPPr>
              <a:defRPr lang="en-GB"/>
            </a:defPPr>
            <a:lvl1pPr marL="0"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1pPr>
            <a:lvl2pPr marL="464515"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2pPr>
            <a:lvl3pPr marL="929030"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3pPr>
            <a:lvl4pPr marL="1393546"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4pPr>
            <a:lvl5pPr marL="1858061"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ctr">
              <a:lnSpc>
                <a:spcPct val="90000"/>
              </a:lnSpc>
              <a:spcBef>
                <a:spcPct val="35000"/>
              </a:spcBef>
              <a:spcAft>
                <a:spcPct val="25000"/>
              </a:spcAft>
              <a:buClr>
                <a:schemeClr val="folHlink"/>
              </a:buClr>
              <a:buFont typeface="Arial" pitchFamily="34" charset="0"/>
            </a:pPr>
            <a:r>
              <a:rPr lang="en-US" altLang="zh-CN" sz="1326">
                <a:solidFill>
                  <a:srgbClr val="0001D4"/>
                </a:solidFill>
                <a:ea typeface="宋体" charset="-122"/>
              </a:rPr>
              <a:t>134</a:t>
            </a:r>
            <a:endParaRPr lang="en-US" altLang="zh-CN" sz="1626">
              <a:ea typeface="宋体" charset="-122"/>
            </a:endParaRPr>
          </a:p>
        </p:txBody>
      </p:sp>
      <p:sp>
        <p:nvSpPr>
          <p:cNvPr id="2266" name="TextBox 47"/>
          <p:cNvSpPr/>
          <p:nvPr/>
        </p:nvSpPr>
        <p:spPr>
          <a:xfrm>
            <a:off x="4115604" y="5940312"/>
            <a:ext cx="384905" cy="292640"/>
          </a:xfrm>
          <a:prstGeom prst="rect">
            <a:avLst/>
          </a:prstGeom>
          <a:noFill/>
          <a:ln cap="flat">
            <a:noFill/>
            <a:prstDash val="solid"/>
            <a:miter lim="800000"/>
            <a:headEnd type="none" w="med" len="med"/>
            <a:tailEnd type="none" w="med" len="med"/>
          </a:ln>
        </p:spPr>
        <p:txBody>
          <a:bodyPr wrap="none">
            <a:spAutoFit/>
          </a:bodyPr>
          <a:lstStyle>
            <a:defPPr>
              <a:defRPr lang="en-GB"/>
            </a:defPPr>
            <a:lvl1pPr marL="0"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1pPr>
            <a:lvl2pPr marL="464515"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2pPr>
            <a:lvl3pPr marL="929030"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3pPr>
            <a:lvl4pPr marL="1393546"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4pPr>
            <a:lvl5pPr marL="1858061"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ctr">
              <a:lnSpc>
                <a:spcPct val="90000"/>
              </a:lnSpc>
              <a:spcBef>
                <a:spcPct val="35000"/>
              </a:spcBef>
              <a:spcAft>
                <a:spcPct val="25000"/>
              </a:spcAft>
              <a:buClr>
                <a:schemeClr val="folHlink"/>
              </a:buClr>
              <a:buFont typeface="Arial" pitchFamily="34" charset="0"/>
            </a:pPr>
            <a:r>
              <a:rPr lang="en-US" altLang="zh-CN" sz="1426">
                <a:solidFill>
                  <a:srgbClr val="0001D4"/>
                </a:solidFill>
                <a:ea typeface="宋体" charset="-122"/>
              </a:rPr>
              <a:t>75</a:t>
            </a:r>
            <a:endParaRPr lang="en-US" altLang="zh-CN" sz="1626">
              <a:ea typeface="宋体" charset="-122"/>
            </a:endParaRPr>
          </a:p>
        </p:txBody>
      </p:sp>
      <p:sp>
        <p:nvSpPr>
          <p:cNvPr id="2267" name="TextBox 48"/>
          <p:cNvSpPr/>
          <p:nvPr/>
        </p:nvSpPr>
        <p:spPr>
          <a:xfrm>
            <a:off x="4630119" y="5940312"/>
            <a:ext cx="384905" cy="292640"/>
          </a:xfrm>
          <a:prstGeom prst="rect">
            <a:avLst/>
          </a:prstGeom>
          <a:noFill/>
          <a:ln cap="flat">
            <a:noFill/>
            <a:prstDash val="solid"/>
            <a:miter lim="800000"/>
            <a:headEnd type="none" w="med" len="med"/>
            <a:tailEnd type="none" w="med" len="med"/>
          </a:ln>
        </p:spPr>
        <p:txBody>
          <a:bodyPr wrap="none">
            <a:spAutoFit/>
          </a:bodyPr>
          <a:lstStyle>
            <a:defPPr>
              <a:defRPr lang="en-GB"/>
            </a:defPPr>
            <a:lvl1pPr marL="0"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1pPr>
            <a:lvl2pPr marL="464515"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2pPr>
            <a:lvl3pPr marL="929030"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3pPr>
            <a:lvl4pPr marL="1393546"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4pPr>
            <a:lvl5pPr marL="1858061"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ctr">
              <a:lnSpc>
                <a:spcPct val="90000"/>
              </a:lnSpc>
              <a:spcBef>
                <a:spcPct val="35000"/>
              </a:spcBef>
              <a:spcAft>
                <a:spcPct val="25000"/>
              </a:spcAft>
              <a:buClr>
                <a:schemeClr val="folHlink"/>
              </a:buClr>
              <a:buFont typeface="Arial" pitchFamily="34" charset="0"/>
            </a:pPr>
            <a:r>
              <a:rPr lang="en-US" altLang="zh-CN" sz="1426">
                <a:solidFill>
                  <a:srgbClr val="0001D4"/>
                </a:solidFill>
                <a:ea typeface="宋体" charset="-122"/>
              </a:rPr>
              <a:t>34</a:t>
            </a:r>
            <a:endParaRPr lang="en-US" altLang="zh-CN" sz="1626">
              <a:ea typeface="宋体" charset="-122"/>
            </a:endParaRPr>
          </a:p>
        </p:txBody>
      </p:sp>
      <p:sp>
        <p:nvSpPr>
          <p:cNvPr id="2268" name="TextBox 49"/>
          <p:cNvSpPr/>
          <p:nvPr/>
        </p:nvSpPr>
        <p:spPr>
          <a:xfrm>
            <a:off x="5190258" y="5940312"/>
            <a:ext cx="269462" cy="264350"/>
          </a:xfrm>
          <a:prstGeom prst="rect">
            <a:avLst/>
          </a:prstGeom>
          <a:noFill/>
          <a:ln cap="flat">
            <a:noFill/>
            <a:prstDash val="solid"/>
            <a:miter lim="800000"/>
            <a:headEnd type="none" w="med" len="med"/>
            <a:tailEnd type="none" w="med" len="med"/>
          </a:ln>
        </p:spPr>
        <p:txBody>
          <a:bodyPr wrap="none">
            <a:spAutoFit/>
          </a:bodyPr>
          <a:lstStyle>
            <a:defPPr>
              <a:defRPr lang="en-GB"/>
            </a:defPPr>
            <a:lvl1pPr marL="0"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1pPr>
            <a:lvl2pPr marL="464515"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2pPr>
            <a:lvl3pPr marL="929030"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3pPr>
            <a:lvl4pPr marL="1393546"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4pPr>
            <a:lvl5pPr marL="1858061"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ctr">
              <a:lnSpc>
                <a:spcPct val="90000"/>
              </a:lnSpc>
              <a:spcBef>
                <a:spcPct val="35000"/>
              </a:spcBef>
              <a:spcAft>
                <a:spcPct val="25000"/>
              </a:spcAft>
              <a:buClr>
                <a:schemeClr val="folHlink"/>
              </a:buClr>
              <a:buFont typeface="Arial" pitchFamily="34" charset="0"/>
            </a:pPr>
            <a:r>
              <a:rPr lang="en-US" altLang="zh-CN" sz="1226">
                <a:solidFill>
                  <a:srgbClr val="0001D4"/>
                </a:solidFill>
                <a:ea typeface="宋体" charset="-122"/>
              </a:rPr>
              <a:t>8</a:t>
            </a:r>
            <a:endParaRPr lang="en-US" altLang="zh-CN" sz="1626">
              <a:ea typeface="宋体" charset="-122"/>
            </a:endParaRPr>
          </a:p>
        </p:txBody>
      </p:sp>
      <p:sp>
        <p:nvSpPr>
          <p:cNvPr id="2269" name="TextBox 50"/>
          <p:cNvSpPr/>
          <p:nvPr/>
        </p:nvSpPr>
        <p:spPr>
          <a:xfrm>
            <a:off x="5685486" y="5940312"/>
            <a:ext cx="291910" cy="307691"/>
          </a:xfrm>
          <a:prstGeom prst="rect">
            <a:avLst/>
          </a:prstGeom>
          <a:noFill/>
          <a:ln cap="flat">
            <a:noFill/>
            <a:prstDash val="solid"/>
            <a:miter lim="800000"/>
            <a:headEnd type="none" w="med" len="med"/>
            <a:tailEnd type="none" w="med" len="med"/>
          </a:ln>
        </p:spPr>
        <p:txBody>
          <a:bodyPr wrap="none">
            <a:spAutoFit/>
          </a:bodyPr>
          <a:lstStyle>
            <a:defPPr>
              <a:defRPr lang="en-GB"/>
            </a:defPPr>
            <a:lvl1pPr marL="0"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1pPr>
            <a:lvl2pPr marL="464515"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2pPr>
            <a:lvl3pPr marL="929030"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3pPr>
            <a:lvl4pPr marL="1393546"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4pPr>
            <a:lvl5pPr marL="1858061"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ctr">
              <a:lnSpc>
                <a:spcPct val="90000"/>
              </a:lnSpc>
              <a:spcBef>
                <a:spcPct val="35000"/>
              </a:spcBef>
              <a:spcAft>
                <a:spcPct val="25000"/>
              </a:spcAft>
              <a:buClr>
                <a:schemeClr val="folHlink"/>
              </a:buClr>
              <a:buFont typeface="Arial" pitchFamily="34" charset="0"/>
            </a:pPr>
            <a:r>
              <a:rPr lang="en-US" altLang="zh-CN" sz="1526">
                <a:solidFill>
                  <a:srgbClr val="0001D4"/>
                </a:solidFill>
                <a:ea typeface="宋体" charset="-122"/>
              </a:rPr>
              <a:t>4</a:t>
            </a:r>
            <a:endParaRPr lang="en-US" altLang="zh-CN" sz="1626">
              <a:ea typeface="宋体" charset="-122"/>
            </a:endParaRPr>
          </a:p>
        </p:txBody>
      </p:sp>
      <p:sp>
        <p:nvSpPr>
          <p:cNvPr id="2270" name="TextBox 51"/>
          <p:cNvSpPr/>
          <p:nvPr/>
        </p:nvSpPr>
        <p:spPr>
          <a:xfrm>
            <a:off x="6187098" y="5940312"/>
            <a:ext cx="291910" cy="307691"/>
          </a:xfrm>
          <a:prstGeom prst="rect">
            <a:avLst/>
          </a:prstGeom>
          <a:noFill/>
          <a:ln cap="flat">
            <a:noFill/>
            <a:prstDash val="solid"/>
            <a:miter lim="800000"/>
            <a:headEnd type="none" w="med" len="med"/>
            <a:tailEnd type="none" w="med" len="med"/>
          </a:ln>
        </p:spPr>
        <p:txBody>
          <a:bodyPr wrap="none">
            <a:spAutoFit/>
          </a:bodyPr>
          <a:lstStyle>
            <a:defPPr>
              <a:defRPr lang="en-GB"/>
            </a:defPPr>
            <a:lvl1pPr marL="0"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1pPr>
            <a:lvl2pPr marL="464515"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2pPr>
            <a:lvl3pPr marL="929030"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3pPr>
            <a:lvl4pPr marL="1393546"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4pPr>
            <a:lvl5pPr marL="1858061"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ctr">
              <a:lnSpc>
                <a:spcPct val="90000"/>
              </a:lnSpc>
              <a:spcBef>
                <a:spcPct val="35000"/>
              </a:spcBef>
              <a:spcAft>
                <a:spcPct val="25000"/>
              </a:spcAft>
              <a:buClr>
                <a:schemeClr val="folHlink"/>
              </a:buClr>
              <a:buFont typeface="Arial" pitchFamily="34" charset="0"/>
            </a:pPr>
            <a:r>
              <a:rPr lang="en-US" altLang="zh-CN" sz="1526">
                <a:solidFill>
                  <a:srgbClr val="0001D4"/>
                </a:solidFill>
                <a:ea typeface="宋体" charset="-122"/>
              </a:rPr>
              <a:t>0</a:t>
            </a:r>
            <a:endParaRPr lang="en-US" altLang="zh-CN" sz="1626">
              <a:ea typeface="宋体" charset="-122"/>
            </a:endParaRPr>
          </a:p>
        </p:txBody>
      </p:sp>
      <p:sp>
        <p:nvSpPr>
          <p:cNvPr id="2271" name="TextBox 52"/>
          <p:cNvSpPr/>
          <p:nvPr/>
        </p:nvSpPr>
        <p:spPr>
          <a:xfrm>
            <a:off x="2546495" y="6190310"/>
            <a:ext cx="466677" cy="278495"/>
          </a:xfrm>
          <a:prstGeom prst="rect">
            <a:avLst/>
          </a:prstGeom>
          <a:noFill/>
          <a:ln cap="flat">
            <a:noFill/>
            <a:prstDash val="solid"/>
            <a:miter lim="800000"/>
            <a:headEnd type="none" w="med" len="med"/>
            <a:tailEnd type="none" w="med" len="med"/>
          </a:ln>
        </p:spPr>
        <p:txBody>
          <a:bodyPr wrap="none">
            <a:spAutoFit/>
          </a:bodyPr>
          <a:lstStyle>
            <a:defPPr>
              <a:defRPr lang="en-GB"/>
            </a:defPPr>
            <a:lvl1pPr marL="0"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1pPr>
            <a:lvl2pPr marL="464515"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2pPr>
            <a:lvl3pPr marL="929030"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3pPr>
            <a:lvl4pPr marL="1393546"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4pPr>
            <a:lvl5pPr marL="1858061"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ctr">
              <a:lnSpc>
                <a:spcPct val="90000"/>
              </a:lnSpc>
              <a:spcBef>
                <a:spcPct val="35000"/>
              </a:spcBef>
              <a:spcAft>
                <a:spcPct val="25000"/>
              </a:spcAft>
              <a:buClr>
                <a:schemeClr val="folHlink"/>
              </a:buClr>
              <a:buFont typeface="Arial" pitchFamily="34" charset="0"/>
            </a:pPr>
            <a:r>
              <a:rPr lang="en-US" altLang="zh-CN" sz="1326">
                <a:solidFill>
                  <a:srgbClr val="0001D4"/>
                </a:solidFill>
                <a:ea typeface="宋体" charset="-122"/>
              </a:rPr>
              <a:t>524</a:t>
            </a:r>
            <a:endParaRPr lang="en-US" altLang="zh-CN" sz="1626">
              <a:ea typeface="宋体" charset="-122"/>
            </a:endParaRPr>
          </a:p>
        </p:txBody>
      </p:sp>
      <p:sp>
        <p:nvSpPr>
          <p:cNvPr id="2272" name="TextBox 53"/>
          <p:cNvSpPr/>
          <p:nvPr/>
        </p:nvSpPr>
        <p:spPr>
          <a:xfrm>
            <a:off x="3039364" y="6190310"/>
            <a:ext cx="509968" cy="307691"/>
          </a:xfrm>
          <a:prstGeom prst="rect">
            <a:avLst/>
          </a:prstGeom>
          <a:noFill/>
          <a:ln cap="flat">
            <a:noFill/>
            <a:prstDash val="solid"/>
            <a:miter lim="800000"/>
            <a:headEnd type="none" w="med" len="med"/>
            <a:tailEnd type="none" w="med" len="med"/>
          </a:ln>
        </p:spPr>
        <p:txBody>
          <a:bodyPr wrap="none">
            <a:spAutoFit/>
          </a:bodyPr>
          <a:lstStyle>
            <a:defPPr>
              <a:defRPr lang="en-GB"/>
            </a:defPPr>
            <a:lvl1pPr marL="0"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1pPr>
            <a:lvl2pPr marL="464515"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2pPr>
            <a:lvl3pPr marL="929030"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3pPr>
            <a:lvl4pPr marL="1393546"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4pPr>
            <a:lvl5pPr marL="1858061"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ctr">
              <a:lnSpc>
                <a:spcPct val="90000"/>
              </a:lnSpc>
              <a:spcBef>
                <a:spcPct val="35000"/>
              </a:spcBef>
              <a:spcAft>
                <a:spcPct val="25000"/>
              </a:spcAft>
              <a:buClr>
                <a:schemeClr val="folHlink"/>
              </a:buClr>
              <a:buFont typeface="Arial" pitchFamily="34" charset="0"/>
            </a:pPr>
            <a:r>
              <a:rPr lang="en-US" altLang="zh-CN" sz="1526">
                <a:solidFill>
                  <a:srgbClr val="0001D4"/>
                </a:solidFill>
                <a:ea typeface="宋体" charset="-122"/>
              </a:rPr>
              <a:t>381</a:t>
            </a:r>
            <a:endParaRPr lang="en-US" altLang="zh-CN" sz="1626">
              <a:ea typeface="宋体" charset="-122"/>
            </a:endParaRPr>
          </a:p>
        </p:txBody>
      </p:sp>
      <p:sp>
        <p:nvSpPr>
          <p:cNvPr id="2273" name="TextBox 54"/>
          <p:cNvSpPr/>
          <p:nvPr/>
        </p:nvSpPr>
        <p:spPr>
          <a:xfrm>
            <a:off x="3549776" y="6190310"/>
            <a:ext cx="485918" cy="292640"/>
          </a:xfrm>
          <a:prstGeom prst="rect">
            <a:avLst/>
          </a:prstGeom>
          <a:noFill/>
          <a:ln cap="flat">
            <a:noFill/>
            <a:prstDash val="solid"/>
            <a:miter lim="800000"/>
            <a:headEnd type="none" w="med" len="med"/>
            <a:tailEnd type="none" w="med" len="med"/>
          </a:ln>
        </p:spPr>
        <p:txBody>
          <a:bodyPr wrap="none">
            <a:spAutoFit/>
          </a:bodyPr>
          <a:lstStyle>
            <a:defPPr>
              <a:defRPr lang="en-GB"/>
            </a:defPPr>
            <a:lvl1pPr marL="0"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1pPr>
            <a:lvl2pPr marL="464515"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2pPr>
            <a:lvl3pPr marL="929030"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3pPr>
            <a:lvl4pPr marL="1393546"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4pPr>
            <a:lvl5pPr marL="1858061"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ctr">
              <a:lnSpc>
                <a:spcPct val="90000"/>
              </a:lnSpc>
              <a:spcBef>
                <a:spcPct val="35000"/>
              </a:spcBef>
              <a:spcAft>
                <a:spcPct val="25000"/>
              </a:spcAft>
              <a:buClr>
                <a:schemeClr val="folHlink"/>
              </a:buClr>
              <a:buFont typeface="Arial" pitchFamily="34" charset="0"/>
            </a:pPr>
            <a:r>
              <a:rPr lang="en-US" altLang="zh-CN" sz="1426">
                <a:solidFill>
                  <a:srgbClr val="0001D4"/>
                </a:solidFill>
                <a:ea typeface="宋体" charset="-122"/>
              </a:rPr>
              <a:t>194</a:t>
            </a:r>
            <a:endParaRPr lang="en-US" altLang="zh-CN" sz="1626">
              <a:ea typeface="宋体" charset="-122"/>
            </a:endParaRPr>
          </a:p>
        </p:txBody>
      </p:sp>
      <p:sp>
        <p:nvSpPr>
          <p:cNvPr id="2274" name="TextBox 55"/>
          <p:cNvSpPr/>
          <p:nvPr/>
        </p:nvSpPr>
        <p:spPr>
          <a:xfrm>
            <a:off x="4130034" y="6190310"/>
            <a:ext cx="356044" cy="264350"/>
          </a:xfrm>
          <a:prstGeom prst="rect">
            <a:avLst/>
          </a:prstGeom>
          <a:noFill/>
          <a:ln cap="flat">
            <a:noFill/>
            <a:prstDash val="solid"/>
            <a:miter lim="800000"/>
            <a:headEnd type="none" w="med" len="med"/>
            <a:tailEnd type="none" w="med" len="med"/>
          </a:ln>
        </p:spPr>
        <p:txBody>
          <a:bodyPr wrap="none">
            <a:spAutoFit/>
          </a:bodyPr>
          <a:lstStyle>
            <a:defPPr>
              <a:defRPr lang="en-GB"/>
            </a:defPPr>
            <a:lvl1pPr marL="0"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1pPr>
            <a:lvl2pPr marL="464515"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2pPr>
            <a:lvl3pPr marL="929030"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3pPr>
            <a:lvl4pPr marL="1393546"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4pPr>
            <a:lvl5pPr marL="1858061"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ctr">
              <a:lnSpc>
                <a:spcPct val="90000"/>
              </a:lnSpc>
              <a:spcBef>
                <a:spcPct val="35000"/>
              </a:spcBef>
              <a:spcAft>
                <a:spcPct val="25000"/>
              </a:spcAft>
              <a:buClr>
                <a:schemeClr val="folHlink"/>
              </a:buClr>
              <a:buFont typeface="Arial" pitchFamily="34" charset="0"/>
            </a:pPr>
            <a:r>
              <a:rPr lang="en-US" altLang="zh-CN" sz="1226">
                <a:solidFill>
                  <a:srgbClr val="0001D4"/>
                </a:solidFill>
                <a:ea typeface="宋体" charset="-122"/>
              </a:rPr>
              <a:t>97</a:t>
            </a:r>
            <a:endParaRPr lang="en-US" altLang="zh-CN" sz="1626">
              <a:ea typeface="宋体" charset="-122"/>
            </a:endParaRPr>
          </a:p>
        </p:txBody>
      </p:sp>
      <p:sp>
        <p:nvSpPr>
          <p:cNvPr id="2275" name="TextBox 56"/>
          <p:cNvSpPr/>
          <p:nvPr/>
        </p:nvSpPr>
        <p:spPr>
          <a:xfrm>
            <a:off x="4636532" y="6190310"/>
            <a:ext cx="372078" cy="278495"/>
          </a:xfrm>
          <a:prstGeom prst="rect">
            <a:avLst/>
          </a:prstGeom>
          <a:noFill/>
          <a:ln cap="flat">
            <a:noFill/>
            <a:prstDash val="solid"/>
            <a:miter lim="800000"/>
            <a:headEnd type="none" w="med" len="med"/>
            <a:tailEnd type="none" w="med" len="med"/>
          </a:ln>
        </p:spPr>
        <p:txBody>
          <a:bodyPr wrap="none">
            <a:spAutoFit/>
          </a:bodyPr>
          <a:lstStyle>
            <a:defPPr>
              <a:defRPr lang="en-GB"/>
            </a:defPPr>
            <a:lvl1pPr marL="0"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1pPr>
            <a:lvl2pPr marL="464515"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2pPr>
            <a:lvl3pPr marL="929030"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3pPr>
            <a:lvl4pPr marL="1393546"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4pPr>
            <a:lvl5pPr marL="1858061"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ctr">
              <a:lnSpc>
                <a:spcPct val="90000"/>
              </a:lnSpc>
              <a:spcBef>
                <a:spcPct val="35000"/>
              </a:spcBef>
              <a:spcAft>
                <a:spcPct val="25000"/>
              </a:spcAft>
              <a:buClr>
                <a:schemeClr val="folHlink"/>
              </a:buClr>
              <a:buFont typeface="Arial" pitchFamily="34" charset="0"/>
            </a:pPr>
            <a:r>
              <a:rPr lang="en-US" altLang="zh-CN" sz="1326">
                <a:solidFill>
                  <a:srgbClr val="0001D4"/>
                </a:solidFill>
                <a:ea typeface="宋体" charset="-122"/>
              </a:rPr>
              <a:t>44</a:t>
            </a:r>
            <a:endParaRPr lang="en-US" altLang="zh-CN" sz="1626">
              <a:ea typeface="宋体" charset="-122"/>
            </a:endParaRPr>
          </a:p>
        </p:txBody>
      </p:sp>
      <p:sp>
        <p:nvSpPr>
          <p:cNvPr id="2276" name="TextBox 57"/>
          <p:cNvSpPr/>
          <p:nvPr/>
        </p:nvSpPr>
        <p:spPr>
          <a:xfrm>
            <a:off x="5131731" y="6190310"/>
            <a:ext cx="384905" cy="292640"/>
          </a:xfrm>
          <a:prstGeom prst="rect">
            <a:avLst/>
          </a:prstGeom>
          <a:noFill/>
          <a:ln cap="flat">
            <a:noFill/>
            <a:prstDash val="solid"/>
            <a:miter lim="800000"/>
            <a:headEnd type="none" w="med" len="med"/>
            <a:tailEnd type="none" w="med" len="med"/>
          </a:ln>
        </p:spPr>
        <p:txBody>
          <a:bodyPr wrap="none">
            <a:spAutoFit/>
          </a:bodyPr>
          <a:lstStyle>
            <a:defPPr>
              <a:defRPr lang="en-GB"/>
            </a:defPPr>
            <a:lvl1pPr marL="0"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1pPr>
            <a:lvl2pPr marL="464515"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2pPr>
            <a:lvl3pPr marL="929030"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3pPr>
            <a:lvl4pPr marL="1393546"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4pPr>
            <a:lvl5pPr marL="1858061"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ctr">
              <a:lnSpc>
                <a:spcPct val="90000"/>
              </a:lnSpc>
              <a:spcBef>
                <a:spcPct val="35000"/>
              </a:spcBef>
              <a:spcAft>
                <a:spcPct val="25000"/>
              </a:spcAft>
              <a:buClr>
                <a:schemeClr val="folHlink"/>
              </a:buClr>
              <a:buFont typeface="Arial" pitchFamily="34" charset="0"/>
            </a:pPr>
            <a:r>
              <a:rPr lang="en-US" altLang="zh-CN" sz="1426">
                <a:solidFill>
                  <a:srgbClr val="0001D4"/>
                </a:solidFill>
                <a:ea typeface="宋体" charset="-122"/>
              </a:rPr>
              <a:t>15</a:t>
            </a:r>
            <a:endParaRPr lang="en-US" altLang="zh-CN" sz="1626">
              <a:ea typeface="宋体" charset="-122"/>
            </a:endParaRPr>
          </a:p>
        </p:txBody>
      </p:sp>
      <p:sp>
        <p:nvSpPr>
          <p:cNvPr id="2277" name="TextBox 58"/>
          <p:cNvSpPr/>
          <p:nvPr/>
        </p:nvSpPr>
        <p:spPr>
          <a:xfrm>
            <a:off x="5689494" y="6190310"/>
            <a:ext cx="283893" cy="292640"/>
          </a:xfrm>
          <a:prstGeom prst="rect">
            <a:avLst/>
          </a:prstGeom>
          <a:noFill/>
          <a:ln cap="flat">
            <a:noFill/>
            <a:prstDash val="solid"/>
            <a:miter lim="800000"/>
            <a:headEnd type="none" w="med" len="med"/>
            <a:tailEnd type="none" w="med" len="med"/>
          </a:ln>
        </p:spPr>
        <p:txBody>
          <a:bodyPr wrap="none">
            <a:spAutoFit/>
          </a:bodyPr>
          <a:lstStyle>
            <a:defPPr>
              <a:defRPr lang="en-GB"/>
            </a:defPPr>
            <a:lvl1pPr marL="0"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1pPr>
            <a:lvl2pPr marL="464515"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2pPr>
            <a:lvl3pPr marL="929030"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3pPr>
            <a:lvl4pPr marL="1393546"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4pPr>
            <a:lvl5pPr marL="1858061"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ctr">
              <a:lnSpc>
                <a:spcPct val="90000"/>
              </a:lnSpc>
              <a:spcBef>
                <a:spcPct val="35000"/>
              </a:spcBef>
              <a:spcAft>
                <a:spcPct val="25000"/>
              </a:spcAft>
              <a:buClr>
                <a:schemeClr val="folHlink"/>
              </a:buClr>
              <a:buFont typeface="Arial" pitchFamily="34" charset="0"/>
            </a:pPr>
            <a:r>
              <a:rPr lang="en-US" altLang="zh-CN" sz="1426">
                <a:solidFill>
                  <a:srgbClr val="0001D4"/>
                </a:solidFill>
                <a:ea typeface="宋体" charset="-122"/>
              </a:rPr>
              <a:t>5</a:t>
            </a:r>
            <a:endParaRPr lang="en-US" altLang="zh-CN" sz="1626">
              <a:ea typeface="宋体" charset="-122"/>
            </a:endParaRPr>
          </a:p>
        </p:txBody>
      </p:sp>
      <p:sp>
        <p:nvSpPr>
          <p:cNvPr id="2278" name="TextBox 59"/>
          <p:cNvSpPr/>
          <p:nvPr/>
        </p:nvSpPr>
        <p:spPr>
          <a:xfrm>
            <a:off x="6191106" y="6190310"/>
            <a:ext cx="283893" cy="292640"/>
          </a:xfrm>
          <a:prstGeom prst="rect">
            <a:avLst/>
          </a:prstGeom>
          <a:noFill/>
          <a:ln cap="flat">
            <a:noFill/>
            <a:prstDash val="solid"/>
            <a:miter lim="800000"/>
            <a:headEnd type="none" w="med" len="med"/>
            <a:tailEnd type="none" w="med" len="med"/>
          </a:ln>
        </p:spPr>
        <p:txBody>
          <a:bodyPr wrap="none">
            <a:spAutoFit/>
          </a:bodyPr>
          <a:lstStyle>
            <a:defPPr>
              <a:defRPr lang="en-GB"/>
            </a:defPPr>
            <a:lvl1pPr marL="0"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1pPr>
            <a:lvl2pPr marL="464515"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2pPr>
            <a:lvl3pPr marL="929030"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3pPr>
            <a:lvl4pPr marL="1393546"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4pPr>
            <a:lvl5pPr marL="1858061"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ctr">
              <a:lnSpc>
                <a:spcPct val="90000"/>
              </a:lnSpc>
              <a:spcBef>
                <a:spcPct val="35000"/>
              </a:spcBef>
              <a:spcAft>
                <a:spcPct val="25000"/>
              </a:spcAft>
              <a:buClr>
                <a:schemeClr val="folHlink"/>
              </a:buClr>
              <a:buFont typeface="Arial" pitchFamily="34" charset="0"/>
            </a:pPr>
            <a:r>
              <a:rPr lang="en-US" altLang="zh-CN" sz="1426">
                <a:solidFill>
                  <a:srgbClr val="0001D4"/>
                </a:solidFill>
                <a:ea typeface="宋体" charset="-122"/>
              </a:rPr>
              <a:t>1</a:t>
            </a:r>
            <a:endParaRPr lang="en-US" altLang="zh-CN" sz="1626">
              <a:ea typeface="宋体" charset="-122"/>
            </a:endParaRPr>
          </a:p>
        </p:txBody>
      </p:sp>
      <p:sp>
        <p:nvSpPr>
          <p:cNvPr id="2279" name="Freeform 67"/>
          <p:cNvSpPr/>
          <p:nvPr/>
        </p:nvSpPr>
        <p:spPr bwMode="auto">
          <a:xfrm>
            <a:off x="2801608" y="2117739"/>
            <a:ext cx="3725799" cy="2924187"/>
          </a:xfrm>
          <a:custGeom>
            <a:rect l="l" t="t" r="r" b="b"/>
            <a:pathLst>
              <a:path w="3667798" h="2879170">
                <a:moveTo>
                  <a:pt x="0" y="0"/>
                </a:moveTo>
                <a:lnTo>
                  <a:pt x="50989" y="57788"/>
                </a:lnTo>
                <a:lnTo>
                  <a:pt x="108776" y="135970"/>
                </a:lnTo>
                <a:lnTo>
                  <a:pt x="190358" y="322930"/>
                </a:lnTo>
                <a:lnTo>
                  <a:pt x="248146" y="367120"/>
                </a:lnTo>
                <a:lnTo>
                  <a:pt x="295735" y="435105"/>
                </a:lnTo>
                <a:lnTo>
                  <a:pt x="360321" y="608467"/>
                </a:lnTo>
                <a:lnTo>
                  <a:pt x="455500" y="724042"/>
                </a:lnTo>
                <a:lnTo>
                  <a:pt x="581273" y="958591"/>
                </a:lnTo>
                <a:lnTo>
                  <a:pt x="649258" y="1176143"/>
                </a:lnTo>
                <a:lnTo>
                  <a:pt x="747836" y="1312113"/>
                </a:lnTo>
                <a:lnTo>
                  <a:pt x="914400" y="1655438"/>
                </a:lnTo>
                <a:lnTo>
                  <a:pt x="1067367" y="1951173"/>
                </a:lnTo>
                <a:lnTo>
                  <a:pt x="1186341" y="2046353"/>
                </a:lnTo>
                <a:lnTo>
                  <a:pt x="1230531" y="2131334"/>
                </a:lnTo>
                <a:lnTo>
                  <a:pt x="1363102" y="2250308"/>
                </a:lnTo>
                <a:lnTo>
                  <a:pt x="1492274" y="2304696"/>
                </a:lnTo>
                <a:lnTo>
                  <a:pt x="1546662" y="2382879"/>
                </a:lnTo>
                <a:lnTo>
                  <a:pt x="1658837" y="2461062"/>
                </a:lnTo>
                <a:lnTo>
                  <a:pt x="1822002" y="2539245"/>
                </a:lnTo>
                <a:lnTo>
                  <a:pt x="1930778" y="2583435"/>
                </a:lnTo>
                <a:lnTo>
                  <a:pt x="2042953" y="2586834"/>
                </a:lnTo>
                <a:lnTo>
                  <a:pt x="2172125" y="2671816"/>
                </a:lnTo>
                <a:lnTo>
                  <a:pt x="2308095" y="2671816"/>
                </a:lnTo>
                <a:lnTo>
                  <a:pt x="2382879" y="2736402"/>
                </a:lnTo>
                <a:lnTo>
                  <a:pt x="2437267" y="2736402"/>
                </a:lnTo>
                <a:lnTo>
                  <a:pt x="2478058" y="2756797"/>
                </a:lnTo>
                <a:lnTo>
                  <a:pt x="2733002" y="2756797"/>
                </a:lnTo>
                <a:lnTo>
                  <a:pt x="2811185" y="2828182"/>
                </a:lnTo>
                <a:lnTo>
                  <a:pt x="3008342" y="2828182"/>
                </a:lnTo>
                <a:lnTo>
                  <a:pt x="3123917" y="2841779"/>
                </a:lnTo>
                <a:lnTo>
                  <a:pt x="3263286" y="2848577"/>
                </a:lnTo>
                <a:lnTo>
                  <a:pt x="3463842" y="2858775"/>
                </a:lnTo>
                <a:lnTo>
                  <a:pt x="3504633" y="2875771"/>
                </a:lnTo>
                <a:lnTo>
                  <a:pt x="3667798" y="2879170"/>
                </a:lnTo>
              </a:path>
            </a:pathLst>
          </a:custGeom>
          <a:noFill/>
          <a:ln w="28575" cap="flat">
            <a:solidFill>
              <a:srgbClr val="9BBB59"/>
            </a:solidFill>
            <a:prstDash val="sysDot"/>
            <a:round/>
            <a:headEnd type="none" w="med" len="med"/>
            <a:tailEnd type="none" w="med" len="med"/>
          </a:ln>
        </p:spPr>
        <p:txBody>
          <a:bodyPr anchor="ctr" anchorCtr="0"/>
          <a:lstStyle>
            <a:defPPr>
              <a:defRPr lang="en-GB"/>
            </a:defPPr>
            <a:lvl1pPr marL="0"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1pPr>
            <a:lvl2pPr marL="464515"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2pPr>
            <a:lvl3pPr marL="929030"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3pPr>
            <a:lvl4pPr marL="1393546"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4pPr>
            <a:lvl5pPr marL="1858061"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ctr" defTabSz="929030" rtl="0" eaLnBrk="1" fontAlgn="base" hangingPunct="1">
              <a:lnSpc>
                <a:spcPct val="90000"/>
              </a:lnSpc>
              <a:spcBef>
                <a:spcPct val="35000"/>
              </a:spcBef>
              <a:spcAft>
                <a:spcPct val="25000"/>
              </a:spcAft>
              <a:buClr>
                <a:schemeClr val="folHlink"/>
              </a:buClr>
              <a:buSzTx/>
              <a:buFont typeface="Arial" pitchFamily="34" charset="0"/>
              <a:buChar char="•"/>
            </a:pPr>
            <a:endParaRPr kumimoji="0" lang="en-US" sz="1829" b="1" u="none" baseline="0">
              <a:solidFill>
                <a:schemeClr val="tx1"/>
              </a:solidFill>
              <a:latin typeface="Arial" pitchFamily="34" charset="0"/>
              <a:ea typeface="Arial" pitchFamily="34" charset="0"/>
            </a:endParaRPr>
          </a:p>
        </p:txBody>
      </p:sp>
      <p:sp>
        <p:nvSpPr>
          <p:cNvPr id="2280" name="Freeform 68"/>
          <p:cNvSpPr/>
          <p:nvPr/>
        </p:nvSpPr>
        <p:spPr bwMode="auto">
          <a:xfrm>
            <a:off x="2796769" y="2120965"/>
            <a:ext cx="3564509" cy="2911284"/>
          </a:xfrm>
          <a:custGeom>
            <a:rect l="l" t="t" r="r" b="b"/>
            <a:pathLst>
              <a:path w="3508032" h="2865574">
                <a:moveTo>
                  <a:pt x="0" y="0"/>
                </a:moveTo>
                <a:lnTo>
                  <a:pt x="71384" y="149568"/>
                </a:lnTo>
                <a:lnTo>
                  <a:pt x="108776" y="217553"/>
                </a:lnTo>
                <a:lnTo>
                  <a:pt x="122373" y="299135"/>
                </a:lnTo>
                <a:lnTo>
                  <a:pt x="149567" y="336527"/>
                </a:lnTo>
                <a:lnTo>
                  <a:pt x="176761" y="550680"/>
                </a:lnTo>
                <a:lnTo>
                  <a:pt x="227750" y="605068"/>
                </a:lnTo>
                <a:lnTo>
                  <a:pt x="282138" y="707046"/>
                </a:lnTo>
                <a:lnTo>
                  <a:pt x="322929" y="741038"/>
                </a:lnTo>
                <a:lnTo>
                  <a:pt x="346724" y="894005"/>
                </a:lnTo>
                <a:lnTo>
                  <a:pt x="370519" y="944994"/>
                </a:lnTo>
                <a:lnTo>
                  <a:pt x="407911" y="1019777"/>
                </a:lnTo>
                <a:lnTo>
                  <a:pt x="445302" y="1131953"/>
                </a:lnTo>
                <a:lnTo>
                  <a:pt x="543881" y="1318912"/>
                </a:lnTo>
                <a:lnTo>
                  <a:pt x="574474" y="1349505"/>
                </a:lnTo>
                <a:lnTo>
                  <a:pt x="656056" y="1611248"/>
                </a:lnTo>
                <a:lnTo>
                  <a:pt x="730840" y="1764215"/>
                </a:lnTo>
                <a:lnTo>
                  <a:pt x="771631" y="1859394"/>
                </a:lnTo>
                <a:lnTo>
                  <a:pt x="917799" y="2025957"/>
                </a:lnTo>
                <a:lnTo>
                  <a:pt x="958590" y="2090543"/>
                </a:lnTo>
                <a:lnTo>
                  <a:pt x="1057169" y="2175525"/>
                </a:lnTo>
                <a:lnTo>
                  <a:pt x="1148948" y="2243510"/>
                </a:lnTo>
                <a:lnTo>
                  <a:pt x="1216934" y="2311495"/>
                </a:lnTo>
                <a:lnTo>
                  <a:pt x="1281519" y="2352286"/>
                </a:lnTo>
                <a:lnTo>
                  <a:pt x="1369900" y="2393077"/>
                </a:lnTo>
                <a:lnTo>
                  <a:pt x="1441285" y="2396476"/>
                </a:lnTo>
                <a:lnTo>
                  <a:pt x="1485475" y="2447465"/>
                </a:lnTo>
                <a:lnTo>
                  <a:pt x="1560259" y="2447465"/>
                </a:lnTo>
                <a:lnTo>
                  <a:pt x="1706427" y="2512051"/>
                </a:lnTo>
                <a:lnTo>
                  <a:pt x="1794807" y="2583435"/>
                </a:lnTo>
                <a:lnTo>
                  <a:pt x="1879789" y="2597032"/>
                </a:lnTo>
                <a:lnTo>
                  <a:pt x="1964770" y="2644622"/>
                </a:lnTo>
                <a:lnTo>
                  <a:pt x="2019158" y="2651421"/>
                </a:lnTo>
                <a:lnTo>
                  <a:pt x="2090543" y="2678615"/>
                </a:lnTo>
                <a:lnTo>
                  <a:pt x="2270703" y="2726204"/>
                </a:lnTo>
                <a:lnTo>
                  <a:pt x="2352285" y="2729603"/>
                </a:lnTo>
                <a:lnTo>
                  <a:pt x="2420270" y="2773794"/>
                </a:lnTo>
                <a:lnTo>
                  <a:pt x="2447464" y="2797589"/>
                </a:lnTo>
                <a:lnTo>
                  <a:pt x="2790789" y="2790790"/>
                </a:lnTo>
                <a:lnTo>
                  <a:pt x="2970950" y="2811186"/>
                </a:lnTo>
                <a:lnTo>
                  <a:pt x="3157909" y="2834980"/>
                </a:lnTo>
                <a:lnTo>
                  <a:pt x="3358465" y="2838380"/>
                </a:lnTo>
                <a:lnTo>
                  <a:pt x="3474040" y="2838380"/>
                </a:lnTo>
                <a:lnTo>
                  <a:pt x="3508032" y="2865574"/>
                </a:lnTo>
              </a:path>
            </a:pathLst>
          </a:custGeom>
          <a:noFill/>
          <a:ln w="28575" cap="flat">
            <a:solidFill>
              <a:srgbClr val="C4D6EC"/>
            </a:solidFill>
            <a:prstDash val="sysDot"/>
            <a:round/>
            <a:headEnd type="none" w="med" len="med"/>
            <a:tailEnd type="none" w="med" len="med"/>
          </a:ln>
        </p:spPr>
        <p:txBody>
          <a:bodyPr/>
          <a:lstStyle>
            <a:defPPr>
              <a:defRPr lang="en-GB"/>
            </a:defPPr>
            <a:lvl1pPr marL="0" indent="0" algn="l" defTabSz="929030" rtl="0" eaLnBrk="1" fontAlgn="base" latinLnBrk="0" hangingPunct="1">
              <a:lnSpc>
                <a:spcPct val="100000"/>
              </a:lnSpc>
              <a:spcBef>
                <a:spcPct val="0"/>
              </a:spcBef>
              <a:spcAft>
                <a:spcPct val="0"/>
              </a:spcAft>
              <a:buClrTx/>
              <a:buSzTx/>
              <a:buFontTx/>
              <a:buNone/>
              <a:defRPr kumimoji="0" sz="1829" b="0" i="0" u="none" kern="1200">
                <a:solidFill>
                  <a:schemeClr val="tx1"/>
                </a:solidFill>
                <a:latin typeface="Arial" pitchFamily="34" charset="0"/>
                <a:ea typeface="Arial" pitchFamily="34" charset="0"/>
                <a:cs typeface="+mn-cs"/>
              </a:defRPr>
            </a:lvl1pPr>
            <a:lvl2pPr marL="464515" indent="0" algn="l" defTabSz="929030" rtl="0" eaLnBrk="1" fontAlgn="base" latinLnBrk="0" hangingPunct="1">
              <a:lnSpc>
                <a:spcPct val="100000"/>
              </a:lnSpc>
              <a:spcBef>
                <a:spcPct val="0"/>
              </a:spcBef>
              <a:spcAft>
                <a:spcPct val="0"/>
              </a:spcAft>
              <a:buClrTx/>
              <a:buSzTx/>
              <a:buFontTx/>
              <a:buNone/>
              <a:defRPr kumimoji="0" sz="1829" b="0" i="0" u="none" kern="1200">
                <a:solidFill>
                  <a:schemeClr val="tx1"/>
                </a:solidFill>
                <a:latin typeface="Arial" pitchFamily="34" charset="0"/>
                <a:ea typeface="Arial" pitchFamily="34" charset="0"/>
                <a:cs typeface="+mn-cs"/>
              </a:defRPr>
            </a:lvl2pPr>
            <a:lvl3pPr marL="929030" indent="0" algn="l" defTabSz="929030" rtl="0" eaLnBrk="1" fontAlgn="base" latinLnBrk="0" hangingPunct="1">
              <a:lnSpc>
                <a:spcPct val="100000"/>
              </a:lnSpc>
              <a:spcBef>
                <a:spcPct val="0"/>
              </a:spcBef>
              <a:spcAft>
                <a:spcPct val="0"/>
              </a:spcAft>
              <a:buClrTx/>
              <a:buSzTx/>
              <a:buFontTx/>
              <a:buNone/>
              <a:defRPr kumimoji="0" sz="1829" b="0" i="0" u="none" kern="1200">
                <a:solidFill>
                  <a:schemeClr val="tx1"/>
                </a:solidFill>
                <a:latin typeface="Arial" pitchFamily="34" charset="0"/>
                <a:ea typeface="Arial" pitchFamily="34" charset="0"/>
                <a:cs typeface="+mn-cs"/>
              </a:defRPr>
            </a:lvl3pPr>
            <a:lvl4pPr marL="1393546" indent="0" algn="l" defTabSz="929030" rtl="0" eaLnBrk="1" fontAlgn="base" latinLnBrk="0" hangingPunct="1">
              <a:lnSpc>
                <a:spcPct val="100000"/>
              </a:lnSpc>
              <a:spcBef>
                <a:spcPct val="0"/>
              </a:spcBef>
              <a:spcAft>
                <a:spcPct val="0"/>
              </a:spcAft>
              <a:buClrTx/>
              <a:buSzTx/>
              <a:buFontTx/>
              <a:buNone/>
              <a:defRPr kumimoji="0" sz="1829" b="0" i="0" u="none" kern="1200">
                <a:solidFill>
                  <a:schemeClr val="tx1"/>
                </a:solidFill>
                <a:latin typeface="Arial" pitchFamily="34" charset="0"/>
                <a:ea typeface="Arial" pitchFamily="34" charset="0"/>
                <a:cs typeface="+mn-cs"/>
              </a:defRPr>
            </a:lvl4pPr>
            <a:lvl5pPr marL="1858061" indent="0" algn="l" defTabSz="929030" rtl="0" eaLnBrk="1" fontAlgn="base" latinLnBrk="0" hangingPunct="1">
              <a:lnSpc>
                <a:spcPct val="100000"/>
              </a:lnSpc>
              <a:spcBef>
                <a:spcPct val="0"/>
              </a:spcBef>
              <a:spcAft>
                <a:spcPct val="0"/>
              </a:spcAft>
              <a:buClrTx/>
              <a:buSzTx/>
              <a:buFontTx/>
              <a:buNone/>
              <a:defRPr kumimoji="0" sz="1829" b="0" i="0" u="none" kern="1200">
                <a:solidFill>
                  <a:schemeClr val="tx1"/>
                </a:solidFill>
                <a:latin typeface="Arial" pitchFamily="34" charset="0"/>
                <a:ea typeface="Arial" pitchFamily="34" charset="0"/>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sz="1529">
              <a:solidFill>
                <a:srgbClr val="0001D4"/>
              </a:solidFill>
            </a:endParaRPr>
          </a:p>
        </p:txBody>
      </p:sp>
      <p:grpSp>
        <p:nvGrpSpPr>
          <p:cNvPr id="2281" name=""/>
          <p:cNvGrpSpPr/>
          <p:nvPr/>
        </p:nvGrpSpPr>
        <p:grpSpPr>
          <a:xfrm>
            <a:off x="2777412" y="2082254"/>
            <a:ext cx="3496768" cy="2967736"/>
            <a:chOff x="2777523" y="2081841"/>
            <a:chExt cx="3496122" cy="2968515"/>
          </a:xfrm>
        </p:grpSpPr>
        <p:grpSp>
          <p:nvGrpSpPr>
            <p:cNvPr id="2282" name=""/>
            <p:cNvGrpSpPr/>
            <p:nvPr/>
          </p:nvGrpSpPr>
          <p:grpSpPr>
            <a:xfrm>
              <a:off x="2777523" y="2081841"/>
              <a:ext cx="70954" cy="70986"/>
              <a:chOff x="3161639" y="2639319"/>
              <a:chExt cx="70954" cy="70986"/>
            </a:xfrm>
          </p:grpSpPr>
          <p:cxnSp>
            <p:nvCxnSpPr>
              <p:cNvPr id="2283" name="Straight Connector 61"/>
              <p:cNvCxnSpPr/>
              <p:nvPr/>
            </p:nvCxnSpPr>
            <p:spPr>
              <a:xfrm>
                <a:off x="3161639" y="2674812"/>
                <a:ext cx="70954" cy="0"/>
              </a:xfrm>
              <a:prstGeom prst="line">
                <a:avLst/>
              </a:prstGeom>
              <a:noFill/>
              <a:ln w="19050" cap="flat">
                <a:solidFill>
                  <a:srgbClr val="F6A108"/>
                </a:solidFill>
                <a:prstDash val="solid"/>
                <a:miter lim="800000"/>
                <a:headEnd type="none" w="med" len="med"/>
                <a:tailEnd type="none" w="med" len="med"/>
              </a:ln>
            </p:spPr>
          </p:cxnSp>
          <p:cxnSp>
            <p:nvCxnSpPr>
              <p:cNvPr id="2284" name="Straight Connector 62"/>
              <p:cNvCxnSpPr/>
              <p:nvPr/>
            </p:nvCxnSpPr>
            <p:spPr>
              <a:xfrm rot="5400000">
                <a:off x="3161623" y="2674812"/>
                <a:ext cx="70986" cy="0"/>
              </a:xfrm>
              <a:prstGeom prst="line">
                <a:avLst/>
              </a:prstGeom>
              <a:noFill/>
              <a:ln w="19050" cap="flat">
                <a:solidFill>
                  <a:srgbClr val="F6A108"/>
                </a:solidFill>
                <a:prstDash val="solid"/>
                <a:miter lim="800000"/>
                <a:headEnd type="none" w="med" len="med"/>
                <a:tailEnd type="none" w="med" len="med"/>
              </a:ln>
            </p:spPr>
          </p:cxnSp>
        </p:grpSp>
        <p:grpSp>
          <p:nvGrpSpPr>
            <p:cNvPr id="2285" name=""/>
            <p:cNvGrpSpPr/>
            <p:nvPr/>
          </p:nvGrpSpPr>
          <p:grpSpPr>
            <a:xfrm>
              <a:off x="3427402" y="3262794"/>
              <a:ext cx="70954" cy="70986"/>
              <a:chOff x="3172458" y="2657727"/>
              <a:chExt cx="70954" cy="70986"/>
            </a:xfrm>
          </p:grpSpPr>
          <p:cxnSp>
            <p:nvCxnSpPr>
              <p:cNvPr id="2286" name="Straight Connector 70"/>
              <p:cNvCxnSpPr/>
              <p:nvPr/>
            </p:nvCxnSpPr>
            <p:spPr>
              <a:xfrm>
                <a:off x="3172458" y="2693220"/>
                <a:ext cx="70954" cy="0"/>
              </a:xfrm>
              <a:prstGeom prst="line">
                <a:avLst/>
              </a:prstGeom>
              <a:noFill/>
              <a:ln w="19050" cap="flat">
                <a:solidFill>
                  <a:srgbClr val="F6A108"/>
                </a:solidFill>
                <a:prstDash val="solid"/>
                <a:miter lim="800000"/>
                <a:headEnd type="none" w="med" len="med"/>
                <a:tailEnd type="none" w="med" len="med"/>
              </a:ln>
            </p:spPr>
          </p:cxnSp>
          <p:cxnSp>
            <p:nvCxnSpPr>
              <p:cNvPr id="2287" name="Straight Connector 71"/>
              <p:cNvCxnSpPr/>
              <p:nvPr/>
            </p:nvCxnSpPr>
            <p:spPr>
              <a:xfrm rot="5400000">
                <a:off x="3172442" y="2693220"/>
                <a:ext cx="70986" cy="0"/>
              </a:xfrm>
              <a:prstGeom prst="line">
                <a:avLst/>
              </a:prstGeom>
              <a:noFill/>
              <a:ln w="19050" cap="flat">
                <a:solidFill>
                  <a:srgbClr val="F6A108"/>
                </a:solidFill>
                <a:prstDash val="solid"/>
                <a:miter lim="800000"/>
                <a:headEnd type="none" w="med" len="med"/>
                <a:tailEnd type="none" w="med" len="med"/>
              </a:ln>
            </p:spPr>
          </p:cxnSp>
        </p:grpSp>
        <p:grpSp>
          <p:nvGrpSpPr>
            <p:cNvPr id="2288" name=""/>
            <p:cNvGrpSpPr/>
            <p:nvPr/>
          </p:nvGrpSpPr>
          <p:grpSpPr>
            <a:xfrm>
              <a:off x="3678968" y="3716138"/>
              <a:ext cx="70954" cy="70986"/>
              <a:chOff x="3175879" y="2665767"/>
              <a:chExt cx="70954" cy="70986"/>
            </a:xfrm>
          </p:grpSpPr>
          <p:cxnSp>
            <p:nvCxnSpPr>
              <p:cNvPr id="2289" name="Straight Connector 73"/>
              <p:cNvCxnSpPr/>
              <p:nvPr/>
            </p:nvCxnSpPr>
            <p:spPr>
              <a:xfrm>
                <a:off x="3175879" y="2701260"/>
                <a:ext cx="70954" cy="0"/>
              </a:xfrm>
              <a:prstGeom prst="line">
                <a:avLst/>
              </a:prstGeom>
              <a:noFill/>
              <a:ln w="19050" cap="flat">
                <a:solidFill>
                  <a:srgbClr val="F6A108"/>
                </a:solidFill>
                <a:prstDash val="solid"/>
                <a:miter lim="800000"/>
                <a:headEnd type="none" w="med" len="med"/>
                <a:tailEnd type="none" w="med" len="med"/>
              </a:ln>
            </p:spPr>
          </p:cxnSp>
          <p:cxnSp>
            <p:nvCxnSpPr>
              <p:cNvPr id="2290" name="Straight Connector 74"/>
              <p:cNvCxnSpPr/>
              <p:nvPr/>
            </p:nvCxnSpPr>
            <p:spPr>
              <a:xfrm rot="5400000">
                <a:off x="3175863" y="2701260"/>
                <a:ext cx="70986" cy="0"/>
              </a:xfrm>
              <a:prstGeom prst="line">
                <a:avLst/>
              </a:prstGeom>
              <a:noFill/>
              <a:ln w="19050" cap="flat">
                <a:solidFill>
                  <a:srgbClr val="F6A108"/>
                </a:solidFill>
                <a:prstDash val="solid"/>
                <a:miter lim="800000"/>
                <a:headEnd type="none" w="med" len="med"/>
                <a:tailEnd type="none" w="med" len="med"/>
              </a:ln>
            </p:spPr>
          </p:cxnSp>
        </p:grpSp>
        <p:grpSp>
          <p:nvGrpSpPr>
            <p:cNvPr id="2291" name=""/>
            <p:cNvGrpSpPr/>
            <p:nvPr/>
          </p:nvGrpSpPr>
          <p:grpSpPr>
            <a:xfrm>
              <a:off x="3875706" y="4071069"/>
              <a:ext cx="70954" cy="70986"/>
              <a:chOff x="3178859" y="2670575"/>
              <a:chExt cx="70954" cy="70986"/>
            </a:xfrm>
          </p:grpSpPr>
          <p:cxnSp>
            <p:nvCxnSpPr>
              <p:cNvPr id="2292" name="Straight Connector 76"/>
              <p:cNvCxnSpPr/>
              <p:nvPr/>
            </p:nvCxnSpPr>
            <p:spPr>
              <a:xfrm>
                <a:off x="3178859" y="2706069"/>
                <a:ext cx="70954" cy="0"/>
              </a:xfrm>
              <a:prstGeom prst="line">
                <a:avLst/>
              </a:prstGeom>
              <a:noFill/>
              <a:ln w="19050" cap="flat">
                <a:solidFill>
                  <a:srgbClr val="F6A108"/>
                </a:solidFill>
                <a:prstDash val="solid"/>
                <a:miter lim="800000"/>
                <a:headEnd type="none" w="med" len="med"/>
                <a:tailEnd type="none" w="med" len="med"/>
              </a:ln>
            </p:spPr>
          </p:cxnSp>
          <p:cxnSp>
            <p:nvCxnSpPr>
              <p:cNvPr id="2293" name="Straight Connector 77"/>
              <p:cNvCxnSpPr/>
              <p:nvPr/>
            </p:nvCxnSpPr>
            <p:spPr>
              <a:xfrm rot="5400000">
                <a:off x="3178842" y="2706068"/>
                <a:ext cx="70986" cy="0"/>
              </a:xfrm>
              <a:prstGeom prst="line">
                <a:avLst/>
              </a:prstGeom>
              <a:noFill/>
              <a:ln w="19050" cap="flat">
                <a:solidFill>
                  <a:srgbClr val="F6A108"/>
                </a:solidFill>
                <a:prstDash val="solid"/>
                <a:miter lim="800000"/>
                <a:headEnd type="none" w="med" len="med"/>
                <a:tailEnd type="none" w="med" len="med"/>
              </a:ln>
            </p:spPr>
          </p:cxnSp>
        </p:grpSp>
        <p:grpSp>
          <p:nvGrpSpPr>
            <p:cNvPr id="2294" name=""/>
            <p:cNvGrpSpPr/>
            <p:nvPr/>
          </p:nvGrpSpPr>
          <p:grpSpPr>
            <a:xfrm>
              <a:off x="4027291" y="4250148"/>
              <a:ext cx="70954" cy="70986"/>
              <a:chOff x="3180877" y="2672893"/>
              <a:chExt cx="70954" cy="70986"/>
            </a:xfrm>
          </p:grpSpPr>
          <p:cxnSp>
            <p:nvCxnSpPr>
              <p:cNvPr id="2295" name="Straight Connector 79"/>
              <p:cNvCxnSpPr/>
              <p:nvPr/>
            </p:nvCxnSpPr>
            <p:spPr>
              <a:xfrm>
                <a:off x="3180877" y="2708386"/>
                <a:ext cx="70954" cy="0"/>
              </a:xfrm>
              <a:prstGeom prst="line">
                <a:avLst/>
              </a:prstGeom>
              <a:noFill/>
              <a:ln w="19050" cap="flat">
                <a:solidFill>
                  <a:srgbClr val="F6A108"/>
                </a:solidFill>
                <a:prstDash val="solid"/>
                <a:miter lim="800000"/>
                <a:headEnd type="none" w="med" len="med"/>
                <a:tailEnd type="none" w="med" len="med"/>
              </a:ln>
            </p:spPr>
          </p:cxnSp>
          <p:cxnSp>
            <p:nvCxnSpPr>
              <p:cNvPr id="2296" name="Straight Connector 80"/>
              <p:cNvCxnSpPr/>
              <p:nvPr/>
            </p:nvCxnSpPr>
            <p:spPr>
              <a:xfrm rot="5400000">
                <a:off x="3180862" y="2708386"/>
                <a:ext cx="70986" cy="0"/>
              </a:xfrm>
              <a:prstGeom prst="line">
                <a:avLst/>
              </a:prstGeom>
              <a:noFill/>
              <a:ln w="19050" cap="flat">
                <a:solidFill>
                  <a:srgbClr val="F6A108"/>
                </a:solidFill>
                <a:prstDash val="solid"/>
                <a:miter lim="800000"/>
                <a:headEnd type="none" w="med" len="med"/>
                <a:tailEnd type="none" w="med" len="med"/>
              </a:ln>
            </p:spPr>
          </p:cxnSp>
        </p:grpSp>
        <p:grpSp>
          <p:nvGrpSpPr>
            <p:cNvPr id="2297" name=""/>
            <p:cNvGrpSpPr/>
            <p:nvPr/>
          </p:nvGrpSpPr>
          <p:grpSpPr>
            <a:xfrm>
              <a:off x="4648142" y="4661546"/>
              <a:ext cx="70954" cy="70986"/>
              <a:chOff x="3190876" y="2679779"/>
              <a:chExt cx="70954" cy="70986"/>
            </a:xfrm>
          </p:grpSpPr>
          <p:cxnSp>
            <p:nvCxnSpPr>
              <p:cNvPr id="2298" name="Straight Connector 82"/>
              <p:cNvCxnSpPr/>
              <p:nvPr/>
            </p:nvCxnSpPr>
            <p:spPr>
              <a:xfrm>
                <a:off x="3190876" y="2715272"/>
                <a:ext cx="70954" cy="0"/>
              </a:xfrm>
              <a:prstGeom prst="line">
                <a:avLst/>
              </a:prstGeom>
              <a:noFill/>
              <a:ln w="19050" cap="flat">
                <a:solidFill>
                  <a:srgbClr val="F6A108"/>
                </a:solidFill>
                <a:prstDash val="solid"/>
                <a:miter lim="800000"/>
                <a:headEnd type="none" w="med" len="med"/>
                <a:tailEnd type="none" w="med" len="med"/>
              </a:ln>
            </p:spPr>
          </p:cxnSp>
          <p:cxnSp>
            <p:nvCxnSpPr>
              <p:cNvPr id="2299" name="Straight Connector 83"/>
              <p:cNvCxnSpPr/>
              <p:nvPr/>
            </p:nvCxnSpPr>
            <p:spPr>
              <a:xfrm rot="5400000">
                <a:off x="3190861" y="2715272"/>
                <a:ext cx="70986" cy="0"/>
              </a:xfrm>
              <a:prstGeom prst="line">
                <a:avLst/>
              </a:prstGeom>
              <a:noFill/>
              <a:ln w="19050" cap="flat">
                <a:solidFill>
                  <a:srgbClr val="F6A108"/>
                </a:solidFill>
                <a:prstDash val="solid"/>
                <a:miter lim="800000"/>
                <a:headEnd type="none" w="med" len="med"/>
                <a:tailEnd type="none" w="med" len="med"/>
              </a:ln>
            </p:spPr>
          </p:cxnSp>
        </p:grpSp>
        <p:grpSp>
          <p:nvGrpSpPr>
            <p:cNvPr id="2300" name=""/>
            <p:cNvGrpSpPr/>
            <p:nvPr/>
          </p:nvGrpSpPr>
          <p:grpSpPr>
            <a:xfrm>
              <a:off x="4990012" y="4792225"/>
              <a:ext cx="70954" cy="70986"/>
              <a:chOff x="3195995" y="2681287"/>
              <a:chExt cx="70954" cy="70986"/>
            </a:xfrm>
          </p:grpSpPr>
          <p:cxnSp>
            <p:nvCxnSpPr>
              <p:cNvPr id="2301" name="Straight Connector 85"/>
              <p:cNvCxnSpPr/>
              <p:nvPr/>
            </p:nvCxnSpPr>
            <p:spPr>
              <a:xfrm>
                <a:off x="3195995" y="2716779"/>
                <a:ext cx="70954" cy="0"/>
              </a:xfrm>
              <a:prstGeom prst="line">
                <a:avLst/>
              </a:prstGeom>
              <a:noFill/>
              <a:ln w="19050" cap="flat">
                <a:solidFill>
                  <a:srgbClr val="F6A108"/>
                </a:solidFill>
                <a:prstDash val="solid"/>
                <a:miter lim="800000"/>
                <a:headEnd type="none" w="med" len="med"/>
                <a:tailEnd type="none" w="med" len="med"/>
              </a:ln>
            </p:spPr>
          </p:cxnSp>
          <p:cxnSp>
            <p:nvCxnSpPr>
              <p:cNvPr id="2302" name="Straight Connector 86"/>
              <p:cNvCxnSpPr/>
              <p:nvPr/>
            </p:nvCxnSpPr>
            <p:spPr>
              <a:xfrm rot="5400000">
                <a:off x="3195980" y="2716780"/>
                <a:ext cx="70986" cy="0"/>
              </a:xfrm>
              <a:prstGeom prst="line">
                <a:avLst/>
              </a:prstGeom>
              <a:noFill/>
              <a:ln w="19050" cap="flat">
                <a:solidFill>
                  <a:srgbClr val="F6A108"/>
                </a:solidFill>
                <a:prstDash val="solid"/>
                <a:miter lim="800000"/>
                <a:headEnd type="none" w="med" len="med"/>
                <a:tailEnd type="none" w="med" len="med"/>
              </a:ln>
            </p:spPr>
          </p:cxnSp>
        </p:grpSp>
        <p:grpSp>
          <p:nvGrpSpPr>
            <p:cNvPr id="2303" name=""/>
            <p:cNvGrpSpPr/>
            <p:nvPr/>
          </p:nvGrpSpPr>
          <p:grpSpPr>
            <a:xfrm>
              <a:off x="5041617" y="4792225"/>
              <a:ext cx="70954" cy="70986"/>
              <a:chOff x="3196610" y="2681287"/>
              <a:chExt cx="70954" cy="70986"/>
            </a:xfrm>
          </p:grpSpPr>
          <p:cxnSp>
            <p:nvCxnSpPr>
              <p:cNvPr id="2304" name="Straight Connector 88"/>
              <p:cNvCxnSpPr/>
              <p:nvPr/>
            </p:nvCxnSpPr>
            <p:spPr>
              <a:xfrm>
                <a:off x="3196610" y="2716779"/>
                <a:ext cx="70954" cy="0"/>
              </a:xfrm>
              <a:prstGeom prst="line">
                <a:avLst/>
              </a:prstGeom>
              <a:noFill/>
              <a:ln w="19050" cap="flat">
                <a:solidFill>
                  <a:srgbClr val="F6A108"/>
                </a:solidFill>
                <a:prstDash val="solid"/>
                <a:miter lim="800000"/>
                <a:headEnd type="none" w="med" len="med"/>
                <a:tailEnd type="none" w="med" len="med"/>
              </a:ln>
            </p:spPr>
          </p:cxnSp>
          <p:cxnSp>
            <p:nvCxnSpPr>
              <p:cNvPr id="2305" name="Straight Connector 89"/>
              <p:cNvCxnSpPr/>
              <p:nvPr/>
            </p:nvCxnSpPr>
            <p:spPr>
              <a:xfrm rot="5400000">
                <a:off x="3196595" y="2716780"/>
                <a:ext cx="70986" cy="0"/>
              </a:xfrm>
              <a:prstGeom prst="line">
                <a:avLst/>
              </a:prstGeom>
              <a:noFill/>
              <a:ln w="19050" cap="flat">
                <a:solidFill>
                  <a:srgbClr val="F6A108"/>
                </a:solidFill>
                <a:prstDash val="solid"/>
                <a:miter lim="800000"/>
                <a:headEnd type="none" w="med" len="med"/>
                <a:tailEnd type="none" w="med" len="med"/>
              </a:ln>
            </p:spPr>
          </p:cxnSp>
        </p:grpSp>
        <p:grpSp>
          <p:nvGrpSpPr>
            <p:cNvPr id="2306" name=""/>
            <p:cNvGrpSpPr/>
            <p:nvPr/>
          </p:nvGrpSpPr>
          <p:grpSpPr>
            <a:xfrm>
              <a:off x="5098059" y="4792225"/>
              <a:ext cx="70954" cy="70986"/>
              <a:chOff x="3198664" y="2681287"/>
              <a:chExt cx="70954" cy="70986"/>
            </a:xfrm>
          </p:grpSpPr>
          <p:cxnSp>
            <p:nvCxnSpPr>
              <p:cNvPr id="2307" name="Straight Connector 91"/>
              <p:cNvCxnSpPr/>
              <p:nvPr/>
            </p:nvCxnSpPr>
            <p:spPr>
              <a:xfrm>
                <a:off x="3198664" y="2716779"/>
                <a:ext cx="70954" cy="0"/>
              </a:xfrm>
              <a:prstGeom prst="line">
                <a:avLst/>
              </a:prstGeom>
              <a:noFill/>
              <a:ln w="19050" cap="flat">
                <a:solidFill>
                  <a:srgbClr val="F6A108"/>
                </a:solidFill>
                <a:prstDash val="solid"/>
                <a:miter lim="800000"/>
                <a:headEnd type="none" w="med" len="med"/>
                <a:tailEnd type="none" w="med" len="med"/>
              </a:ln>
            </p:spPr>
          </p:cxnSp>
          <p:cxnSp>
            <p:nvCxnSpPr>
              <p:cNvPr id="2308" name="Straight Connector 92"/>
              <p:cNvCxnSpPr/>
              <p:nvPr/>
            </p:nvCxnSpPr>
            <p:spPr>
              <a:xfrm rot="5400000">
                <a:off x="3198647" y="2716780"/>
                <a:ext cx="70986" cy="0"/>
              </a:xfrm>
              <a:prstGeom prst="line">
                <a:avLst/>
              </a:prstGeom>
              <a:noFill/>
              <a:ln w="19050" cap="flat">
                <a:solidFill>
                  <a:srgbClr val="F6A108"/>
                </a:solidFill>
                <a:prstDash val="solid"/>
                <a:miter lim="800000"/>
                <a:headEnd type="none" w="med" len="med"/>
                <a:tailEnd type="none" w="med" len="med"/>
              </a:ln>
            </p:spPr>
          </p:cxnSp>
        </p:grpSp>
        <p:grpSp>
          <p:nvGrpSpPr>
            <p:cNvPr id="2309" name=""/>
            <p:cNvGrpSpPr/>
            <p:nvPr/>
          </p:nvGrpSpPr>
          <p:grpSpPr>
            <a:xfrm>
              <a:off x="5746324" y="4951943"/>
              <a:ext cx="70954" cy="70986"/>
              <a:chOff x="3207869" y="2684640"/>
              <a:chExt cx="70954" cy="70986"/>
            </a:xfrm>
          </p:grpSpPr>
          <p:cxnSp>
            <p:nvCxnSpPr>
              <p:cNvPr id="2310" name="Straight Connector 94"/>
              <p:cNvCxnSpPr/>
              <p:nvPr/>
            </p:nvCxnSpPr>
            <p:spPr>
              <a:xfrm>
                <a:off x="3207869" y="2720133"/>
                <a:ext cx="70954" cy="0"/>
              </a:xfrm>
              <a:prstGeom prst="line">
                <a:avLst/>
              </a:prstGeom>
              <a:noFill/>
              <a:ln w="19050" cap="flat">
                <a:solidFill>
                  <a:srgbClr val="F6A108"/>
                </a:solidFill>
                <a:prstDash val="solid"/>
                <a:miter lim="800000"/>
                <a:headEnd type="none" w="med" len="med"/>
                <a:tailEnd type="none" w="med" len="med"/>
              </a:ln>
            </p:spPr>
          </p:cxnSp>
          <p:cxnSp>
            <p:nvCxnSpPr>
              <p:cNvPr id="2311" name="Straight Connector 95"/>
              <p:cNvCxnSpPr/>
              <p:nvPr/>
            </p:nvCxnSpPr>
            <p:spPr>
              <a:xfrm rot="5400000">
                <a:off x="3207854" y="2720133"/>
                <a:ext cx="70986" cy="0"/>
              </a:xfrm>
              <a:prstGeom prst="line">
                <a:avLst/>
              </a:prstGeom>
              <a:noFill/>
              <a:ln w="19050" cap="flat">
                <a:solidFill>
                  <a:srgbClr val="F6A108"/>
                </a:solidFill>
                <a:prstDash val="solid"/>
                <a:miter lim="800000"/>
                <a:headEnd type="none" w="med" len="med"/>
                <a:tailEnd type="none" w="med" len="med"/>
              </a:ln>
            </p:spPr>
          </p:cxnSp>
        </p:grpSp>
        <p:grpSp>
          <p:nvGrpSpPr>
            <p:cNvPr id="2312" name=""/>
            <p:cNvGrpSpPr/>
            <p:nvPr/>
          </p:nvGrpSpPr>
          <p:grpSpPr>
            <a:xfrm>
              <a:off x="6081747" y="4976144"/>
              <a:ext cx="70954" cy="70986"/>
              <a:chOff x="3213563" y="2685045"/>
              <a:chExt cx="70954" cy="70986"/>
            </a:xfrm>
          </p:grpSpPr>
          <p:cxnSp>
            <p:nvCxnSpPr>
              <p:cNvPr id="2313" name="Straight Connector 97"/>
              <p:cNvCxnSpPr/>
              <p:nvPr/>
            </p:nvCxnSpPr>
            <p:spPr>
              <a:xfrm>
                <a:off x="3213563" y="2720538"/>
                <a:ext cx="70954" cy="0"/>
              </a:xfrm>
              <a:prstGeom prst="line">
                <a:avLst/>
              </a:prstGeom>
              <a:noFill/>
              <a:ln w="19050" cap="flat">
                <a:solidFill>
                  <a:srgbClr val="F6A108"/>
                </a:solidFill>
                <a:prstDash val="solid"/>
                <a:miter lim="800000"/>
                <a:headEnd type="none" w="med" len="med"/>
                <a:tailEnd type="none" w="med" len="med"/>
              </a:ln>
            </p:spPr>
          </p:cxnSp>
          <p:cxnSp>
            <p:nvCxnSpPr>
              <p:cNvPr id="2314" name="Straight Connector 98"/>
              <p:cNvCxnSpPr/>
              <p:nvPr/>
            </p:nvCxnSpPr>
            <p:spPr>
              <a:xfrm rot="5400000">
                <a:off x="3213547" y="2720538"/>
                <a:ext cx="70986" cy="0"/>
              </a:xfrm>
              <a:prstGeom prst="line">
                <a:avLst/>
              </a:prstGeom>
              <a:noFill/>
              <a:ln w="19050" cap="flat">
                <a:solidFill>
                  <a:srgbClr val="F6A108"/>
                </a:solidFill>
                <a:prstDash val="solid"/>
                <a:miter lim="800000"/>
                <a:headEnd type="none" w="med" len="med"/>
                <a:tailEnd type="none" w="med" len="med"/>
              </a:ln>
            </p:spPr>
          </p:cxnSp>
        </p:grpSp>
        <p:grpSp>
          <p:nvGrpSpPr>
            <p:cNvPr id="2315" name=""/>
            <p:cNvGrpSpPr/>
            <p:nvPr/>
          </p:nvGrpSpPr>
          <p:grpSpPr>
            <a:xfrm>
              <a:off x="6202690" y="4979370"/>
              <a:ext cx="70954" cy="70986"/>
              <a:chOff x="3215533" y="2684872"/>
              <a:chExt cx="70954" cy="70986"/>
            </a:xfrm>
          </p:grpSpPr>
          <p:cxnSp>
            <p:nvCxnSpPr>
              <p:cNvPr id="2316" name="Straight Connector 100"/>
              <p:cNvCxnSpPr/>
              <p:nvPr/>
            </p:nvCxnSpPr>
            <p:spPr>
              <a:xfrm>
                <a:off x="3215533" y="2720365"/>
                <a:ext cx="70954" cy="0"/>
              </a:xfrm>
              <a:prstGeom prst="line">
                <a:avLst/>
              </a:prstGeom>
              <a:noFill/>
              <a:ln w="19050" cap="flat">
                <a:solidFill>
                  <a:srgbClr val="F6A108"/>
                </a:solidFill>
                <a:prstDash val="solid"/>
                <a:miter lim="800000"/>
                <a:headEnd type="none" w="med" len="med"/>
                <a:tailEnd type="none" w="med" len="med"/>
              </a:ln>
            </p:spPr>
          </p:cxnSp>
          <p:cxnSp>
            <p:nvCxnSpPr>
              <p:cNvPr id="2317" name="Straight Connector 101"/>
              <p:cNvCxnSpPr/>
              <p:nvPr/>
            </p:nvCxnSpPr>
            <p:spPr>
              <a:xfrm rot="5400000">
                <a:off x="3215517" y="2720365"/>
                <a:ext cx="70986" cy="0"/>
              </a:xfrm>
              <a:prstGeom prst="line">
                <a:avLst/>
              </a:prstGeom>
              <a:noFill/>
              <a:ln w="19050" cap="flat">
                <a:solidFill>
                  <a:srgbClr val="F6A108"/>
                </a:solidFill>
                <a:prstDash val="solid"/>
                <a:miter lim="800000"/>
                <a:headEnd type="none" w="med" len="med"/>
                <a:tailEnd type="none" w="med" len="med"/>
              </a:ln>
            </p:spPr>
          </p:cxnSp>
        </p:grpSp>
      </p:grpSp>
      <p:grpSp>
        <p:nvGrpSpPr>
          <p:cNvPr id="2318" name=""/>
          <p:cNvGrpSpPr/>
          <p:nvPr/>
        </p:nvGrpSpPr>
        <p:grpSpPr>
          <a:xfrm>
            <a:off x="2766124" y="2091933"/>
            <a:ext cx="2891929" cy="2909671"/>
            <a:chOff x="2766115" y="2092185"/>
            <a:chExt cx="2892571" cy="2909802"/>
          </a:xfrm>
        </p:grpSpPr>
        <p:grpSp>
          <p:nvGrpSpPr>
            <p:cNvPr id="2319" name=""/>
            <p:cNvGrpSpPr/>
            <p:nvPr/>
          </p:nvGrpSpPr>
          <p:grpSpPr>
            <a:xfrm>
              <a:off x="3108026" y="2934874"/>
              <a:ext cx="70908" cy="70908"/>
              <a:chOff x="3166864" y="2652735"/>
              <a:chExt cx="70908" cy="70908"/>
            </a:xfrm>
          </p:grpSpPr>
          <p:cxnSp>
            <p:nvCxnSpPr>
              <p:cNvPr id="2320" name="Straight Connector 64"/>
              <p:cNvCxnSpPr/>
              <p:nvPr/>
            </p:nvCxnSpPr>
            <p:spPr>
              <a:xfrm>
                <a:off x="3166864" y="2688189"/>
                <a:ext cx="70908" cy="0"/>
              </a:xfrm>
              <a:prstGeom prst="line">
                <a:avLst/>
              </a:prstGeom>
              <a:noFill/>
              <a:ln w="19050" cap="flat">
                <a:solidFill>
                  <a:srgbClr val="C4D6EC"/>
                </a:solidFill>
                <a:prstDash val="solid"/>
                <a:miter lim="800000"/>
                <a:headEnd type="none" w="med" len="med"/>
                <a:tailEnd type="none" w="med" len="med"/>
              </a:ln>
            </p:spPr>
          </p:cxnSp>
          <p:cxnSp>
            <p:nvCxnSpPr>
              <p:cNvPr id="2321" name="Straight Connector 65"/>
              <p:cNvCxnSpPr/>
              <p:nvPr/>
            </p:nvCxnSpPr>
            <p:spPr>
              <a:xfrm rot="5400000">
                <a:off x="3166864" y="2688189"/>
                <a:ext cx="70908" cy="0"/>
              </a:xfrm>
              <a:prstGeom prst="line">
                <a:avLst/>
              </a:prstGeom>
              <a:noFill/>
              <a:ln w="19050" cap="flat">
                <a:solidFill>
                  <a:srgbClr val="C4D6EC"/>
                </a:solidFill>
                <a:prstDash val="solid"/>
                <a:miter lim="800000"/>
                <a:headEnd type="none" w="med" len="med"/>
                <a:tailEnd type="none" w="med" len="med"/>
              </a:ln>
            </p:spPr>
          </p:cxnSp>
        </p:grpSp>
        <p:grpSp>
          <p:nvGrpSpPr>
            <p:cNvPr id="2322" name=""/>
            <p:cNvGrpSpPr/>
            <p:nvPr/>
          </p:nvGrpSpPr>
          <p:grpSpPr>
            <a:xfrm>
              <a:off x="2766115" y="2092185"/>
              <a:ext cx="70908" cy="70908"/>
              <a:chOff x="3161480" y="2639465"/>
              <a:chExt cx="70908" cy="70908"/>
            </a:xfrm>
          </p:grpSpPr>
          <p:cxnSp>
            <p:nvCxnSpPr>
              <p:cNvPr id="2323" name="Straight Connector 108"/>
              <p:cNvCxnSpPr/>
              <p:nvPr/>
            </p:nvCxnSpPr>
            <p:spPr>
              <a:xfrm>
                <a:off x="3161480" y="2674919"/>
                <a:ext cx="70908" cy="0"/>
              </a:xfrm>
              <a:prstGeom prst="line">
                <a:avLst/>
              </a:prstGeom>
              <a:noFill/>
              <a:ln w="19050" cap="flat">
                <a:solidFill>
                  <a:srgbClr val="C4D6EC"/>
                </a:solidFill>
                <a:prstDash val="solid"/>
                <a:miter lim="800000"/>
                <a:headEnd type="none" w="med" len="med"/>
                <a:tailEnd type="none" w="med" len="med"/>
              </a:ln>
            </p:spPr>
          </p:cxnSp>
          <p:cxnSp>
            <p:nvCxnSpPr>
              <p:cNvPr id="2324" name="Straight Connector 109"/>
              <p:cNvCxnSpPr/>
              <p:nvPr/>
            </p:nvCxnSpPr>
            <p:spPr>
              <a:xfrm rot="5400000">
                <a:off x="3161480" y="2674919"/>
                <a:ext cx="70908" cy="0"/>
              </a:xfrm>
              <a:prstGeom prst="line">
                <a:avLst/>
              </a:prstGeom>
              <a:noFill/>
              <a:ln w="19050" cap="flat">
                <a:solidFill>
                  <a:srgbClr val="C4D6EC"/>
                </a:solidFill>
                <a:prstDash val="solid"/>
                <a:miter lim="800000"/>
                <a:headEnd type="none" w="med" len="med"/>
                <a:tailEnd type="none" w="med" len="med"/>
              </a:ln>
            </p:spPr>
          </p:cxnSp>
        </p:grpSp>
        <p:grpSp>
          <p:nvGrpSpPr>
            <p:cNvPr id="2325" name=""/>
            <p:cNvGrpSpPr/>
            <p:nvPr/>
          </p:nvGrpSpPr>
          <p:grpSpPr>
            <a:xfrm>
              <a:off x="3249625" y="3300961"/>
              <a:ext cx="70908" cy="70908"/>
              <a:chOff x="3169095" y="2658501"/>
              <a:chExt cx="70908" cy="70908"/>
            </a:xfrm>
          </p:grpSpPr>
          <p:cxnSp>
            <p:nvCxnSpPr>
              <p:cNvPr id="2326" name="Straight Connector 111"/>
              <p:cNvCxnSpPr/>
              <p:nvPr/>
            </p:nvCxnSpPr>
            <p:spPr>
              <a:xfrm>
                <a:off x="3169095" y="2693955"/>
                <a:ext cx="70908" cy="0"/>
              </a:xfrm>
              <a:prstGeom prst="line">
                <a:avLst/>
              </a:prstGeom>
              <a:noFill/>
              <a:ln w="19050" cap="flat">
                <a:solidFill>
                  <a:srgbClr val="C4D6EC"/>
                </a:solidFill>
                <a:prstDash val="solid"/>
                <a:miter lim="800000"/>
                <a:headEnd type="none" w="med" len="med"/>
                <a:tailEnd type="none" w="med" len="med"/>
              </a:ln>
            </p:spPr>
          </p:cxnSp>
          <p:cxnSp>
            <p:nvCxnSpPr>
              <p:cNvPr id="2327" name="Straight Connector 112"/>
              <p:cNvCxnSpPr/>
              <p:nvPr/>
            </p:nvCxnSpPr>
            <p:spPr>
              <a:xfrm rot="5400000">
                <a:off x="3169094" y="2693955"/>
                <a:ext cx="70908" cy="0"/>
              </a:xfrm>
              <a:prstGeom prst="line">
                <a:avLst/>
              </a:prstGeom>
              <a:noFill/>
              <a:ln w="19050" cap="flat">
                <a:solidFill>
                  <a:srgbClr val="C4D6EC"/>
                </a:solidFill>
                <a:prstDash val="solid"/>
                <a:miter lim="800000"/>
                <a:headEnd type="none" w="med" len="med"/>
                <a:tailEnd type="none" w="med" len="med"/>
              </a:ln>
            </p:spPr>
          </p:cxnSp>
        </p:grpSp>
        <p:grpSp>
          <p:nvGrpSpPr>
            <p:cNvPr id="2328" name=""/>
            <p:cNvGrpSpPr/>
            <p:nvPr/>
          </p:nvGrpSpPr>
          <p:grpSpPr>
            <a:xfrm>
              <a:off x="3470659" y="3798284"/>
              <a:ext cx="70908" cy="70908"/>
              <a:chOff x="3172575" y="2666332"/>
              <a:chExt cx="70908" cy="70908"/>
            </a:xfrm>
          </p:grpSpPr>
          <p:cxnSp>
            <p:nvCxnSpPr>
              <p:cNvPr id="2329" name="Straight Connector 114"/>
              <p:cNvCxnSpPr/>
              <p:nvPr/>
            </p:nvCxnSpPr>
            <p:spPr>
              <a:xfrm>
                <a:off x="3172575" y="2701786"/>
                <a:ext cx="70908" cy="0"/>
              </a:xfrm>
              <a:prstGeom prst="line">
                <a:avLst/>
              </a:prstGeom>
              <a:noFill/>
              <a:ln w="19050" cap="flat">
                <a:solidFill>
                  <a:srgbClr val="C4D6EC"/>
                </a:solidFill>
                <a:prstDash val="solid"/>
                <a:miter lim="800000"/>
                <a:headEnd type="none" w="med" len="med"/>
                <a:tailEnd type="none" w="med" len="med"/>
              </a:ln>
            </p:spPr>
          </p:cxnSp>
          <p:cxnSp>
            <p:nvCxnSpPr>
              <p:cNvPr id="2330" name="Straight Connector 115"/>
              <p:cNvCxnSpPr/>
              <p:nvPr/>
            </p:nvCxnSpPr>
            <p:spPr>
              <a:xfrm rot="5400000">
                <a:off x="3172575" y="2701786"/>
                <a:ext cx="70908" cy="0"/>
              </a:xfrm>
              <a:prstGeom prst="line">
                <a:avLst/>
              </a:prstGeom>
              <a:noFill/>
              <a:ln w="19050" cap="flat">
                <a:solidFill>
                  <a:srgbClr val="C4D6EC"/>
                </a:solidFill>
                <a:prstDash val="solid"/>
                <a:miter lim="800000"/>
                <a:headEnd type="none" w="med" len="med"/>
                <a:tailEnd type="none" w="med" len="med"/>
              </a:ln>
            </p:spPr>
          </p:cxnSp>
        </p:grpSp>
        <p:grpSp>
          <p:nvGrpSpPr>
            <p:cNvPr id="2331" name=""/>
            <p:cNvGrpSpPr/>
            <p:nvPr/>
          </p:nvGrpSpPr>
          <p:grpSpPr>
            <a:xfrm>
              <a:off x="3653701" y="4091844"/>
              <a:ext cx="70908" cy="70908"/>
              <a:chOff x="3175457" y="2670956"/>
              <a:chExt cx="70908" cy="70908"/>
            </a:xfrm>
          </p:grpSpPr>
          <p:cxnSp>
            <p:nvCxnSpPr>
              <p:cNvPr id="2332" name="Straight Connector 117"/>
              <p:cNvCxnSpPr/>
              <p:nvPr/>
            </p:nvCxnSpPr>
            <p:spPr>
              <a:xfrm>
                <a:off x="3175457" y="2706409"/>
                <a:ext cx="70908" cy="0"/>
              </a:xfrm>
              <a:prstGeom prst="line">
                <a:avLst/>
              </a:prstGeom>
              <a:noFill/>
              <a:ln w="19050" cap="flat">
                <a:solidFill>
                  <a:srgbClr val="C4D6EC"/>
                </a:solidFill>
                <a:prstDash val="solid"/>
                <a:miter lim="800000"/>
                <a:headEnd type="none" w="med" len="med"/>
                <a:tailEnd type="none" w="med" len="med"/>
              </a:ln>
            </p:spPr>
          </p:cxnSp>
          <p:cxnSp>
            <p:nvCxnSpPr>
              <p:cNvPr id="2333" name="Straight Connector 118"/>
              <p:cNvCxnSpPr/>
              <p:nvPr/>
            </p:nvCxnSpPr>
            <p:spPr>
              <a:xfrm rot="5400000">
                <a:off x="3175458" y="2706409"/>
                <a:ext cx="70908" cy="0"/>
              </a:xfrm>
              <a:prstGeom prst="line">
                <a:avLst/>
              </a:prstGeom>
              <a:noFill/>
              <a:ln w="19050" cap="flat">
                <a:solidFill>
                  <a:srgbClr val="C4D6EC"/>
                </a:solidFill>
                <a:prstDash val="solid"/>
                <a:miter lim="800000"/>
                <a:headEnd type="none" w="med" len="med"/>
                <a:tailEnd type="none" w="med" len="med"/>
              </a:ln>
            </p:spPr>
          </p:cxnSp>
        </p:grpSp>
        <p:grpSp>
          <p:nvGrpSpPr>
            <p:cNvPr id="2334" name=""/>
            <p:cNvGrpSpPr/>
            <p:nvPr/>
          </p:nvGrpSpPr>
          <p:grpSpPr>
            <a:xfrm>
              <a:off x="3836745" y="4288703"/>
              <a:ext cx="70908" cy="70908"/>
              <a:chOff x="3178340" y="2674056"/>
              <a:chExt cx="70908" cy="70908"/>
            </a:xfrm>
          </p:grpSpPr>
          <p:cxnSp>
            <p:nvCxnSpPr>
              <p:cNvPr id="2335" name="Straight Connector 120"/>
              <p:cNvCxnSpPr/>
              <p:nvPr/>
            </p:nvCxnSpPr>
            <p:spPr>
              <a:xfrm>
                <a:off x="3178340" y="2709510"/>
                <a:ext cx="70908" cy="0"/>
              </a:xfrm>
              <a:prstGeom prst="line">
                <a:avLst/>
              </a:prstGeom>
              <a:noFill/>
              <a:ln w="19050" cap="flat">
                <a:solidFill>
                  <a:srgbClr val="C4D6EC"/>
                </a:solidFill>
                <a:prstDash val="solid"/>
                <a:miter lim="800000"/>
                <a:headEnd type="none" w="med" len="med"/>
                <a:tailEnd type="none" w="med" len="med"/>
              </a:ln>
            </p:spPr>
          </p:cxnSp>
          <p:cxnSp>
            <p:nvCxnSpPr>
              <p:cNvPr id="2336" name="Straight Connector 121"/>
              <p:cNvCxnSpPr/>
              <p:nvPr/>
            </p:nvCxnSpPr>
            <p:spPr>
              <a:xfrm rot="5400000">
                <a:off x="3178340" y="2709510"/>
                <a:ext cx="70908" cy="0"/>
              </a:xfrm>
              <a:prstGeom prst="line">
                <a:avLst/>
              </a:prstGeom>
              <a:noFill/>
              <a:ln w="19050" cap="flat">
                <a:solidFill>
                  <a:srgbClr val="C4D6EC"/>
                </a:solidFill>
                <a:prstDash val="solid"/>
                <a:miter lim="800000"/>
                <a:headEnd type="none" w="med" len="med"/>
                <a:tailEnd type="none" w="med" len="med"/>
              </a:ln>
            </p:spPr>
          </p:cxnSp>
        </p:grpSp>
        <p:grpSp>
          <p:nvGrpSpPr>
            <p:cNvPr id="2337" name=""/>
            <p:cNvGrpSpPr/>
            <p:nvPr/>
          </p:nvGrpSpPr>
          <p:grpSpPr>
            <a:xfrm>
              <a:off x="4137213" y="4513190"/>
              <a:ext cx="70907" cy="70908"/>
              <a:chOff x="3183072" y="2677591"/>
              <a:chExt cx="70907" cy="70908"/>
            </a:xfrm>
          </p:grpSpPr>
          <p:cxnSp>
            <p:nvCxnSpPr>
              <p:cNvPr id="2338" name="Straight Connector 123"/>
              <p:cNvCxnSpPr/>
              <p:nvPr/>
            </p:nvCxnSpPr>
            <p:spPr>
              <a:xfrm>
                <a:off x="3183072" y="2713045"/>
                <a:ext cx="70908" cy="0"/>
              </a:xfrm>
              <a:prstGeom prst="line">
                <a:avLst/>
              </a:prstGeom>
              <a:noFill/>
              <a:ln w="19050" cap="flat">
                <a:solidFill>
                  <a:srgbClr val="C4D6EC"/>
                </a:solidFill>
                <a:prstDash val="solid"/>
                <a:miter lim="800000"/>
                <a:headEnd type="none" w="med" len="med"/>
                <a:tailEnd type="none" w="med" len="med"/>
              </a:ln>
            </p:spPr>
          </p:cxnSp>
          <p:cxnSp>
            <p:nvCxnSpPr>
              <p:cNvPr id="2339" name="Straight Connector 124"/>
              <p:cNvCxnSpPr/>
              <p:nvPr/>
            </p:nvCxnSpPr>
            <p:spPr>
              <a:xfrm rot="5400000">
                <a:off x="3183072" y="2713045"/>
                <a:ext cx="70908" cy="0"/>
              </a:xfrm>
              <a:prstGeom prst="line">
                <a:avLst/>
              </a:prstGeom>
              <a:noFill/>
              <a:ln w="19050" cap="flat">
                <a:solidFill>
                  <a:srgbClr val="C4D6EC"/>
                </a:solidFill>
                <a:prstDash val="solid"/>
                <a:miter lim="800000"/>
                <a:headEnd type="none" w="med" len="med"/>
                <a:tailEnd type="none" w="med" len="med"/>
              </a:ln>
            </p:spPr>
          </p:cxnSp>
        </p:grpSp>
        <p:grpSp>
          <p:nvGrpSpPr>
            <p:cNvPr id="2340" name=""/>
            <p:cNvGrpSpPr/>
            <p:nvPr/>
          </p:nvGrpSpPr>
          <p:grpSpPr>
            <a:xfrm>
              <a:off x="4185563" y="4520097"/>
              <a:ext cx="70908" cy="70908"/>
              <a:chOff x="3183833" y="2677700"/>
              <a:chExt cx="70908" cy="70908"/>
            </a:xfrm>
          </p:grpSpPr>
          <p:cxnSp>
            <p:nvCxnSpPr>
              <p:cNvPr id="2341" name="Straight Connector 126"/>
              <p:cNvCxnSpPr/>
              <p:nvPr/>
            </p:nvCxnSpPr>
            <p:spPr>
              <a:xfrm>
                <a:off x="3183833" y="2713154"/>
                <a:ext cx="70908" cy="0"/>
              </a:xfrm>
              <a:prstGeom prst="line">
                <a:avLst/>
              </a:prstGeom>
              <a:noFill/>
              <a:ln w="19050" cap="flat">
                <a:solidFill>
                  <a:srgbClr val="C4D6EC"/>
                </a:solidFill>
                <a:prstDash val="solid"/>
                <a:miter lim="800000"/>
                <a:headEnd type="none" w="med" len="med"/>
                <a:tailEnd type="none" w="med" len="med"/>
              </a:ln>
            </p:spPr>
          </p:cxnSp>
          <p:cxnSp>
            <p:nvCxnSpPr>
              <p:cNvPr id="2342" name="Straight Connector 127"/>
              <p:cNvCxnSpPr/>
              <p:nvPr/>
            </p:nvCxnSpPr>
            <p:spPr>
              <a:xfrm rot="5400000">
                <a:off x="3183833" y="2713154"/>
                <a:ext cx="70908" cy="0"/>
              </a:xfrm>
              <a:prstGeom prst="line">
                <a:avLst/>
              </a:prstGeom>
              <a:noFill/>
              <a:ln w="19050" cap="flat">
                <a:solidFill>
                  <a:srgbClr val="C4D6EC"/>
                </a:solidFill>
                <a:prstDash val="solid"/>
                <a:miter lim="800000"/>
                <a:headEnd type="none" w="med" len="med"/>
                <a:tailEnd type="none" w="med" len="med"/>
              </a:ln>
            </p:spPr>
          </p:cxnSp>
        </p:grpSp>
        <p:grpSp>
          <p:nvGrpSpPr>
            <p:cNvPr id="2343" name=""/>
            <p:cNvGrpSpPr/>
            <p:nvPr/>
          </p:nvGrpSpPr>
          <p:grpSpPr>
            <a:xfrm>
              <a:off x="4382421" y="4596077"/>
              <a:ext cx="70907" cy="70908"/>
              <a:chOff x="3186934" y="2678896"/>
              <a:chExt cx="70907" cy="70908"/>
            </a:xfrm>
          </p:grpSpPr>
          <p:cxnSp>
            <p:nvCxnSpPr>
              <p:cNvPr id="2344" name="Straight Connector 129"/>
              <p:cNvCxnSpPr/>
              <p:nvPr/>
            </p:nvCxnSpPr>
            <p:spPr>
              <a:xfrm>
                <a:off x="3186934" y="2714350"/>
                <a:ext cx="70908" cy="0"/>
              </a:xfrm>
              <a:prstGeom prst="line">
                <a:avLst/>
              </a:prstGeom>
              <a:noFill/>
              <a:ln w="19050" cap="flat">
                <a:solidFill>
                  <a:srgbClr val="C4D6EC"/>
                </a:solidFill>
                <a:prstDash val="solid"/>
                <a:miter lim="800000"/>
                <a:headEnd type="none" w="med" len="med"/>
                <a:tailEnd type="none" w="med" len="med"/>
              </a:ln>
            </p:spPr>
          </p:cxnSp>
          <p:cxnSp>
            <p:nvCxnSpPr>
              <p:cNvPr id="2345" name="Straight Connector 130"/>
              <p:cNvCxnSpPr/>
              <p:nvPr/>
            </p:nvCxnSpPr>
            <p:spPr>
              <a:xfrm rot="5400000">
                <a:off x="3186934" y="2714350"/>
                <a:ext cx="70908" cy="0"/>
              </a:xfrm>
              <a:prstGeom prst="line">
                <a:avLst/>
              </a:prstGeom>
              <a:noFill/>
              <a:ln w="19050" cap="flat">
                <a:solidFill>
                  <a:srgbClr val="C4D6EC"/>
                </a:solidFill>
                <a:prstDash val="solid"/>
                <a:miter lim="800000"/>
                <a:headEnd type="none" w="med" len="med"/>
                <a:tailEnd type="none" w="med" len="med"/>
              </a:ln>
            </p:spPr>
          </p:cxnSp>
        </p:grpSp>
        <p:grpSp>
          <p:nvGrpSpPr>
            <p:cNvPr id="2346" name=""/>
            <p:cNvGrpSpPr/>
            <p:nvPr/>
          </p:nvGrpSpPr>
          <p:grpSpPr>
            <a:xfrm>
              <a:off x="4451493" y="4634067"/>
              <a:ext cx="70908" cy="70908"/>
              <a:chOff x="3188021" y="2679494"/>
              <a:chExt cx="70908" cy="70908"/>
            </a:xfrm>
          </p:grpSpPr>
          <p:cxnSp>
            <p:nvCxnSpPr>
              <p:cNvPr id="2347" name="Straight Connector 132"/>
              <p:cNvCxnSpPr/>
              <p:nvPr/>
            </p:nvCxnSpPr>
            <p:spPr>
              <a:xfrm>
                <a:off x="3188021" y="2714948"/>
                <a:ext cx="70908" cy="0"/>
              </a:xfrm>
              <a:prstGeom prst="line">
                <a:avLst/>
              </a:prstGeom>
              <a:noFill/>
              <a:ln w="19050" cap="flat">
                <a:solidFill>
                  <a:srgbClr val="C4D6EC"/>
                </a:solidFill>
                <a:prstDash val="solid"/>
                <a:miter lim="800000"/>
                <a:headEnd type="none" w="med" len="med"/>
                <a:tailEnd type="none" w="med" len="med"/>
              </a:ln>
            </p:spPr>
          </p:cxnSp>
          <p:cxnSp>
            <p:nvCxnSpPr>
              <p:cNvPr id="2348" name="Straight Connector 133"/>
              <p:cNvCxnSpPr/>
              <p:nvPr/>
            </p:nvCxnSpPr>
            <p:spPr>
              <a:xfrm rot="5400000">
                <a:off x="3188021" y="2714948"/>
                <a:ext cx="70908" cy="0"/>
              </a:xfrm>
              <a:prstGeom prst="line">
                <a:avLst/>
              </a:prstGeom>
              <a:noFill/>
              <a:ln w="19050" cap="flat">
                <a:solidFill>
                  <a:srgbClr val="C4D6EC"/>
                </a:solidFill>
                <a:prstDash val="solid"/>
                <a:miter lim="800000"/>
                <a:headEnd type="none" w="med" len="med"/>
                <a:tailEnd type="none" w="med" len="med"/>
              </a:ln>
            </p:spPr>
          </p:cxnSp>
        </p:grpSp>
        <p:grpSp>
          <p:nvGrpSpPr>
            <p:cNvPr id="2349" name=""/>
            <p:cNvGrpSpPr/>
            <p:nvPr/>
          </p:nvGrpSpPr>
          <p:grpSpPr>
            <a:xfrm>
              <a:off x="4492938" y="4658243"/>
              <a:ext cx="70907" cy="70908"/>
              <a:chOff x="3188674" y="2679875"/>
              <a:chExt cx="70907" cy="70908"/>
            </a:xfrm>
          </p:grpSpPr>
          <p:cxnSp>
            <p:nvCxnSpPr>
              <p:cNvPr id="2350" name="Straight Connector 135"/>
              <p:cNvCxnSpPr/>
              <p:nvPr/>
            </p:nvCxnSpPr>
            <p:spPr>
              <a:xfrm>
                <a:off x="3188674" y="2715329"/>
                <a:ext cx="70908" cy="0"/>
              </a:xfrm>
              <a:prstGeom prst="line">
                <a:avLst/>
              </a:prstGeom>
              <a:noFill/>
              <a:ln w="19050" cap="flat">
                <a:solidFill>
                  <a:srgbClr val="C4D6EC"/>
                </a:solidFill>
                <a:prstDash val="solid"/>
                <a:miter lim="800000"/>
                <a:headEnd type="none" w="med" len="med"/>
                <a:tailEnd type="none" w="med" len="med"/>
              </a:ln>
            </p:spPr>
          </p:cxnSp>
          <p:cxnSp>
            <p:nvCxnSpPr>
              <p:cNvPr id="2351" name="Straight Connector 136"/>
              <p:cNvCxnSpPr/>
              <p:nvPr/>
            </p:nvCxnSpPr>
            <p:spPr>
              <a:xfrm rot="5400000">
                <a:off x="3188674" y="2715329"/>
                <a:ext cx="70908" cy="0"/>
              </a:xfrm>
              <a:prstGeom prst="line">
                <a:avLst/>
              </a:prstGeom>
              <a:noFill/>
              <a:ln w="19050" cap="flat">
                <a:solidFill>
                  <a:srgbClr val="C4D6EC"/>
                </a:solidFill>
                <a:prstDash val="solid"/>
                <a:miter lim="800000"/>
                <a:headEnd type="none" w="med" len="med"/>
                <a:tailEnd type="none" w="med" len="med"/>
              </a:ln>
            </p:spPr>
          </p:cxnSp>
        </p:grpSp>
        <p:grpSp>
          <p:nvGrpSpPr>
            <p:cNvPr id="2352" name=""/>
            <p:cNvGrpSpPr/>
            <p:nvPr/>
          </p:nvGrpSpPr>
          <p:grpSpPr>
            <a:xfrm>
              <a:off x="4602574" y="4716955"/>
              <a:ext cx="70907" cy="70908"/>
              <a:chOff x="3190400" y="2680799"/>
              <a:chExt cx="70907" cy="70908"/>
            </a:xfrm>
          </p:grpSpPr>
          <p:cxnSp>
            <p:nvCxnSpPr>
              <p:cNvPr id="2353" name="Straight Connector 138"/>
              <p:cNvCxnSpPr/>
              <p:nvPr/>
            </p:nvCxnSpPr>
            <p:spPr>
              <a:xfrm>
                <a:off x="3190400" y="2716254"/>
                <a:ext cx="70908" cy="0"/>
              </a:xfrm>
              <a:prstGeom prst="line">
                <a:avLst/>
              </a:prstGeom>
              <a:noFill/>
              <a:ln w="19050" cap="flat">
                <a:solidFill>
                  <a:srgbClr val="C4D6EC"/>
                </a:solidFill>
                <a:prstDash val="solid"/>
                <a:miter lim="800000"/>
                <a:headEnd type="none" w="med" len="med"/>
                <a:tailEnd type="none" w="med" len="med"/>
              </a:ln>
            </p:spPr>
          </p:cxnSp>
          <p:cxnSp>
            <p:nvCxnSpPr>
              <p:cNvPr id="2354" name="Straight Connector 139"/>
              <p:cNvCxnSpPr/>
              <p:nvPr/>
            </p:nvCxnSpPr>
            <p:spPr>
              <a:xfrm rot="5400000">
                <a:off x="3190400" y="2716253"/>
                <a:ext cx="70908" cy="0"/>
              </a:xfrm>
              <a:prstGeom prst="line">
                <a:avLst/>
              </a:prstGeom>
              <a:noFill/>
              <a:ln w="19050" cap="flat">
                <a:solidFill>
                  <a:srgbClr val="C4D6EC"/>
                </a:solidFill>
                <a:prstDash val="solid"/>
                <a:miter lim="800000"/>
                <a:headEnd type="none" w="med" len="med"/>
                <a:tailEnd type="none" w="med" len="med"/>
              </a:ln>
            </p:spPr>
          </p:cxnSp>
        </p:grpSp>
        <p:grpSp>
          <p:nvGrpSpPr>
            <p:cNvPr id="2355" name=""/>
            <p:cNvGrpSpPr/>
            <p:nvPr/>
          </p:nvGrpSpPr>
          <p:grpSpPr>
            <a:xfrm>
              <a:off x="4658749" y="4730769"/>
              <a:ext cx="70907" cy="70908"/>
              <a:chOff x="3191285" y="2681017"/>
              <a:chExt cx="70907" cy="70908"/>
            </a:xfrm>
          </p:grpSpPr>
          <p:cxnSp>
            <p:nvCxnSpPr>
              <p:cNvPr id="2356" name="Straight Connector 141"/>
              <p:cNvCxnSpPr/>
              <p:nvPr/>
            </p:nvCxnSpPr>
            <p:spPr>
              <a:xfrm>
                <a:off x="3191285" y="2716471"/>
                <a:ext cx="70908" cy="0"/>
              </a:xfrm>
              <a:prstGeom prst="line">
                <a:avLst/>
              </a:prstGeom>
              <a:noFill/>
              <a:ln w="19050" cap="flat">
                <a:solidFill>
                  <a:srgbClr val="C4D6EC"/>
                </a:solidFill>
                <a:prstDash val="solid"/>
                <a:miter lim="800000"/>
                <a:headEnd type="none" w="med" len="med"/>
                <a:tailEnd type="none" w="med" len="med"/>
              </a:ln>
            </p:spPr>
          </p:cxnSp>
          <p:cxnSp>
            <p:nvCxnSpPr>
              <p:cNvPr id="2357" name="Straight Connector 142"/>
              <p:cNvCxnSpPr/>
              <p:nvPr/>
            </p:nvCxnSpPr>
            <p:spPr>
              <a:xfrm rot="5400000">
                <a:off x="3191285" y="2716471"/>
                <a:ext cx="70908" cy="0"/>
              </a:xfrm>
              <a:prstGeom prst="line">
                <a:avLst/>
              </a:prstGeom>
              <a:noFill/>
              <a:ln w="19050" cap="flat">
                <a:solidFill>
                  <a:srgbClr val="C4D6EC"/>
                </a:solidFill>
                <a:prstDash val="solid"/>
                <a:miter lim="800000"/>
                <a:headEnd type="none" w="med" len="med"/>
                <a:tailEnd type="none" w="med" len="med"/>
              </a:ln>
            </p:spPr>
          </p:cxnSp>
        </p:grpSp>
        <p:grpSp>
          <p:nvGrpSpPr>
            <p:cNvPr id="2358" name=""/>
            <p:cNvGrpSpPr/>
            <p:nvPr/>
          </p:nvGrpSpPr>
          <p:grpSpPr>
            <a:xfrm>
              <a:off x="4796894" y="4782573"/>
              <a:ext cx="70907" cy="70908"/>
              <a:chOff x="3193460" y="2681833"/>
              <a:chExt cx="70907" cy="70908"/>
            </a:xfrm>
          </p:grpSpPr>
          <p:cxnSp>
            <p:nvCxnSpPr>
              <p:cNvPr id="2359" name="Straight Connector 144"/>
              <p:cNvCxnSpPr/>
              <p:nvPr/>
            </p:nvCxnSpPr>
            <p:spPr>
              <a:xfrm>
                <a:off x="3193460" y="2717287"/>
                <a:ext cx="70908" cy="0"/>
              </a:xfrm>
              <a:prstGeom prst="line">
                <a:avLst/>
              </a:prstGeom>
              <a:noFill/>
              <a:ln w="19050" cap="flat">
                <a:solidFill>
                  <a:srgbClr val="C4D6EC"/>
                </a:solidFill>
                <a:prstDash val="solid"/>
                <a:miter lim="800000"/>
                <a:headEnd type="none" w="med" len="med"/>
                <a:tailEnd type="none" w="med" len="med"/>
              </a:ln>
            </p:spPr>
          </p:cxnSp>
          <p:cxnSp>
            <p:nvCxnSpPr>
              <p:cNvPr id="2360" name="Straight Connector 145"/>
              <p:cNvCxnSpPr/>
              <p:nvPr/>
            </p:nvCxnSpPr>
            <p:spPr>
              <a:xfrm rot="5400000">
                <a:off x="3193460" y="2717287"/>
                <a:ext cx="70908" cy="0"/>
              </a:xfrm>
              <a:prstGeom prst="line">
                <a:avLst/>
              </a:prstGeom>
              <a:noFill/>
              <a:ln w="19050" cap="flat">
                <a:solidFill>
                  <a:srgbClr val="C4D6EC"/>
                </a:solidFill>
                <a:prstDash val="solid"/>
                <a:miter lim="800000"/>
                <a:headEnd type="none" w="med" len="med"/>
                <a:tailEnd type="none" w="med" len="med"/>
              </a:ln>
            </p:spPr>
          </p:cxnSp>
        </p:grpSp>
        <p:grpSp>
          <p:nvGrpSpPr>
            <p:cNvPr id="2361" name=""/>
            <p:cNvGrpSpPr/>
            <p:nvPr/>
          </p:nvGrpSpPr>
          <p:grpSpPr>
            <a:xfrm>
              <a:off x="4969577" y="4830925"/>
              <a:ext cx="70907" cy="70908"/>
              <a:chOff x="3196180" y="2682595"/>
              <a:chExt cx="70907" cy="70908"/>
            </a:xfrm>
          </p:grpSpPr>
          <p:cxnSp>
            <p:nvCxnSpPr>
              <p:cNvPr id="2362" name="Straight Connector 147"/>
              <p:cNvCxnSpPr/>
              <p:nvPr/>
            </p:nvCxnSpPr>
            <p:spPr>
              <a:xfrm>
                <a:off x="3196180" y="2718049"/>
                <a:ext cx="70908" cy="0"/>
              </a:xfrm>
              <a:prstGeom prst="line">
                <a:avLst/>
              </a:prstGeom>
              <a:noFill/>
              <a:ln w="19050" cap="flat">
                <a:solidFill>
                  <a:srgbClr val="C4D6EC"/>
                </a:solidFill>
                <a:prstDash val="solid"/>
                <a:miter lim="800000"/>
                <a:headEnd type="none" w="med" len="med"/>
                <a:tailEnd type="none" w="med" len="med"/>
              </a:ln>
            </p:spPr>
          </p:cxnSp>
          <p:cxnSp>
            <p:nvCxnSpPr>
              <p:cNvPr id="2363" name="Straight Connector 148"/>
              <p:cNvCxnSpPr/>
              <p:nvPr/>
            </p:nvCxnSpPr>
            <p:spPr>
              <a:xfrm rot="5400000">
                <a:off x="3196180" y="2718048"/>
                <a:ext cx="70908" cy="0"/>
              </a:xfrm>
              <a:prstGeom prst="line">
                <a:avLst/>
              </a:prstGeom>
              <a:noFill/>
              <a:ln w="19050" cap="flat">
                <a:solidFill>
                  <a:srgbClr val="C4D6EC"/>
                </a:solidFill>
                <a:prstDash val="solid"/>
                <a:miter lim="800000"/>
                <a:headEnd type="none" w="med" len="med"/>
                <a:tailEnd type="none" w="med" len="med"/>
              </a:ln>
            </p:spPr>
          </p:cxnSp>
        </p:grpSp>
        <p:grpSp>
          <p:nvGrpSpPr>
            <p:cNvPr id="2364" name=""/>
            <p:cNvGrpSpPr/>
            <p:nvPr/>
          </p:nvGrpSpPr>
          <p:grpSpPr>
            <a:xfrm>
              <a:off x="5024834" y="4844740"/>
              <a:ext cx="70907" cy="70908"/>
              <a:chOff x="3197049" y="2682812"/>
              <a:chExt cx="70907" cy="70908"/>
            </a:xfrm>
          </p:grpSpPr>
          <p:cxnSp>
            <p:nvCxnSpPr>
              <p:cNvPr id="2365" name="Straight Connector 150"/>
              <p:cNvCxnSpPr/>
              <p:nvPr/>
            </p:nvCxnSpPr>
            <p:spPr>
              <a:xfrm>
                <a:off x="3197049" y="2718266"/>
                <a:ext cx="70908" cy="0"/>
              </a:xfrm>
              <a:prstGeom prst="line">
                <a:avLst/>
              </a:prstGeom>
              <a:noFill/>
              <a:ln w="19050" cap="flat">
                <a:solidFill>
                  <a:srgbClr val="C4D6EC"/>
                </a:solidFill>
                <a:prstDash val="solid"/>
                <a:miter lim="800000"/>
                <a:headEnd type="none" w="med" len="med"/>
                <a:tailEnd type="none" w="med" len="med"/>
              </a:ln>
            </p:spPr>
          </p:cxnSp>
          <p:cxnSp>
            <p:nvCxnSpPr>
              <p:cNvPr id="2366" name="Straight Connector 151"/>
              <p:cNvCxnSpPr/>
              <p:nvPr/>
            </p:nvCxnSpPr>
            <p:spPr>
              <a:xfrm rot="5400000">
                <a:off x="3197050" y="2718266"/>
                <a:ext cx="70908" cy="0"/>
              </a:xfrm>
              <a:prstGeom prst="line">
                <a:avLst/>
              </a:prstGeom>
              <a:noFill/>
              <a:ln w="19050" cap="flat">
                <a:solidFill>
                  <a:srgbClr val="C4D6EC"/>
                </a:solidFill>
                <a:prstDash val="solid"/>
                <a:miter lim="800000"/>
                <a:headEnd type="none" w="med" len="med"/>
                <a:tailEnd type="none" w="med" len="med"/>
              </a:ln>
            </p:spPr>
          </p:cxnSp>
        </p:grpSp>
        <p:grpSp>
          <p:nvGrpSpPr>
            <p:cNvPr id="2367" name=""/>
            <p:cNvGrpSpPr/>
            <p:nvPr/>
          </p:nvGrpSpPr>
          <p:grpSpPr>
            <a:xfrm>
              <a:off x="5090454" y="4862008"/>
              <a:ext cx="70907" cy="70908"/>
              <a:chOff x="3198084" y="2683084"/>
              <a:chExt cx="70907" cy="70908"/>
            </a:xfrm>
          </p:grpSpPr>
          <p:cxnSp>
            <p:nvCxnSpPr>
              <p:cNvPr id="2368" name="Straight Connector 153"/>
              <p:cNvCxnSpPr/>
              <p:nvPr/>
            </p:nvCxnSpPr>
            <p:spPr>
              <a:xfrm>
                <a:off x="3198084" y="2718538"/>
                <a:ext cx="70908" cy="0"/>
              </a:xfrm>
              <a:prstGeom prst="line">
                <a:avLst/>
              </a:prstGeom>
              <a:noFill/>
              <a:ln w="19050" cap="flat">
                <a:solidFill>
                  <a:srgbClr val="C4D6EC"/>
                </a:solidFill>
                <a:prstDash val="solid"/>
                <a:miter lim="800000"/>
                <a:headEnd type="none" w="med" len="med"/>
                <a:tailEnd type="none" w="med" len="med"/>
              </a:ln>
            </p:spPr>
          </p:cxnSp>
          <p:cxnSp>
            <p:nvCxnSpPr>
              <p:cNvPr id="2369" name="Straight Connector 154"/>
              <p:cNvCxnSpPr/>
              <p:nvPr/>
            </p:nvCxnSpPr>
            <p:spPr>
              <a:xfrm rot="5400000">
                <a:off x="3198083" y="2718538"/>
                <a:ext cx="70908" cy="0"/>
              </a:xfrm>
              <a:prstGeom prst="line">
                <a:avLst/>
              </a:prstGeom>
              <a:noFill/>
              <a:ln w="19050" cap="flat">
                <a:solidFill>
                  <a:srgbClr val="C4D6EC"/>
                </a:solidFill>
                <a:prstDash val="solid"/>
                <a:miter lim="800000"/>
                <a:headEnd type="none" w="med" len="med"/>
                <a:tailEnd type="none" w="med" len="med"/>
              </a:ln>
            </p:spPr>
          </p:cxnSp>
        </p:grpSp>
        <p:grpSp>
          <p:nvGrpSpPr>
            <p:cNvPr id="2370" name=""/>
            <p:cNvGrpSpPr/>
            <p:nvPr/>
          </p:nvGrpSpPr>
          <p:grpSpPr>
            <a:xfrm>
              <a:off x="5162980" y="4886183"/>
              <a:ext cx="70907" cy="70908"/>
              <a:chOff x="3199226" y="2683465"/>
              <a:chExt cx="70907" cy="70908"/>
            </a:xfrm>
          </p:grpSpPr>
          <p:cxnSp>
            <p:nvCxnSpPr>
              <p:cNvPr id="2371" name="Straight Connector 156"/>
              <p:cNvCxnSpPr/>
              <p:nvPr/>
            </p:nvCxnSpPr>
            <p:spPr>
              <a:xfrm>
                <a:off x="3199226" y="2718919"/>
                <a:ext cx="70908" cy="0"/>
              </a:xfrm>
              <a:prstGeom prst="line">
                <a:avLst/>
              </a:prstGeom>
              <a:noFill/>
              <a:ln w="19050" cap="flat">
                <a:solidFill>
                  <a:srgbClr val="C4D6EC"/>
                </a:solidFill>
                <a:prstDash val="solid"/>
                <a:miter lim="800000"/>
                <a:headEnd type="none" w="med" len="med"/>
                <a:tailEnd type="none" w="med" len="med"/>
              </a:ln>
            </p:spPr>
          </p:cxnSp>
          <p:cxnSp>
            <p:nvCxnSpPr>
              <p:cNvPr id="2372" name="Straight Connector 157"/>
              <p:cNvCxnSpPr/>
              <p:nvPr/>
            </p:nvCxnSpPr>
            <p:spPr>
              <a:xfrm rot="5400000">
                <a:off x="3199225" y="2718919"/>
                <a:ext cx="70908" cy="0"/>
              </a:xfrm>
              <a:prstGeom prst="line">
                <a:avLst/>
              </a:prstGeom>
              <a:noFill/>
              <a:ln w="19050" cap="flat">
                <a:solidFill>
                  <a:srgbClr val="C4D6EC"/>
                </a:solidFill>
                <a:prstDash val="solid"/>
                <a:miter lim="800000"/>
                <a:headEnd type="none" w="med" len="med"/>
                <a:tailEnd type="none" w="med" len="med"/>
              </a:ln>
            </p:spPr>
          </p:cxnSp>
        </p:grpSp>
        <p:grpSp>
          <p:nvGrpSpPr>
            <p:cNvPr id="2373" name=""/>
            <p:cNvGrpSpPr/>
            <p:nvPr/>
          </p:nvGrpSpPr>
          <p:grpSpPr>
            <a:xfrm>
              <a:off x="5211331" y="4903450"/>
              <a:ext cx="70908" cy="70908"/>
              <a:chOff x="3199987" y="2683736"/>
              <a:chExt cx="70908" cy="70908"/>
            </a:xfrm>
          </p:grpSpPr>
          <p:cxnSp>
            <p:nvCxnSpPr>
              <p:cNvPr id="2374" name="Straight Connector 159"/>
              <p:cNvCxnSpPr/>
              <p:nvPr/>
            </p:nvCxnSpPr>
            <p:spPr>
              <a:xfrm>
                <a:off x="3199987" y="2719190"/>
                <a:ext cx="70908" cy="0"/>
              </a:xfrm>
              <a:prstGeom prst="line">
                <a:avLst/>
              </a:prstGeom>
              <a:noFill/>
              <a:ln w="19050" cap="flat">
                <a:solidFill>
                  <a:srgbClr val="C4D6EC"/>
                </a:solidFill>
                <a:prstDash val="solid"/>
                <a:miter lim="800000"/>
                <a:headEnd type="none" w="med" len="med"/>
                <a:tailEnd type="none" w="med" len="med"/>
              </a:ln>
            </p:spPr>
          </p:cxnSp>
          <p:cxnSp>
            <p:nvCxnSpPr>
              <p:cNvPr id="2375" name="Straight Connector 160"/>
              <p:cNvCxnSpPr/>
              <p:nvPr/>
            </p:nvCxnSpPr>
            <p:spPr>
              <a:xfrm rot="5400000">
                <a:off x="3199986" y="2719190"/>
                <a:ext cx="70908" cy="0"/>
              </a:xfrm>
              <a:prstGeom prst="line">
                <a:avLst/>
              </a:prstGeom>
              <a:noFill/>
              <a:ln w="19050" cap="flat">
                <a:solidFill>
                  <a:srgbClr val="C4D6EC"/>
                </a:solidFill>
                <a:prstDash val="solid"/>
                <a:miter lim="800000"/>
                <a:headEnd type="none" w="med" len="med"/>
                <a:tailEnd type="none" w="med" len="med"/>
              </a:ln>
            </p:spPr>
          </p:cxnSp>
        </p:grpSp>
        <p:grpSp>
          <p:nvGrpSpPr>
            <p:cNvPr id="2376" name=""/>
            <p:cNvGrpSpPr/>
            <p:nvPr/>
          </p:nvGrpSpPr>
          <p:grpSpPr>
            <a:xfrm>
              <a:off x="5308033" y="4931080"/>
              <a:ext cx="70907" cy="70908"/>
              <a:chOff x="3201510" y="2684171"/>
              <a:chExt cx="70907" cy="70908"/>
            </a:xfrm>
          </p:grpSpPr>
          <p:cxnSp>
            <p:nvCxnSpPr>
              <p:cNvPr id="2377" name="Straight Connector 162"/>
              <p:cNvCxnSpPr/>
              <p:nvPr/>
            </p:nvCxnSpPr>
            <p:spPr>
              <a:xfrm>
                <a:off x="3201510" y="2719626"/>
                <a:ext cx="70908" cy="0"/>
              </a:xfrm>
              <a:prstGeom prst="line">
                <a:avLst/>
              </a:prstGeom>
              <a:noFill/>
              <a:ln w="19050" cap="flat">
                <a:solidFill>
                  <a:srgbClr val="C4D6EC"/>
                </a:solidFill>
                <a:prstDash val="solid"/>
                <a:miter lim="800000"/>
                <a:headEnd type="none" w="med" len="med"/>
                <a:tailEnd type="none" w="med" len="med"/>
              </a:ln>
            </p:spPr>
          </p:cxnSp>
          <p:cxnSp>
            <p:nvCxnSpPr>
              <p:cNvPr id="2378" name="Straight Connector 163"/>
              <p:cNvCxnSpPr/>
              <p:nvPr/>
            </p:nvCxnSpPr>
            <p:spPr>
              <a:xfrm rot="5400000">
                <a:off x="3201510" y="2719625"/>
                <a:ext cx="70908" cy="0"/>
              </a:xfrm>
              <a:prstGeom prst="line">
                <a:avLst/>
              </a:prstGeom>
              <a:noFill/>
              <a:ln w="19050" cap="flat">
                <a:solidFill>
                  <a:srgbClr val="C4D6EC"/>
                </a:solidFill>
                <a:prstDash val="solid"/>
                <a:miter lim="800000"/>
                <a:headEnd type="none" w="med" len="med"/>
                <a:tailEnd type="none" w="med" len="med"/>
              </a:ln>
            </p:spPr>
          </p:cxnSp>
        </p:grpSp>
        <p:grpSp>
          <p:nvGrpSpPr>
            <p:cNvPr id="2379" name=""/>
            <p:cNvGrpSpPr/>
            <p:nvPr/>
          </p:nvGrpSpPr>
          <p:grpSpPr>
            <a:xfrm>
              <a:off x="5387467" y="4931080"/>
              <a:ext cx="70908" cy="70908"/>
              <a:chOff x="3202761" y="2684172"/>
              <a:chExt cx="70908" cy="70908"/>
            </a:xfrm>
          </p:grpSpPr>
          <p:cxnSp>
            <p:nvCxnSpPr>
              <p:cNvPr id="2380" name="Straight Connector 165"/>
              <p:cNvCxnSpPr/>
              <p:nvPr/>
            </p:nvCxnSpPr>
            <p:spPr>
              <a:xfrm>
                <a:off x="3202761" y="2719626"/>
                <a:ext cx="70908" cy="0"/>
              </a:xfrm>
              <a:prstGeom prst="line">
                <a:avLst/>
              </a:prstGeom>
              <a:noFill/>
              <a:ln w="19050" cap="flat">
                <a:solidFill>
                  <a:srgbClr val="C4D6EC"/>
                </a:solidFill>
                <a:prstDash val="solid"/>
                <a:miter lim="800000"/>
                <a:headEnd type="none" w="med" len="med"/>
                <a:tailEnd type="none" w="med" len="med"/>
              </a:ln>
            </p:spPr>
          </p:cxnSp>
          <p:cxnSp>
            <p:nvCxnSpPr>
              <p:cNvPr id="2381" name="Straight Connector 166"/>
              <p:cNvCxnSpPr/>
              <p:nvPr/>
            </p:nvCxnSpPr>
            <p:spPr>
              <a:xfrm rot="5400000">
                <a:off x="3202761" y="2719626"/>
                <a:ext cx="70908" cy="0"/>
              </a:xfrm>
              <a:prstGeom prst="line">
                <a:avLst/>
              </a:prstGeom>
              <a:noFill/>
              <a:ln w="19050" cap="flat">
                <a:solidFill>
                  <a:srgbClr val="C4D6EC"/>
                </a:solidFill>
                <a:prstDash val="solid"/>
                <a:miter lim="800000"/>
                <a:headEnd type="none" w="med" len="med"/>
                <a:tailEnd type="none" w="med" len="med"/>
              </a:ln>
            </p:spPr>
          </p:cxnSp>
        </p:grpSp>
        <p:grpSp>
          <p:nvGrpSpPr>
            <p:cNvPr id="2382" name=""/>
            <p:cNvGrpSpPr/>
            <p:nvPr/>
          </p:nvGrpSpPr>
          <p:grpSpPr>
            <a:xfrm>
              <a:off x="5587779" y="4931080"/>
              <a:ext cx="70907" cy="70908"/>
              <a:chOff x="3205915" y="2684172"/>
              <a:chExt cx="70907" cy="70908"/>
            </a:xfrm>
          </p:grpSpPr>
          <p:cxnSp>
            <p:nvCxnSpPr>
              <p:cNvPr id="2383" name="Straight Connector 168"/>
              <p:cNvCxnSpPr/>
              <p:nvPr/>
            </p:nvCxnSpPr>
            <p:spPr>
              <a:xfrm>
                <a:off x="3205915" y="2719626"/>
                <a:ext cx="70908" cy="0"/>
              </a:xfrm>
              <a:prstGeom prst="line">
                <a:avLst/>
              </a:prstGeom>
              <a:noFill/>
              <a:ln w="19050" cap="flat">
                <a:solidFill>
                  <a:srgbClr val="C4D6EC"/>
                </a:solidFill>
                <a:prstDash val="solid"/>
                <a:miter lim="800000"/>
                <a:headEnd type="none" w="med" len="med"/>
                <a:tailEnd type="none" w="med" len="med"/>
              </a:ln>
            </p:spPr>
          </p:cxnSp>
          <p:cxnSp>
            <p:nvCxnSpPr>
              <p:cNvPr id="2384" name="Straight Connector 169"/>
              <p:cNvCxnSpPr/>
              <p:nvPr/>
            </p:nvCxnSpPr>
            <p:spPr>
              <a:xfrm rot="5400000">
                <a:off x="3205916" y="2719626"/>
                <a:ext cx="70908" cy="0"/>
              </a:xfrm>
              <a:prstGeom prst="line">
                <a:avLst/>
              </a:prstGeom>
              <a:noFill/>
              <a:ln w="19050" cap="flat">
                <a:solidFill>
                  <a:srgbClr val="C4D6EC"/>
                </a:solidFill>
                <a:prstDash val="solid"/>
                <a:miter lim="800000"/>
                <a:headEnd type="none" w="med" len="med"/>
                <a:tailEnd type="none" w="med" len="med"/>
              </a:ln>
            </p:spPr>
          </p:cxnSp>
        </p:grpSp>
      </p:grpSp>
      <p:sp>
        <p:nvSpPr>
          <p:cNvPr id="2385" name="TextBox 44"/>
          <p:cNvSpPr/>
          <p:nvPr/>
        </p:nvSpPr>
        <p:spPr>
          <a:xfrm>
            <a:off x="5203215" y="3175801"/>
            <a:ext cx="2207943" cy="476579"/>
          </a:xfrm>
          <a:prstGeom prst="rect">
            <a:avLst/>
          </a:prstGeom>
          <a:noFill/>
          <a:ln cap="flat">
            <a:noFill/>
            <a:prstDash val="solid"/>
            <a:miter lim="800000"/>
            <a:headEnd type="none" w="med" len="med"/>
            <a:tailEnd type="none" w="med" len="med"/>
          </a:ln>
        </p:spPr>
        <p:txBody>
          <a:bodyPr wrap="none">
            <a:spAutoFit/>
          </a:bodyPr>
          <a:lstStyle>
            <a:defPPr>
              <a:defRPr lang="en-GB"/>
            </a:defPPr>
            <a:lvl1pPr marL="0"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1pPr>
            <a:lvl2pPr marL="464515"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2pPr>
            <a:lvl3pPr marL="929030"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3pPr>
            <a:lvl4pPr marL="1393546"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4pPr>
            <a:lvl5pPr marL="1858061"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nSpc>
                <a:spcPct val="90000"/>
              </a:lnSpc>
              <a:buClr>
                <a:schemeClr val="folHlink"/>
              </a:buClr>
              <a:buFont typeface="Arial" pitchFamily="34" charset="0"/>
            </a:pPr>
            <a:r>
              <a:rPr lang="en-US" altLang="zh-CN" sz="1226">
                <a:solidFill>
                  <a:srgbClr val="0001D4"/>
                </a:solidFill>
                <a:ea typeface="宋体" charset="-122"/>
              </a:rPr>
              <a:t>HR: 0.77 (95% CI: 0.68-0.88)</a:t>
            </a:r>
            <a:endParaRPr lang="en-US" altLang="zh-CN" sz="1626">
              <a:ea typeface="宋体" charset="-122"/>
            </a:endParaRPr>
          </a:p>
          <a:p>
            <a:pPr marL="0" lvl="0" indent="0">
              <a:lnSpc>
                <a:spcPct val="90000"/>
              </a:lnSpc>
              <a:buClr>
                <a:schemeClr val="folHlink"/>
              </a:buClr>
              <a:buFont typeface="Arial" pitchFamily="34" charset="0"/>
            </a:pPr>
            <a:r>
              <a:rPr lang="en-US" altLang="zh-CN" sz="1326">
                <a:solidFill>
                  <a:srgbClr val="0001D4"/>
                </a:solidFill>
                <a:ea typeface="宋体" charset="-122"/>
              </a:rPr>
              <a:t>Log rank </a:t>
            </a:r>
            <a:r>
              <a:rPr lang="en-US" altLang="zh-CN" sz="1526" i="1">
                <a:solidFill>
                  <a:srgbClr val="0001D4"/>
                </a:solidFill>
                <a:ea typeface="宋体" charset="-122"/>
              </a:rPr>
              <a:t>P</a:t>
            </a:r>
            <a:r>
              <a:rPr lang="en-US" altLang="zh-CN" sz="1326">
                <a:solidFill>
                  <a:srgbClr val="0001D4"/>
                </a:solidFill>
                <a:ea typeface="宋体" charset="-122"/>
              </a:rPr>
              <a:t> &lt; .0001</a:t>
            </a:r>
            <a:endParaRPr lang="en-US" altLang="zh-CN" sz="1626">
              <a:ea typeface="宋体" charset="-122"/>
            </a:endParaRPr>
          </a:p>
        </p:txBody>
      </p:sp>
      <p:sp>
        <p:nvSpPr>
          <p:cNvPr id="2386" name="TextBox 286"/>
          <p:cNvSpPr/>
          <p:nvPr/>
        </p:nvSpPr>
        <p:spPr>
          <a:xfrm>
            <a:off x="4898378" y="2748382"/>
            <a:ext cx="1111234" cy="279124"/>
          </a:xfrm>
          <a:prstGeom prst="rect">
            <a:avLst/>
          </a:prstGeom>
          <a:noFill/>
          <a:ln cap="flat">
            <a:noFill/>
            <a:prstDash val="solid"/>
            <a:miter lim="800000"/>
            <a:headEnd type="none" w="med" len="med"/>
            <a:tailEnd type="none" w="med" len="med"/>
          </a:ln>
        </p:spPr>
        <p:txBody>
          <a:bodyPr wrap="none">
            <a:spAutoFit/>
          </a:bodyPr>
          <a:lstStyle>
            <a:defPPr>
              <a:defRPr lang="en-GB"/>
            </a:defPPr>
            <a:lvl1pPr marL="0"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1pPr>
            <a:lvl2pPr marL="464515"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2pPr>
            <a:lvl3pPr marL="929030"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3pPr>
            <a:lvl4pPr marL="1393546"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4pPr>
            <a:lvl5pPr marL="1858061"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nSpc>
                <a:spcPct val="90000"/>
              </a:lnSpc>
              <a:spcBef>
                <a:spcPct val="35000"/>
              </a:spcBef>
              <a:spcAft>
                <a:spcPct val="25000"/>
              </a:spcAft>
              <a:buClr>
                <a:schemeClr val="folHlink"/>
              </a:buClr>
              <a:buFont typeface="Arial" pitchFamily="34" charset="0"/>
            </a:pPr>
            <a:r>
              <a:rPr lang="zh-CN" altLang="en-US" sz="1326">
                <a:solidFill>
                  <a:srgbClr val="0001D4"/>
                </a:solidFill>
                <a:ea typeface="微软雅黑" charset="-122"/>
              </a:rPr>
              <a:t>抚慰剂 + CT</a:t>
            </a:r>
            <a:endParaRPr lang="zh-CN" altLang="en-US" sz="1626">
              <a:ea typeface="微软雅黑" charset="-122"/>
            </a:endParaRPr>
          </a:p>
        </p:txBody>
      </p:sp>
      <p:sp>
        <p:nvSpPr>
          <p:cNvPr id="2387" name="TextBox 287"/>
          <p:cNvSpPr/>
          <p:nvPr/>
        </p:nvSpPr>
        <p:spPr>
          <a:xfrm>
            <a:off x="4898378" y="2446770"/>
            <a:ext cx="1242711" cy="279124"/>
          </a:xfrm>
          <a:prstGeom prst="rect">
            <a:avLst/>
          </a:prstGeom>
          <a:noFill/>
          <a:ln cap="flat">
            <a:noFill/>
            <a:prstDash val="solid"/>
            <a:miter lim="800000"/>
            <a:headEnd type="none" w="med" len="med"/>
            <a:tailEnd type="none" w="med" len="med"/>
          </a:ln>
        </p:spPr>
        <p:txBody>
          <a:bodyPr wrap="none">
            <a:spAutoFit/>
          </a:bodyPr>
          <a:lstStyle>
            <a:defPPr>
              <a:defRPr lang="en-GB"/>
            </a:defPPr>
            <a:lvl1pPr marL="0"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1pPr>
            <a:lvl2pPr marL="464515"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2pPr>
            <a:lvl3pPr marL="929030"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3pPr>
            <a:lvl4pPr marL="1393546"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4pPr>
            <a:lvl5pPr marL="1858061"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nSpc>
                <a:spcPct val="90000"/>
              </a:lnSpc>
              <a:spcBef>
                <a:spcPct val="35000"/>
              </a:spcBef>
              <a:spcAft>
                <a:spcPct val="25000"/>
              </a:spcAft>
              <a:buClr>
                <a:schemeClr val="folHlink"/>
              </a:buClr>
              <a:buFont typeface="Arial" pitchFamily="34" charset="0"/>
            </a:pPr>
            <a:r>
              <a:rPr lang="zh-CN" altLang="en-US" sz="1326">
                <a:solidFill>
                  <a:srgbClr val="0001D4"/>
                </a:solidFill>
                <a:latin typeface="微软雅黑" charset="-122"/>
                <a:ea typeface="微软雅黑" charset="-122"/>
              </a:rPr>
              <a:t>贝伐单抗</a:t>
            </a:r>
            <a:r>
              <a:rPr lang="en-US" altLang="zh-CN" sz="1326">
                <a:solidFill>
                  <a:srgbClr val="0001D4"/>
                </a:solidFill>
                <a:latin typeface="微软雅黑" charset="-122"/>
                <a:ea typeface="微软雅黑" charset="-122"/>
              </a:rPr>
              <a:t>+</a:t>
            </a:r>
            <a:r>
              <a:rPr lang="en-US" altLang="zh-CN" sz="1226">
                <a:solidFill>
                  <a:srgbClr val="0001D4"/>
                </a:solidFill>
                <a:ea typeface="宋体" charset="-122"/>
              </a:rPr>
              <a:t> CT</a:t>
            </a:r>
            <a:endParaRPr lang="en-US" altLang="zh-CN" sz="1626">
              <a:ea typeface="宋体" charset="-122"/>
            </a:endParaRPr>
          </a:p>
        </p:txBody>
      </p:sp>
      <p:cxnSp>
        <p:nvCxnSpPr>
          <p:cNvPr id="2388" name="Straight Connector 288"/>
          <p:cNvCxnSpPr/>
          <p:nvPr/>
        </p:nvCxnSpPr>
        <p:spPr>
          <a:xfrm>
            <a:off x="4645152" y="2916123"/>
            <a:ext cx="270967" cy="0"/>
          </a:xfrm>
          <a:prstGeom prst="line">
            <a:avLst/>
          </a:prstGeom>
          <a:noFill/>
          <a:ln w="28575" cap="flat">
            <a:solidFill>
              <a:srgbClr val="C4D6EC"/>
            </a:solidFill>
            <a:prstDash val="sysDot"/>
            <a:miter lim="800000"/>
            <a:headEnd type="none" w="med" len="med"/>
            <a:tailEnd type="none" w="med" len="med"/>
          </a:ln>
        </p:spPr>
      </p:cxnSp>
      <p:cxnSp>
        <p:nvCxnSpPr>
          <p:cNvPr id="2389" name="Straight Connector 169"/>
          <p:cNvCxnSpPr/>
          <p:nvPr/>
        </p:nvCxnSpPr>
        <p:spPr>
          <a:xfrm>
            <a:off x="4645152" y="2617737"/>
            <a:ext cx="270967" cy="0"/>
          </a:xfrm>
          <a:prstGeom prst="line">
            <a:avLst/>
          </a:prstGeom>
          <a:noFill/>
          <a:ln w="28575" cap="flat">
            <a:solidFill>
              <a:srgbClr val="F6A108"/>
            </a:solidFill>
            <a:prstDash val="sysDot"/>
            <a:miter lim="800000"/>
            <a:headEnd type="none" w="med" len="med"/>
            <a:tailEnd type="none" w="med" len="med"/>
          </a:ln>
        </p:spPr>
      </p:cxnSp>
      <p:sp>
        <p:nvSpPr>
          <p:cNvPr id="2390" name="TextBox 44"/>
          <p:cNvSpPr/>
          <p:nvPr/>
        </p:nvSpPr>
        <p:spPr>
          <a:xfrm>
            <a:off x="6764503" y="1854835"/>
            <a:ext cx="1716126" cy="500535"/>
          </a:xfrm>
          <a:prstGeom prst="rect">
            <a:avLst/>
          </a:prstGeom>
          <a:noFill/>
          <a:ln cap="flat">
            <a:noFill/>
            <a:prstDash val="solid"/>
            <a:miter lim="800000"/>
            <a:headEnd type="none" w="med" len="med"/>
            <a:tailEnd type="none" w="med" len="med"/>
          </a:ln>
        </p:spPr>
        <p:txBody>
          <a:bodyPr>
            <a:spAutoFit/>
          </a:bodyPr>
          <a:lstStyle>
            <a:defPPr>
              <a:defRPr lang="en-GB"/>
            </a:defPPr>
            <a:lvl1pPr marL="0"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1pPr>
            <a:lvl2pPr marL="464515"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2pPr>
            <a:lvl3pPr marL="929030"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3pPr>
            <a:lvl4pPr marL="1393546"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4pPr>
            <a:lvl5pPr marL="1858061"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ctr">
              <a:lnSpc>
                <a:spcPct val="90000"/>
              </a:lnSpc>
              <a:buClr>
                <a:schemeClr val="folHlink"/>
              </a:buClr>
              <a:buFont typeface="Arial" pitchFamily="34" charset="0"/>
            </a:pPr>
            <a:r>
              <a:rPr lang="zh-CN" altLang="en-US" sz="1526" b="1">
                <a:solidFill>
                  <a:srgbClr val="0001D4"/>
                </a:solidFill>
                <a:latin typeface="微软雅黑" charset="-122"/>
                <a:ea typeface="微软雅黑" charset="-122"/>
              </a:rPr>
              <a:t>中位无进展生存</a:t>
            </a:r>
            <a:r>
              <a:rPr lang="en-US" altLang="zh-CN" sz="1526" b="1">
                <a:solidFill>
                  <a:srgbClr val="0001D4"/>
                </a:solidFill>
                <a:latin typeface="微软雅黑" charset="-122"/>
                <a:ea typeface="微软雅黑" charset="-122"/>
              </a:rPr>
              <a:t> </a:t>
            </a:r>
            <a:endParaRPr lang="en-US" altLang="zh-CN" sz="1626" b="1">
              <a:latin typeface="微软雅黑" charset="-122"/>
              <a:ea typeface="微软雅黑" charset="-122"/>
            </a:endParaRPr>
          </a:p>
          <a:p>
            <a:pPr marL="0" lvl="0" indent="0" algn="ctr">
              <a:lnSpc>
                <a:spcPct val="90000"/>
              </a:lnSpc>
              <a:buClr>
                <a:schemeClr val="folHlink"/>
              </a:buClr>
              <a:buFont typeface="Arial" pitchFamily="34" charset="0"/>
            </a:pPr>
            <a:r>
              <a:rPr lang="zh-CN" altLang="en-US" sz="1426" b="1">
                <a:solidFill>
                  <a:srgbClr val="0001D4"/>
                </a:solidFill>
                <a:latin typeface="微软雅黑" charset="-122"/>
                <a:ea typeface="微软雅黑" charset="-122"/>
              </a:rPr>
              <a:t>月 </a:t>
            </a:r>
            <a:r>
              <a:rPr lang="en-US" altLang="zh-CN" sz="1426" b="1">
                <a:solidFill>
                  <a:srgbClr val="0001D4"/>
                </a:solidFill>
                <a:latin typeface="微软雅黑" charset="-122"/>
                <a:ea typeface="微软雅黑" charset="-122"/>
              </a:rPr>
              <a:t>(</a:t>
            </a:r>
            <a:r>
              <a:rPr lang="zh-CN" altLang="en-US" sz="1326" b="1">
                <a:solidFill>
                  <a:srgbClr val="0001D4"/>
                </a:solidFill>
                <a:latin typeface="微软雅黑" charset="-122"/>
                <a:ea typeface="微软雅黑" charset="-122"/>
              </a:rPr>
              <a:t>范围</a:t>
            </a:r>
            <a:r>
              <a:rPr lang="en-US" altLang="zh-CN" sz="1426" b="1">
                <a:solidFill>
                  <a:srgbClr val="0001D4"/>
                </a:solidFill>
                <a:latin typeface="微软雅黑" charset="-122"/>
                <a:ea typeface="微软雅黑" charset="-122"/>
              </a:rPr>
              <a:t>)</a:t>
            </a:r>
            <a:endParaRPr lang="en-US" altLang="zh-CN" sz="1626" b="1">
              <a:latin typeface="微软雅黑" charset="-122"/>
              <a:ea typeface="微软雅黑" charset="-122"/>
            </a:endParaRPr>
          </a:p>
        </p:txBody>
      </p:sp>
      <p:sp>
        <p:nvSpPr>
          <p:cNvPr id="2391" name="Rectangle 171"/>
          <p:cNvSpPr/>
          <p:nvPr/>
        </p:nvSpPr>
        <p:spPr>
          <a:xfrm>
            <a:off x="6725793" y="2401609"/>
            <a:ext cx="1775804" cy="602163"/>
          </a:xfrm>
          <a:prstGeom prst="rect">
            <a:avLst/>
          </a:prstGeom>
          <a:noFill/>
          <a:ln cap="flat">
            <a:noFill/>
            <a:prstDash val="solid"/>
            <a:miter lim="800000"/>
            <a:headEnd type="none" w="med" len="med"/>
            <a:tailEnd type="none" w="med" len="med"/>
          </a:ln>
        </p:spPr>
        <p:txBody>
          <a:bodyPr>
            <a:spAutoFit/>
          </a:bodyPr>
          <a:lstStyle>
            <a:defPPr>
              <a:defRPr lang="en-GB"/>
            </a:defPPr>
            <a:lvl1pPr marL="0"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1pPr>
            <a:lvl2pPr marL="464515"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2pPr>
            <a:lvl3pPr marL="929030"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3pPr>
            <a:lvl4pPr marL="1393546"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4pPr>
            <a:lvl5pPr marL="1858061"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ctr">
              <a:spcBef>
                <a:spcPts val="610"/>
              </a:spcBef>
              <a:buClr>
                <a:schemeClr val="folHlink"/>
              </a:buClr>
              <a:buFont typeface="Arial" pitchFamily="34" charset="0"/>
            </a:pPr>
            <a:r>
              <a:rPr lang="en-US" altLang="zh-CN" sz="1526">
                <a:solidFill>
                  <a:srgbClr val="0001D4"/>
                </a:solidFill>
                <a:ea typeface="宋体" charset="-122"/>
              </a:rPr>
              <a:t>  9.9 (9.1-10.6)</a:t>
            </a:r>
            <a:endParaRPr lang="en-US" altLang="zh-CN" sz="1626">
              <a:ea typeface="宋体" charset="-122"/>
            </a:endParaRPr>
          </a:p>
          <a:p>
            <a:pPr marL="0" lvl="0" indent="0" algn="ctr">
              <a:spcBef>
                <a:spcPts val="610"/>
              </a:spcBef>
              <a:buClr>
                <a:schemeClr val="folHlink"/>
              </a:buClr>
              <a:buFont typeface="Arial" pitchFamily="34" charset="0"/>
            </a:pPr>
            <a:r>
              <a:rPr lang="en-US" altLang="zh-CN" sz="1326">
                <a:solidFill>
                  <a:srgbClr val="0001D4"/>
                </a:solidFill>
                <a:ea typeface="宋体" charset="-122"/>
              </a:rPr>
              <a:t>7.5 (6.7-8.0)</a:t>
            </a:r>
            <a:endParaRPr lang="en-US" altLang="zh-CN" sz="1626">
              <a:ea typeface="宋体" charset="-122"/>
            </a:endParaRPr>
          </a:p>
        </p:txBody>
      </p:sp>
      <p:sp>
        <p:nvSpPr>
          <p:cNvPr id="2392" name="TextBox 51"/>
          <p:cNvSpPr/>
          <p:nvPr/>
        </p:nvSpPr>
        <p:spPr>
          <a:xfrm>
            <a:off x="914515" y="5679021"/>
            <a:ext cx="1757394" cy="293093"/>
          </a:xfrm>
          <a:prstGeom prst="rect">
            <a:avLst/>
          </a:prstGeom>
          <a:noFill/>
          <a:ln cap="flat">
            <a:noFill/>
            <a:prstDash val="solid"/>
            <a:miter lim="800000"/>
            <a:headEnd type="none" w="med" len="med"/>
            <a:tailEnd type="none" w="med" len="med"/>
          </a:ln>
        </p:spPr>
        <p:txBody>
          <a:bodyPr wrap="none">
            <a:spAutoFit/>
          </a:bodyPr>
          <a:lstStyle>
            <a:defPPr>
              <a:defRPr lang="en-GB"/>
            </a:defPPr>
            <a:lvl1pPr marL="0"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1pPr>
            <a:lvl2pPr marL="464515"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2pPr>
            <a:lvl3pPr marL="929030"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3pPr>
            <a:lvl4pPr marL="1393546"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4pPr>
            <a:lvl5pPr marL="1858061"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nSpc>
                <a:spcPct val="90000"/>
              </a:lnSpc>
              <a:spcBef>
                <a:spcPct val="35000"/>
              </a:spcBef>
              <a:spcAft>
                <a:spcPct val="25000"/>
              </a:spcAft>
              <a:buClr>
                <a:schemeClr val="folHlink"/>
              </a:buClr>
              <a:buFont typeface="Arial" pitchFamily="34" charset="0"/>
            </a:pPr>
            <a:r>
              <a:rPr lang="en-US" altLang="zh-CN" sz="1426" b="1">
                <a:solidFill>
                  <a:srgbClr val="0001D4"/>
                </a:solidFill>
                <a:ea typeface="宋体" charset="-122"/>
              </a:rPr>
              <a:t>Patients at Risk, n</a:t>
            </a:r>
            <a:endParaRPr lang="en-US" altLang="zh-CN" sz="1626" b="1">
              <a:ea typeface="宋体" charset="-122"/>
            </a:endParaRPr>
          </a:p>
        </p:txBody>
      </p:sp>
      <p:sp>
        <p:nvSpPr>
          <p:cNvPr id="2393" name="New shape"/>
          <p:cNvSpPr/>
          <p:nvPr/>
        </p:nvSpPr>
        <p:spPr>
          <a:xfrm>
            <a:off x="0" y="6713728"/>
            <a:ext cx="9290304" cy="254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3333CC"/>
                </a:solidFill>
                <a:latin typeface="Arial" pitchFamily="34" charset="0"/>
                <a:ea typeface="+mn-ea"/>
                <a:cs typeface="+mn-cs"/>
              </a:defRPr>
            </a:lvl1pPr>
            <a:lvl2pPr marL="457200" algn="l" defTabSz="914400" rtl="0" eaLnBrk="1" latinLnBrk="0" hangingPunct="1">
              <a:defRPr sz="1800" kern="1200">
                <a:solidFill>
                  <a:srgbClr val="3333CC"/>
                </a:solidFill>
                <a:latin typeface="Arial" pitchFamily="34" charset="0"/>
                <a:ea typeface="+mn-ea"/>
                <a:cs typeface="+mn-cs"/>
              </a:defRPr>
            </a:lvl2pPr>
            <a:lvl3pPr marL="914400" algn="l" defTabSz="914400" rtl="0" eaLnBrk="1" latinLnBrk="0" hangingPunct="1">
              <a:defRPr sz="1800" kern="1200">
                <a:solidFill>
                  <a:srgbClr val="3333CC"/>
                </a:solidFill>
                <a:latin typeface="Arial" pitchFamily="34" charset="0"/>
                <a:ea typeface="+mn-ea"/>
                <a:cs typeface="+mn-cs"/>
              </a:defRPr>
            </a:lvl3pPr>
            <a:lvl4pPr marL="1371600" algn="l" defTabSz="914400" rtl="0" eaLnBrk="1" latinLnBrk="0" hangingPunct="1">
              <a:defRPr sz="1800" kern="1200">
                <a:solidFill>
                  <a:srgbClr val="3333CC"/>
                </a:solidFill>
                <a:latin typeface="Arial" pitchFamily="34" charset="0"/>
                <a:ea typeface="+mn-ea"/>
                <a:cs typeface="+mn-cs"/>
              </a:defRPr>
            </a:lvl4pPr>
            <a:lvl5pPr marL="1828800" algn="l" defTabSz="914400" rtl="0" eaLnBrk="1" latinLnBrk="0" hangingPunct="1">
              <a:defRPr sz="1800" kern="1200">
                <a:solidFill>
                  <a:srgbClr val="3333CC"/>
                </a:solidFill>
                <a:latin typeface="Arial" pitchFamily="34" charset="0"/>
                <a:ea typeface="+mn-ea"/>
                <a:cs typeface="+mn-cs"/>
              </a:defRPr>
            </a:lvl5pPr>
            <a:lvl6pPr marL="2286000" algn="l" defTabSz="914400" rtl="0" eaLnBrk="1" latinLnBrk="0" hangingPunct="1">
              <a:defRPr sz="1800" kern="1200">
                <a:solidFill>
                  <a:srgbClr val="3333CC"/>
                </a:solidFill>
                <a:latin typeface="Arial" pitchFamily="34" charset="0"/>
                <a:ea typeface="+mn-ea"/>
                <a:cs typeface="+mn-cs"/>
              </a:defRPr>
            </a:lvl6pPr>
            <a:lvl7pPr marL="2743200" algn="l" defTabSz="914400" rtl="0" eaLnBrk="1" latinLnBrk="0" hangingPunct="1">
              <a:defRPr sz="1800" kern="1200">
                <a:solidFill>
                  <a:srgbClr val="3333CC"/>
                </a:solidFill>
                <a:latin typeface="Arial" pitchFamily="34" charset="0"/>
                <a:ea typeface="+mn-ea"/>
                <a:cs typeface="+mn-cs"/>
              </a:defRPr>
            </a:lvl7pPr>
            <a:lvl8pPr marL="3200400" algn="l" defTabSz="914400" rtl="0" eaLnBrk="1" latinLnBrk="0" hangingPunct="1">
              <a:defRPr sz="1800" kern="1200">
                <a:solidFill>
                  <a:srgbClr val="3333CC"/>
                </a:solidFill>
                <a:latin typeface="Arial" pitchFamily="34" charset="0"/>
                <a:ea typeface="+mn-ea"/>
                <a:cs typeface="+mn-cs"/>
              </a:defRPr>
            </a:lvl8pPr>
            <a:lvl9pPr marL="3657600" algn="l" defTabSz="914400" rtl="0" eaLnBrk="1" latinLnBrk="0" hangingPunct="1">
              <a:defRPr sz="1800" kern="1200">
                <a:solidFill>
                  <a:srgbClr val="3333CC"/>
                </a:solidFill>
                <a:latin typeface="Arial" pitchFamily="34" charset="0"/>
                <a:ea typeface="+mn-ea"/>
                <a:cs typeface="+mn-cs"/>
              </a:defRPr>
            </a:lvl9pPr>
          </a:lstStyle>
          <a:p>
            <a:pPr algn="ctr"/>
            <a:r>
              <a:rPr sz="800" b="0">
                <a:solidFill>
                  <a:srgbClr val="000000"/>
                </a:solidFill>
              </a:rPr>
              <a:t>第十页，共四十一页。</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2395" name="Picture 2"/>
          <p:cNvPicPr/>
          <p:nvPr/>
        </p:nvPicPr>
        <p:blipFill>
          <a:blip r:embed="rId2"/>
          <a:stretch>
            <a:fillRect/>
          </a:stretch>
        </p:blipFill>
        <p:spPr>
          <a:xfrm>
            <a:off x="767740" y="295161"/>
            <a:ext cx="7741920" cy="6672566"/>
          </a:xfrm>
          <a:prstGeom prst="rect">
            <a:avLst/>
          </a:prstGeom>
          <a:noFill/>
          <a:ln cap="flat">
            <a:noFill/>
            <a:prstDash val="solid"/>
            <a:miter lim="800000"/>
            <a:headEnd type="none" w="med" len="med"/>
            <a:tailEnd type="none" w="med" len="med"/>
          </a:ln>
        </p:spPr>
      </p:pic>
      <p:sp>
        <p:nvSpPr>
          <p:cNvPr id="2396" name="Text Box 3"/>
          <p:cNvSpPr/>
          <p:nvPr/>
        </p:nvSpPr>
        <p:spPr>
          <a:xfrm>
            <a:off x="4103218" y="1006450"/>
            <a:ext cx="3251607" cy="697504"/>
          </a:xfrm>
          <a:prstGeom prst="rect">
            <a:avLst/>
          </a:prstGeom>
          <a:noFill/>
          <a:ln cap="flat">
            <a:noFill/>
            <a:prstDash val="solid"/>
            <a:miter lim="800000"/>
            <a:headEnd type="none" w="med" len="med"/>
            <a:tailEnd type="none" w="med" len="med"/>
          </a:ln>
        </p:spPr>
        <p:txBody>
          <a:bodyPr>
            <a:spAutoFit/>
          </a:bodyPr>
          <a:lstStyle>
            <a:defPPr>
              <a:defRPr lang="en-GB"/>
            </a:defPPr>
            <a:lvl1pPr marL="0"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1pPr>
            <a:lvl2pPr marL="464515"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2pPr>
            <a:lvl3pPr marL="929030"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3pPr>
            <a:lvl4pPr marL="1393546"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4pPr>
            <a:lvl5pPr marL="1858061"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eaLnBrk="0" hangingPunct="0"/>
            <a:r>
              <a:rPr lang="en-US" altLang="zh-CN" sz="1426">
                <a:solidFill>
                  <a:srgbClr val="0001D4"/>
                </a:solidFill>
                <a:latin typeface="Times" charset="0"/>
                <a:ea typeface="MS PGothic" charset="-128"/>
              </a:rPr>
              <a:t>Median DP  = 21.5 (20.0-23.0)</a:t>
            </a:r>
            <a:endParaRPr lang="en-US" altLang="zh-CN" sz="1626">
              <a:latin typeface="Times" charset="0"/>
              <a:ea typeface="MS PGothic" charset="-128"/>
            </a:endParaRPr>
          </a:p>
          <a:p>
            <a:pPr marL="0" lvl="0" indent="0" eaLnBrk="0" hangingPunct="0"/>
            <a:r>
              <a:rPr lang="en-US" altLang="zh-CN" sz="1226">
                <a:solidFill>
                  <a:srgbClr val="0001D4"/>
                </a:solidFill>
                <a:latin typeface="Times" charset="0"/>
                <a:ea typeface="MS PGothic" charset="-128"/>
              </a:rPr>
              <a:t>Median DPB=22.6 (21.1-24.5) </a:t>
            </a:r>
            <a:endParaRPr lang="en-US" altLang="zh-CN" sz="1626">
              <a:latin typeface="Times" charset="0"/>
              <a:ea typeface="MS PGothic" charset="-128"/>
            </a:endParaRPr>
          </a:p>
          <a:p>
            <a:pPr marL="0" lvl="0" indent="0" eaLnBrk="0" hangingPunct="0"/>
            <a:r>
              <a:rPr lang="en-US" altLang="zh-CN" sz="1326">
                <a:solidFill>
                  <a:srgbClr val="0001D4"/>
                </a:solidFill>
                <a:latin typeface="Times" charset="0"/>
                <a:ea typeface="MS PGothic" charset="-128"/>
              </a:rPr>
              <a:t>HR=  0.91 (0.78-1.05)</a:t>
            </a:r>
            <a:endParaRPr lang="en-US" altLang="zh-CN" sz="1626">
              <a:latin typeface="Times" charset="0"/>
              <a:ea typeface="MS PGothic" charset="-128"/>
            </a:endParaRPr>
          </a:p>
        </p:txBody>
      </p:sp>
      <p:sp>
        <p:nvSpPr>
          <p:cNvPr id="2397" name="Date Placeholder 1"/>
          <p:cNvSpPr>
            <a:spLocks noGrp="1"/>
          </p:cNvSpPr>
          <p:nvPr>
            <p:ph type="dt" sz="half" idx="10"/>
          </p:nvPr>
        </p:nvSpPr>
        <p:spPr/>
        <p:txBody>
          <a:bodyPr/>
          <a:lstStyle/>
          <a:p>
            <a:pPr lvl="0"/>
            <a:endParaRPr lang="en-US" altLang="zh-CN" sz="1422">
              <a:ea typeface="宋体" charset="-122"/>
            </a:endParaRPr>
          </a:p>
        </p:txBody>
      </p:sp>
      <p:sp>
        <p:nvSpPr>
          <p:cNvPr id="2399" name="New shape"/>
          <p:cNvSpPr/>
          <p:nvPr/>
        </p:nvSpPr>
        <p:spPr>
          <a:xfrm>
            <a:off x="0" y="6713728"/>
            <a:ext cx="9290304" cy="254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000099"/>
                </a:solidFill>
                <a:latin typeface="Arial" pitchFamily="34" charset="0"/>
                <a:ea typeface="+mn-ea"/>
                <a:cs typeface="+mn-cs"/>
              </a:defRPr>
            </a:lvl1pPr>
            <a:lvl2pPr marL="457200" algn="l" defTabSz="914400" rtl="0" eaLnBrk="1" latinLnBrk="0" hangingPunct="1">
              <a:defRPr sz="1800" kern="1200">
                <a:solidFill>
                  <a:srgbClr val="000099"/>
                </a:solidFill>
                <a:latin typeface="Arial" pitchFamily="34" charset="0"/>
                <a:ea typeface="+mn-ea"/>
                <a:cs typeface="+mn-cs"/>
              </a:defRPr>
            </a:lvl2pPr>
            <a:lvl3pPr marL="914400" algn="l" defTabSz="914400" rtl="0" eaLnBrk="1" latinLnBrk="0" hangingPunct="1">
              <a:defRPr sz="1800" kern="1200">
                <a:solidFill>
                  <a:srgbClr val="000099"/>
                </a:solidFill>
                <a:latin typeface="Arial" pitchFamily="34" charset="0"/>
                <a:ea typeface="+mn-ea"/>
                <a:cs typeface="+mn-cs"/>
              </a:defRPr>
            </a:lvl3pPr>
            <a:lvl4pPr marL="1371600" algn="l" defTabSz="914400" rtl="0" eaLnBrk="1" latinLnBrk="0" hangingPunct="1">
              <a:defRPr sz="1800" kern="1200">
                <a:solidFill>
                  <a:srgbClr val="000099"/>
                </a:solidFill>
                <a:latin typeface="Arial" pitchFamily="34" charset="0"/>
                <a:ea typeface="+mn-ea"/>
                <a:cs typeface="+mn-cs"/>
              </a:defRPr>
            </a:lvl4pPr>
            <a:lvl5pPr marL="1828800" algn="l" defTabSz="914400" rtl="0" eaLnBrk="1" latinLnBrk="0" hangingPunct="1">
              <a:defRPr sz="1800" kern="1200">
                <a:solidFill>
                  <a:srgbClr val="000099"/>
                </a:solidFill>
                <a:latin typeface="Arial" pitchFamily="34" charset="0"/>
                <a:ea typeface="+mn-ea"/>
                <a:cs typeface="+mn-cs"/>
              </a:defRPr>
            </a:lvl5pPr>
            <a:lvl6pPr marL="2286000" algn="l" defTabSz="914400" rtl="0" eaLnBrk="1" latinLnBrk="0" hangingPunct="1">
              <a:defRPr sz="1800" kern="1200">
                <a:solidFill>
                  <a:srgbClr val="000099"/>
                </a:solidFill>
                <a:latin typeface="Arial" pitchFamily="34" charset="0"/>
                <a:ea typeface="+mn-ea"/>
                <a:cs typeface="+mn-cs"/>
              </a:defRPr>
            </a:lvl6pPr>
            <a:lvl7pPr marL="2743200" algn="l" defTabSz="914400" rtl="0" eaLnBrk="1" latinLnBrk="0" hangingPunct="1">
              <a:defRPr sz="1800" kern="1200">
                <a:solidFill>
                  <a:srgbClr val="000099"/>
                </a:solidFill>
                <a:latin typeface="Arial" pitchFamily="34" charset="0"/>
                <a:ea typeface="+mn-ea"/>
                <a:cs typeface="+mn-cs"/>
              </a:defRPr>
            </a:lvl7pPr>
            <a:lvl8pPr marL="3200400" algn="l" defTabSz="914400" rtl="0" eaLnBrk="1" latinLnBrk="0" hangingPunct="1">
              <a:defRPr sz="1800" kern="1200">
                <a:solidFill>
                  <a:srgbClr val="000099"/>
                </a:solidFill>
                <a:latin typeface="Arial" pitchFamily="34" charset="0"/>
                <a:ea typeface="+mn-ea"/>
                <a:cs typeface="+mn-cs"/>
              </a:defRPr>
            </a:lvl8pPr>
            <a:lvl9pPr marL="3657600" algn="l" defTabSz="914400" rtl="0" eaLnBrk="1" latinLnBrk="0" hangingPunct="1">
              <a:defRPr sz="1800" kern="1200">
                <a:solidFill>
                  <a:srgbClr val="000099"/>
                </a:solidFill>
                <a:latin typeface="Arial" pitchFamily="34" charset="0"/>
                <a:ea typeface="+mn-ea"/>
                <a:cs typeface="+mn-cs"/>
              </a:defRPr>
            </a:lvl9pPr>
          </a:lstStyle>
          <a:p>
            <a:pPr algn="ctr"/>
            <a:r>
              <a:rPr sz="800" b="0">
                <a:solidFill>
                  <a:srgbClr val="000000"/>
                </a:solidFill>
              </a:rPr>
              <a:t>第十一页，共四十一页。</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2399" name=""/>
          <p:cNvGrpSpPr/>
          <p:nvPr/>
        </p:nvGrpSpPr>
        <p:grpSpPr>
          <a:xfrm>
            <a:off x="695160" y="946773"/>
            <a:ext cx="7603211" cy="6020956"/>
            <a:chOff x="432" y="500"/>
            <a:chExt cx="4789" cy="3793"/>
          </a:xfrm>
        </p:grpSpPr>
        <p:cxnSp>
          <p:nvCxnSpPr>
            <p:cNvPr id="2400" name="Line 3"/>
            <p:cNvCxnSpPr/>
            <p:nvPr/>
          </p:nvCxnSpPr>
          <p:spPr>
            <a:xfrm flipH="1">
              <a:off x="2731" y="4001"/>
              <a:ext cx="439" cy="0"/>
            </a:xfrm>
            <a:prstGeom prst="line">
              <a:avLst/>
            </a:prstGeom>
            <a:noFill/>
            <a:ln cap="flat">
              <a:solidFill>
                <a:srgbClr val="FFFFFF"/>
              </a:solidFill>
              <a:prstDash val="solid"/>
              <a:miter lim="800000"/>
              <a:headEnd type="none" w="med" len="med"/>
              <a:tailEnd type="triangle" w="med" len="med"/>
            </a:ln>
          </p:spPr>
        </p:cxnSp>
        <p:cxnSp>
          <p:nvCxnSpPr>
            <p:cNvPr id="2401" name="Line 4"/>
            <p:cNvCxnSpPr/>
            <p:nvPr/>
          </p:nvCxnSpPr>
          <p:spPr>
            <a:xfrm>
              <a:off x="3316" y="4001"/>
              <a:ext cx="439" cy="0"/>
            </a:xfrm>
            <a:prstGeom prst="line">
              <a:avLst/>
            </a:prstGeom>
            <a:noFill/>
            <a:ln cap="flat">
              <a:solidFill>
                <a:srgbClr val="FFFFFF"/>
              </a:solidFill>
              <a:prstDash val="solid"/>
              <a:miter lim="800000"/>
              <a:headEnd type="none" w="med" len="med"/>
              <a:tailEnd type="triangle" w="med" len="med"/>
            </a:ln>
          </p:spPr>
        </p:cxnSp>
        <p:sp>
          <p:nvSpPr>
            <p:cNvPr id="2402" name="Text Box 5"/>
            <p:cNvSpPr/>
            <p:nvPr/>
          </p:nvSpPr>
          <p:spPr>
            <a:xfrm>
              <a:off x="2000" y="3757"/>
              <a:ext cx="1268" cy="254"/>
            </a:xfrm>
            <a:prstGeom prst="rect">
              <a:avLst/>
            </a:prstGeom>
            <a:noFill/>
            <a:ln cap="flat">
              <a:noFill/>
              <a:prstDash val="solid"/>
              <a:miter lim="800000"/>
              <a:headEnd type="none" w="med" len="med"/>
              <a:tailEnd type="none" w="med" len="med"/>
            </a:ln>
          </p:spPr>
          <p:txBody>
            <a:bodyPr>
              <a:spAutoFit/>
            </a:bodyPr>
            <a:lstStyle>
              <a:defPPr>
                <a:defRPr lang="en-GB"/>
              </a:defPPr>
              <a:lvl1pPr marL="0"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1pPr>
              <a:lvl2pPr marL="464515"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2pPr>
              <a:lvl3pPr marL="929030"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3pPr>
              <a:lvl4pPr marL="1393546"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4pPr>
              <a:lvl5pPr marL="1858061"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eaLnBrk="0" hangingPunct="0"/>
              <a:r>
                <a:rPr lang="en-US" altLang="zh-CN" sz="2032" b="1">
                  <a:solidFill>
                    <a:srgbClr val="FF9900"/>
                  </a:solidFill>
                  <a:latin typeface="Times New Roman" charset="0"/>
                  <a:ea typeface="MS PGothic" charset="-128"/>
                </a:rPr>
                <a:t>DP + </a:t>
              </a:r>
              <a:r>
                <a:rPr lang="zh-CN" altLang="en-US" sz="2032" b="1">
                  <a:solidFill>
                    <a:srgbClr val="FF9900"/>
                  </a:solidFill>
                  <a:latin typeface="Times New Roman" charset="0"/>
                  <a:ea typeface="MS PGothic" charset="-128"/>
                </a:rPr>
                <a:t>贝伐  </a:t>
              </a:r>
            </a:p>
          </p:txBody>
        </p:sp>
        <p:sp>
          <p:nvSpPr>
            <p:cNvPr id="2403" name="Text Box 6"/>
            <p:cNvSpPr/>
            <p:nvPr/>
          </p:nvSpPr>
          <p:spPr>
            <a:xfrm>
              <a:off x="3511" y="3747"/>
              <a:ext cx="1024" cy="254"/>
            </a:xfrm>
            <a:prstGeom prst="rect">
              <a:avLst/>
            </a:prstGeom>
            <a:noFill/>
            <a:ln cap="flat">
              <a:noFill/>
              <a:prstDash val="solid"/>
              <a:miter lim="800000"/>
              <a:headEnd type="none" w="med" len="med"/>
              <a:tailEnd type="none" w="med" len="med"/>
            </a:ln>
          </p:spPr>
          <p:txBody>
            <a:bodyPr>
              <a:spAutoFit/>
            </a:bodyPr>
            <a:lstStyle>
              <a:defPPr>
                <a:defRPr lang="en-GB"/>
              </a:defPPr>
              <a:lvl1pPr marL="0"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1pPr>
              <a:lvl2pPr marL="464515"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2pPr>
              <a:lvl3pPr marL="929030"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3pPr>
              <a:lvl4pPr marL="1393546"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4pPr>
              <a:lvl5pPr marL="1858061"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eaLnBrk="0" hangingPunct="0"/>
              <a:r>
                <a:rPr lang="en-US" altLang="zh-CN" sz="2032" b="1">
                  <a:solidFill>
                    <a:srgbClr val="FF9900"/>
                  </a:solidFill>
                  <a:latin typeface="Times New Roman" charset="0"/>
                  <a:ea typeface="MS PGothic" charset="-128"/>
                </a:rPr>
                <a:t>DP </a:t>
              </a:r>
            </a:p>
          </p:txBody>
        </p:sp>
        <p:sp>
          <p:nvSpPr>
            <p:cNvPr id="2404" name="Rectangle 7"/>
            <p:cNvSpPr/>
            <p:nvPr/>
          </p:nvSpPr>
          <p:spPr>
            <a:xfrm>
              <a:off x="2438" y="4049"/>
              <a:ext cx="1463" cy="244"/>
            </a:xfrm>
            <a:prstGeom prst="rect">
              <a:avLst/>
            </a:prstGeom>
            <a:solidFill>
              <a:srgbClr val="000099"/>
            </a:solidFill>
            <a:ln cap="flat">
              <a:noFill/>
              <a:prstDash val="solid"/>
              <a:miter lim="800000"/>
              <a:headEnd type="none" w="med" len="med"/>
              <a:tailEnd type="none" w="med" len="med"/>
            </a:ln>
          </p:spPr>
          <p:txBody>
            <a:bodyPr wrap="none" anchor="ctr" anchorCtr="0"/>
            <a:lstStyle>
              <a:defPPr>
                <a:defRPr lang="en-GB"/>
              </a:defPPr>
              <a:lvl1pPr marL="0"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1pPr>
              <a:lvl2pPr marL="464515"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2pPr>
              <a:lvl3pPr marL="929030"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3pPr>
              <a:lvl4pPr marL="1393546"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4pPr>
              <a:lvl5pPr marL="1858061"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eaLnBrk="0" hangingPunct="0"/>
              <a:endParaRPr lang="zh-CN" altLang="en-US" sz="2438">
                <a:latin typeface="Times" charset="0"/>
                <a:ea typeface="MS PGothic" charset="-128"/>
              </a:endParaRPr>
            </a:p>
          </p:txBody>
        </p:sp>
        <p:sp>
          <p:nvSpPr>
            <p:cNvPr id="2405" name="Rectangle 8"/>
            <p:cNvSpPr/>
            <p:nvPr/>
          </p:nvSpPr>
          <p:spPr>
            <a:xfrm>
              <a:off x="436" y="511"/>
              <a:ext cx="244" cy="146"/>
            </a:xfrm>
            <a:prstGeom prst="rect">
              <a:avLst/>
            </a:prstGeom>
            <a:noFill/>
            <a:ln cap="flat">
              <a:noFill/>
              <a:prstDash val="solid"/>
              <a:miter lim="800000"/>
              <a:headEnd type="none" w="med" len="med"/>
              <a:tailEnd type="none" w="med" len="med"/>
            </a:ln>
          </p:spPr>
          <p:txBody>
            <a:bodyPr wrap="none" lIns="0" tIns="0" rIns="0" bIns="0">
              <a:spAutoFit/>
            </a:bodyPr>
            <a:lstStyle>
              <a:defPPr>
                <a:defRPr lang="en-GB"/>
              </a:defPPr>
              <a:lvl1pPr marL="0"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1pPr>
              <a:lvl2pPr marL="464515"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2pPr>
              <a:lvl3pPr marL="929030"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3pPr>
              <a:lvl4pPr marL="1393546"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4pPr>
              <a:lvl5pPr marL="1858061"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eaLnBrk="0" hangingPunct="0"/>
              <a:r>
                <a:rPr lang="zh-CN" altLang="en-US" sz="1524" b="1">
                  <a:latin typeface="Times New Roman" charset="0"/>
                  <a:ea typeface="MS PGothic" charset="-128"/>
                </a:rPr>
                <a:t>变量</a:t>
              </a:r>
              <a:endParaRPr lang="zh-CN" altLang="en-US" sz="3251" b="1">
                <a:latin typeface="Times New Roman" charset="0"/>
                <a:ea typeface="MS PGothic" charset="-128"/>
              </a:endParaRPr>
            </a:p>
          </p:txBody>
        </p:sp>
        <p:sp>
          <p:nvSpPr>
            <p:cNvPr id="2406" name="Rectangle 9"/>
            <p:cNvSpPr/>
            <p:nvPr/>
          </p:nvSpPr>
          <p:spPr>
            <a:xfrm>
              <a:off x="432" y="862"/>
              <a:ext cx="124" cy="127"/>
            </a:xfrm>
            <a:prstGeom prst="rect">
              <a:avLst/>
            </a:prstGeom>
            <a:noFill/>
            <a:ln cap="flat">
              <a:noFill/>
              <a:prstDash val="solid"/>
              <a:miter lim="800000"/>
              <a:headEnd type="none" w="med" len="med"/>
              <a:tailEnd type="none" w="med" len="med"/>
            </a:ln>
          </p:spPr>
          <p:txBody>
            <a:bodyPr wrap="none" lIns="0" tIns="0" rIns="0" bIns="0">
              <a:spAutoFit/>
            </a:bodyPr>
            <a:lstStyle>
              <a:defPPr>
                <a:defRPr lang="en-GB"/>
              </a:defPPr>
              <a:lvl1pPr marL="0"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1pPr>
              <a:lvl2pPr marL="464515"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2pPr>
              <a:lvl3pPr marL="929030"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3pPr>
              <a:lvl4pPr marL="1393546"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4pPr>
              <a:lvl5pPr marL="1858061"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eaLnBrk="0" hangingPunct="0"/>
              <a:r>
                <a:rPr lang="en-US" altLang="zh-CN" sz="1321" b="1">
                  <a:solidFill>
                    <a:schemeClr val="tx2"/>
                  </a:solidFill>
                  <a:latin typeface="Times New Roman" charset="0"/>
                  <a:ea typeface="MS PGothic" charset="-128"/>
                </a:rPr>
                <a:t>PS</a:t>
              </a:r>
              <a:endParaRPr lang="en-US" altLang="zh-CN" sz="2845" b="1">
                <a:solidFill>
                  <a:schemeClr val="tx2"/>
                </a:solidFill>
                <a:latin typeface="Times New Roman" charset="0"/>
                <a:ea typeface="MS PGothic" charset="-128"/>
              </a:endParaRPr>
            </a:p>
          </p:txBody>
        </p:sp>
        <p:sp>
          <p:nvSpPr>
            <p:cNvPr id="2407" name="Rectangle 10"/>
            <p:cNvSpPr/>
            <p:nvPr/>
          </p:nvSpPr>
          <p:spPr>
            <a:xfrm>
              <a:off x="469" y="964"/>
              <a:ext cx="79" cy="127"/>
            </a:xfrm>
            <a:prstGeom prst="rect">
              <a:avLst/>
            </a:prstGeom>
            <a:noFill/>
            <a:ln cap="flat">
              <a:noFill/>
              <a:prstDash val="solid"/>
              <a:miter lim="800000"/>
              <a:headEnd type="none" w="med" len="med"/>
              <a:tailEnd type="none" w="med" len="med"/>
            </a:ln>
          </p:spPr>
          <p:txBody>
            <a:bodyPr wrap="none" lIns="0" tIns="0" rIns="0" bIns="0">
              <a:spAutoFit/>
            </a:bodyPr>
            <a:lstStyle>
              <a:defPPr>
                <a:defRPr lang="en-GB"/>
              </a:defPPr>
              <a:lvl1pPr marL="0"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1pPr>
              <a:lvl2pPr marL="464515"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2pPr>
              <a:lvl3pPr marL="929030"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3pPr>
              <a:lvl4pPr marL="1393546"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4pPr>
              <a:lvl5pPr marL="1858061"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eaLnBrk="0" hangingPunct="0"/>
              <a:r>
                <a:rPr lang="en-US" altLang="zh-CN" sz="1321" b="1">
                  <a:latin typeface="Times New Roman" charset="0"/>
                  <a:ea typeface="MS PGothic" charset="-128"/>
                </a:rPr>
                <a:t>0 </a:t>
              </a:r>
              <a:endParaRPr lang="en-US" altLang="zh-CN" sz="2845" b="1">
                <a:latin typeface="Times New Roman" charset="0"/>
                <a:ea typeface="MS PGothic" charset="-128"/>
              </a:endParaRPr>
            </a:p>
          </p:txBody>
        </p:sp>
        <p:sp>
          <p:nvSpPr>
            <p:cNvPr id="2408" name="Rectangle 11"/>
            <p:cNvSpPr/>
            <p:nvPr/>
          </p:nvSpPr>
          <p:spPr>
            <a:xfrm>
              <a:off x="469" y="1065"/>
              <a:ext cx="79" cy="127"/>
            </a:xfrm>
            <a:prstGeom prst="rect">
              <a:avLst/>
            </a:prstGeom>
            <a:noFill/>
            <a:ln cap="flat">
              <a:noFill/>
              <a:prstDash val="solid"/>
              <a:miter lim="800000"/>
              <a:headEnd type="none" w="med" len="med"/>
              <a:tailEnd type="none" w="med" len="med"/>
            </a:ln>
          </p:spPr>
          <p:txBody>
            <a:bodyPr wrap="none" lIns="0" tIns="0" rIns="0" bIns="0">
              <a:spAutoFit/>
            </a:bodyPr>
            <a:lstStyle>
              <a:defPPr>
                <a:defRPr lang="en-GB"/>
              </a:defPPr>
              <a:lvl1pPr marL="0"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1pPr>
              <a:lvl2pPr marL="464515"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2pPr>
              <a:lvl3pPr marL="929030"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3pPr>
              <a:lvl4pPr marL="1393546"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4pPr>
              <a:lvl5pPr marL="1858061"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eaLnBrk="0" hangingPunct="0"/>
              <a:r>
                <a:rPr lang="en-US" altLang="zh-CN" sz="1321" b="1">
                  <a:latin typeface="Times New Roman" charset="0"/>
                  <a:ea typeface="MS PGothic" charset="-128"/>
                </a:rPr>
                <a:t>1 </a:t>
              </a:r>
              <a:endParaRPr lang="en-US" altLang="zh-CN" sz="2845" b="1">
                <a:latin typeface="Times New Roman" charset="0"/>
                <a:ea typeface="MS PGothic" charset="-128"/>
              </a:endParaRPr>
            </a:p>
          </p:txBody>
        </p:sp>
        <p:sp>
          <p:nvSpPr>
            <p:cNvPr id="2409" name="Rectangle 12"/>
            <p:cNvSpPr/>
            <p:nvPr/>
          </p:nvSpPr>
          <p:spPr>
            <a:xfrm>
              <a:off x="435" y="1275"/>
              <a:ext cx="423" cy="127"/>
            </a:xfrm>
            <a:prstGeom prst="rect">
              <a:avLst/>
            </a:prstGeom>
            <a:noFill/>
            <a:ln cap="flat">
              <a:noFill/>
              <a:prstDash val="solid"/>
              <a:miter lim="800000"/>
              <a:headEnd type="none" w="med" len="med"/>
              <a:tailEnd type="none" w="med" len="med"/>
            </a:ln>
          </p:spPr>
          <p:txBody>
            <a:bodyPr wrap="none" lIns="0" tIns="0" rIns="0" bIns="0">
              <a:spAutoFit/>
            </a:bodyPr>
            <a:lstStyle>
              <a:defPPr>
                <a:defRPr lang="en-GB"/>
              </a:defPPr>
              <a:lvl1pPr marL="0"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1pPr>
              <a:lvl2pPr marL="464515"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2pPr>
              <a:lvl3pPr marL="929030"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3pPr>
              <a:lvl4pPr marL="1393546"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4pPr>
              <a:lvl5pPr marL="1858061"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eaLnBrk="0" hangingPunct="0"/>
              <a:r>
                <a:rPr lang="zh-CN" altLang="en-US" sz="1321" b="1">
                  <a:solidFill>
                    <a:schemeClr val="tx2"/>
                  </a:solidFill>
                  <a:latin typeface="Times New Roman" charset="0"/>
                  <a:ea typeface="MS PGothic" charset="-128"/>
                </a:rPr>
                <a:t>血红蛋白</a:t>
              </a:r>
              <a:endParaRPr lang="zh-CN" altLang="en-US" sz="2845" b="1">
                <a:solidFill>
                  <a:schemeClr val="tx2"/>
                </a:solidFill>
                <a:latin typeface="Times New Roman" charset="0"/>
                <a:ea typeface="MS PGothic" charset="-128"/>
              </a:endParaRPr>
            </a:p>
          </p:txBody>
        </p:sp>
        <p:sp>
          <p:nvSpPr>
            <p:cNvPr id="2410" name="Rectangle 13"/>
            <p:cNvSpPr/>
            <p:nvPr/>
          </p:nvSpPr>
          <p:spPr>
            <a:xfrm>
              <a:off x="474" y="1377"/>
              <a:ext cx="305" cy="127"/>
            </a:xfrm>
            <a:prstGeom prst="rect">
              <a:avLst/>
            </a:prstGeom>
            <a:noFill/>
            <a:ln cap="flat">
              <a:noFill/>
              <a:prstDash val="solid"/>
              <a:miter lim="800000"/>
              <a:headEnd type="none" w="med" len="med"/>
              <a:tailEnd type="none" w="med" len="med"/>
            </a:ln>
          </p:spPr>
          <p:txBody>
            <a:bodyPr wrap="none" lIns="0" tIns="0" rIns="0" bIns="0">
              <a:spAutoFit/>
            </a:bodyPr>
            <a:lstStyle>
              <a:defPPr>
                <a:defRPr lang="en-GB"/>
              </a:defPPr>
              <a:lvl1pPr marL="0"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1pPr>
              <a:lvl2pPr marL="464515"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2pPr>
              <a:lvl3pPr marL="929030"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3pPr>
              <a:lvl4pPr marL="1393546"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4pPr>
              <a:lvl5pPr marL="1858061"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eaLnBrk="0" hangingPunct="0"/>
              <a:r>
                <a:rPr lang="en-US" altLang="zh-CN" sz="1321" b="1">
                  <a:latin typeface="Times New Roman" charset="0"/>
                  <a:ea typeface="MS PGothic" charset="-128"/>
                </a:rPr>
                <a:t>&lt;=12.8</a:t>
              </a:r>
              <a:endParaRPr lang="en-US" altLang="zh-CN" sz="2845" b="1">
                <a:latin typeface="Times New Roman" charset="0"/>
                <a:ea typeface="MS PGothic" charset="-128"/>
              </a:endParaRPr>
            </a:p>
          </p:txBody>
        </p:sp>
        <p:sp>
          <p:nvSpPr>
            <p:cNvPr id="2411" name="Rectangle 14"/>
            <p:cNvSpPr/>
            <p:nvPr/>
          </p:nvSpPr>
          <p:spPr>
            <a:xfrm>
              <a:off x="476" y="1479"/>
              <a:ext cx="245" cy="127"/>
            </a:xfrm>
            <a:prstGeom prst="rect">
              <a:avLst/>
            </a:prstGeom>
            <a:noFill/>
            <a:ln cap="flat">
              <a:noFill/>
              <a:prstDash val="solid"/>
              <a:miter lim="800000"/>
              <a:headEnd type="none" w="med" len="med"/>
              <a:tailEnd type="none" w="med" len="med"/>
            </a:ln>
          </p:spPr>
          <p:txBody>
            <a:bodyPr wrap="none" lIns="0" tIns="0" rIns="0" bIns="0">
              <a:spAutoFit/>
            </a:bodyPr>
            <a:lstStyle>
              <a:defPPr>
                <a:defRPr lang="en-GB"/>
              </a:defPPr>
              <a:lvl1pPr marL="0"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1pPr>
              <a:lvl2pPr marL="464515"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2pPr>
              <a:lvl3pPr marL="929030"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3pPr>
              <a:lvl4pPr marL="1393546"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4pPr>
              <a:lvl5pPr marL="1858061"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eaLnBrk="0" hangingPunct="0"/>
              <a:r>
                <a:rPr lang="en-US" altLang="zh-CN" sz="1321" b="1">
                  <a:latin typeface="Times New Roman" charset="0"/>
                  <a:ea typeface="MS PGothic" charset="-128"/>
                </a:rPr>
                <a:t>&gt;12.8</a:t>
              </a:r>
              <a:endParaRPr lang="en-US" altLang="zh-CN" sz="2845" b="1">
                <a:latin typeface="Times New Roman" charset="0"/>
                <a:ea typeface="MS PGothic" charset="-128"/>
              </a:endParaRPr>
            </a:p>
          </p:txBody>
        </p:sp>
        <p:sp>
          <p:nvSpPr>
            <p:cNvPr id="2412" name="Rectangle 15"/>
            <p:cNvSpPr/>
            <p:nvPr/>
          </p:nvSpPr>
          <p:spPr>
            <a:xfrm>
              <a:off x="439" y="1688"/>
              <a:ext cx="528" cy="127"/>
            </a:xfrm>
            <a:prstGeom prst="rect">
              <a:avLst/>
            </a:prstGeom>
            <a:noFill/>
            <a:ln cap="flat">
              <a:noFill/>
              <a:prstDash val="solid"/>
              <a:miter lim="800000"/>
              <a:headEnd type="none" w="med" len="med"/>
              <a:tailEnd type="none" w="med" len="med"/>
            </a:ln>
          </p:spPr>
          <p:txBody>
            <a:bodyPr wrap="none" lIns="0" tIns="0" rIns="0" bIns="0">
              <a:spAutoFit/>
            </a:bodyPr>
            <a:lstStyle>
              <a:defPPr>
                <a:defRPr lang="en-GB"/>
              </a:defPPr>
              <a:lvl1pPr marL="0"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1pPr>
              <a:lvl2pPr marL="464515"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2pPr>
              <a:lvl3pPr marL="929030"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3pPr>
              <a:lvl4pPr marL="1393546"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4pPr>
              <a:lvl5pPr marL="1858061"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eaLnBrk="0" hangingPunct="0"/>
              <a:r>
                <a:rPr lang="zh-CN" altLang="en-US" sz="1321" b="1">
                  <a:solidFill>
                    <a:schemeClr val="tx2"/>
                  </a:solidFill>
                  <a:latin typeface="Times New Roman" charset="0"/>
                  <a:ea typeface="MS PGothic" charset="-128"/>
                </a:rPr>
                <a:t>碱性磷酸酶</a:t>
              </a:r>
              <a:endParaRPr lang="zh-CN" altLang="en-US" sz="2845" b="1">
                <a:solidFill>
                  <a:schemeClr val="tx2"/>
                </a:solidFill>
                <a:latin typeface="Times New Roman" charset="0"/>
                <a:ea typeface="MS PGothic" charset="-128"/>
              </a:endParaRPr>
            </a:p>
          </p:txBody>
        </p:sp>
        <p:sp>
          <p:nvSpPr>
            <p:cNvPr id="2413" name="Rectangle 16"/>
            <p:cNvSpPr/>
            <p:nvPr/>
          </p:nvSpPr>
          <p:spPr>
            <a:xfrm>
              <a:off x="439" y="1790"/>
              <a:ext cx="278" cy="127"/>
            </a:xfrm>
            <a:prstGeom prst="rect">
              <a:avLst/>
            </a:prstGeom>
            <a:noFill/>
            <a:ln cap="flat">
              <a:noFill/>
              <a:prstDash val="solid"/>
              <a:miter lim="800000"/>
              <a:headEnd type="none" w="med" len="med"/>
              <a:tailEnd type="none" w="med" len="med"/>
            </a:ln>
          </p:spPr>
          <p:txBody>
            <a:bodyPr wrap="none" lIns="0" tIns="0" rIns="0" bIns="0">
              <a:spAutoFit/>
            </a:bodyPr>
            <a:lstStyle>
              <a:defPPr>
                <a:defRPr lang="en-GB"/>
              </a:defPPr>
              <a:lvl1pPr marL="0"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1pPr>
              <a:lvl2pPr marL="464515"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2pPr>
              <a:lvl3pPr marL="929030"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3pPr>
              <a:lvl4pPr marL="1393546"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4pPr>
              <a:lvl5pPr marL="1858061"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eaLnBrk="0" hangingPunct="0"/>
              <a:r>
                <a:rPr lang="en-US" altLang="zh-CN" sz="1321" b="1">
                  <a:latin typeface="Times New Roman" charset="0"/>
                  <a:ea typeface="MS PGothic" charset="-128"/>
                </a:rPr>
                <a:t>&lt;=118</a:t>
              </a:r>
              <a:endParaRPr lang="en-US" altLang="zh-CN" sz="2845" b="1">
                <a:latin typeface="Times New Roman" charset="0"/>
                <a:ea typeface="MS PGothic" charset="-128"/>
              </a:endParaRPr>
            </a:p>
          </p:txBody>
        </p:sp>
        <p:sp>
          <p:nvSpPr>
            <p:cNvPr id="2414" name="Rectangle 17"/>
            <p:cNvSpPr/>
            <p:nvPr/>
          </p:nvSpPr>
          <p:spPr>
            <a:xfrm>
              <a:off x="439" y="1891"/>
              <a:ext cx="218" cy="127"/>
            </a:xfrm>
            <a:prstGeom prst="rect">
              <a:avLst/>
            </a:prstGeom>
            <a:noFill/>
            <a:ln cap="flat">
              <a:noFill/>
              <a:prstDash val="solid"/>
              <a:miter lim="800000"/>
              <a:headEnd type="none" w="med" len="med"/>
              <a:tailEnd type="none" w="med" len="med"/>
            </a:ln>
          </p:spPr>
          <p:txBody>
            <a:bodyPr wrap="none" lIns="0" tIns="0" rIns="0" bIns="0">
              <a:spAutoFit/>
            </a:bodyPr>
            <a:lstStyle>
              <a:defPPr>
                <a:defRPr lang="en-GB"/>
              </a:defPPr>
              <a:lvl1pPr marL="0"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1pPr>
              <a:lvl2pPr marL="464515"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2pPr>
              <a:lvl3pPr marL="929030"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3pPr>
              <a:lvl4pPr marL="1393546"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4pPr>
              <a:lvl5pPr marL="1858061"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eaLnBrk="0" hangingPunct="0"/>
              <a:r>
                <a:rPr lang="en-US" altLang="zh-CN" sz="1321" b="1">
                  <a:latin typeface="Times New Roman" charset="0"/>
                  <a:ea typeface="MS PGothic" charset="-128"/>
                </a:rPr>
                <a:t>&gt;118</a:t>
              </a:r>
              <a:endParaRPr lang="en-US" altLang="zh-CN" sz="2845" b="1">
                <a:latin typeface="Times New Roman" charset="0"/>
                <a:ea typeface="MS PGothic" charset="-128"/>
              </a:endParaRPr>
            </a:p>
          </p:txBody>
        </p:sp>
        <p:sp>
          <p:nvSpPr>
            <p:cNvPr id="2415" name="Rectangle 18"/>
            <p:cNvSpPr/>
            <p:nvPr/>
          </p:nvSpPr>
          <p:spPr>
            <a:xfrm>
              <a:off x="440" y="2096"/>
              <a:ext cx="528" cy="127"/>
            </a:xfrm>
            <a:prstGeom prst="rect">
              <a:avLst/>
            </a:prstGeom>
            <a:noFill/>
            <a:ln cap="flat">
              <a:noFill/>
              <a:prstDash val="solid"/>
              <a:miter lim="800000"/>
              <a:headEnd type="none" w="med" len="med"/>
              <a:tailEnd type="none" w="med" len="med"/>
            </a:ln>
          </p:spPr>
          <p:txBody>
            <a:bodyPr wrap="none" lIns="0" tIns="0" rIns="0" bIns="0">
              <a:spAutoFit/>
            </a:bodyPr>
            <a:lstStyle>
              <a:defPPr>
                <a:defRPr lang="en-GB"/>
              </a:defPPr>
              <a:lvl1pPr marL="0"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1pPr>
              <a:lvl2pPr marL="464515"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2pPr>
              <a:lvl3pPr marL="929030"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3pPr>
              <a:lvl4pPr marL="1393546"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4pPr>
              <a:lvl5pPr marL="1858061"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eaLnBrk="0" hangingPunct="0"/>
              <a:r>
                <a:rPr lang="zh-CN" altLang="en-US" sz="1321" b="1">
                  <a:solidFill>
                    <a:schemeClr val="tx2"/>
                  </a:solidFill>
                  <a:latin typeface="Times New Roman" charset="0"/>
                  <a:ea typeface="MS PGothic" charset="-128"/>
                </a:rPr>
                <a:t>乳酸脱氢酶</a:t>
              </a:r>
              <a:endParaRPr lang="zh-CN" altLang="en-US" sz="2845" b="1">
                <a:solidFill>
                  <a:schemeClr val="tx2"/>
                </a:solidFill>
                <a:latin typeface="Times New Roman" charset="0"/>
                <a:ea typeface="MS PGothic" charset="-128"/>
              </a:endParaRPr>
            </a:p>
          </p:txBody>
        </p:sp>
        <p:sp>
          <p:nvSpPr>
            <p:cNvPr id="2416" name="Rectangle 19"/>
            <p:cNvSpPr/>
            <p:nvPr/>
          </p:nvSpPr>
          <p:spPr>
            <a:xfrm>
              <a:off x="447" y="2203"/>
              <a:ext cx="278" cy="127"/>
            </a:xfrm>
            <a:prstGeom prst="rect">
              <a:avLst/>
            </a:prstGeom>
            <a:noFill/>
            <a:ln cap="flat">
              <a:noFill/>
              <a:prstDash val="solid"/>
              <a:miter lim="800000"/>
              <a:headEnd type="none" w="med" len="med"/>
              <a:tailEnd type="none" w="med" len="med"/>
            </a:ln>
          </p:spPr>
          <p:txBody>
            <a:bodyPr wrap="none" lIns="0" tIns="0" rIns="0" bIns="0">
              <a:spAutoFit/>
            </a:bodyPr>
            <a:lstStyle>
              <a:defPPr>
                <a:defRPr lang="en-GB"/>
              </a:defPPr>
              <a:lvl1pPr marL="0"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1pPr>
              <a:lvl2pPr marL="464515"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2pPr>
              <a:lvl3pPr marL="929030"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3pPr>
              <a:lvl4pPr marL="1393546"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4pPr>
              <a:lvl5pPr marL="1858061"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eaLnBrk="0" hangingPunct="0"/>
              <a:r>
                <a:rPr lang="en-US" altLang="zh-CN" sz="1321" b="1">
                  <a:latin typeface="Times New Roman" charset="0"/>
                  <a:ea typeface="MS PGothic" charset="-128"/>
                </a:rPr>
                <a:t>&lt;=205</a:t>
              </a:r>
              <a:endParaRPr lang="en-US" altLang="zh-CN" sz="2845" b="1">
                <a:latin typeface="Times New Roman" charset="0"/>
                <a:ea typeface="MS PGothic" charset="-128"/>
              </a:endParaRPr>
            </a:p>
          </p:txBody>
        </p:sp>
        <p:sp>
          <p:nvSpPr>
            <p:cNvPr id="2417" name="Rectangle 20"/>
            <p:cNvSpPr/>
            <p:nvPr/>
          </p:nvSpPr>
          <p:spPr>
            <a:xfrm>
              <a:off x="449" y="2305"/>
              <a:ext cx="218" cy="127"/>
            </a:xfrm>
            <a:prstGeom prst="rect">
              <a:avLst/>
            </a:prstGeom>
            <a:noFill/>
            <a:ln cap="flat">
              <a:noFill/>
              <a:prstDash val="solid"/>
              <a:miter lim="800000"/>
              <a:headEnd type="none" w="med" len="med"/>
              <a:tailEnd type="none" w="med" len="med"/>
            </a:ln>
          </p:spPr>
          <p:txBody>
            <a:bodyPr wrap="none" lIns="0" tIns="0" rIns="0" bIns="0">
              <a:spAutoFit/>
            </a:bodyPr>
            <a:lstStyle>
              <a:defPPr>
                <a:defRPr lang="en-GB"/>
              </a:defPPr>
              <a:lvl1pPr marL="0"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1pPr>
              <a:lvl2pPr marL="464515"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2pPr>
              <a:lvl3pPr marL="929030"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3pPr>
              <a:lvl4pPr marL="1393546"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4pPr>
              <a:lvl5pPr marL="1858061"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eaLnBrk="0" hangingPunct="0"/>
              <a:r>
                <a:rPr lang="en-US" altLang="zh-CN" sz="1321" b="1">
                  <a:latin typeface="Times New Roman" charset="0"/>
                  <a:ea typeface="MS PGothic" charset="-128"/>
                </a:rPr>
                <a:t>&gt;205</a:t>
              </a:r>
              <a:endParaRPr lang="en-US" altLang="zh-CN" sz="2845" b="1">
                <a:latin typeface="Times New Roman" charset="0"/>
                <a:ea typeface="MS PGothic" charset="-128"/>
              </a:endParaRPr>
            </a:p>
          </p:txBody>
        </p:sp>
        <p:sp>
          <p:nvSpPr>
            <p:cNvPr id="2418" name="Rectangle 21"/>
            <p:cNvSpPr/>
            <p:nvPr/>
          </p:nvSpPr>
          <p:spPr>
            <a:xfrm>
              <a:off x="483" y="2509"/>
              <a:ext cx="200" cy="127"/>
            </a:xfrm>
            <a:prstGeom prst="rect">
              <a:avLst/>
            </a:prstGeom>
            <a:noFill/>
            <a:ln cap="flat">
              <a:noFill/>
              <a:prstDash val="solid"/>
              <a:miter lim="800000"/>
              <a:headEnd type="none" w="med" len="med"/>
              <a:tailEnd type="none" w="med" len="med"/>
            </a:ln>
          </p:spPr>
          <p:txBody>
            <a:bodyPr wrap="none" lIns="0" tIns="0" rIns="0" bIns="0">
              <a:spAutoFit/>
            </a:bodyPr>
            <a:lstStyle>
              <a:defPPr>
                <a:defRPr lang="en-GB"/>
              </a:defPPr>
              <a:lvl1pPr marL="0"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1pPr>
              <a:lvl2pPr marL="464515"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2pPr>
              <a:lvl3pPr marL="929030"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3pPr>
              <a:lvl4pPr marL="1393546"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4pPr>
              <a:lvl5pPr marL="1858061"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eaLnBrk="0" hangingPunct="0"/>
              <a:r>
                <a:rPr lang="en-US" altLang="zh-CN" sz="1321" b="1">
                  <a:solidFill>
                    <a:schemeClr val="tx2"/>
                  </a:solidFill>
                  <a:latin typeface="Times New Roman" charset="0"/>
                  <a:ea typeface="MS PGothic" charset="-128"/>
                </a:rPr>
                <a:t>PSA</a:t>
              </a:r>
              <a:endParaRPr lang="en-US" altLang="zh-CN" sz="2845" b="1">
                <a:solidFill>
                  <a:schemeClr val="tx2"/>
                </a:solidFill>
                <a:latin typeface="Times New Roman" charset="0"/>
                <a:ea typeface="MS PGothic" charset="-128"/>
              </a:endParaRPr>
            </a:p>
          </p:txBody>
        </p:sp>
        <p:sp>
          <p:nvSpPr>
            <p:cNvPr id="2419" name="Rectangle 22"/>
            <p:cNvSpPr/>
            <p:nvPr/>
          </p:nvSpPr>
          <p:spPr>
            <a:xfrm>
              <a:off x="439" y="2611"/>
              <a:ext cx="226" cy="127"/>
            </a:xfrm>
            <a:prstGeom prst="rect">
              <a:avLst/>
            </a:prstGeom>
            <a:noFill/>
            <a:ln cap="flat">
              <a:noFill/>
              <a:prstDash val="solid"/>
              <a:miter lim="800000"/>
              <a:headEnd type="none" w="med" len="med"/>
              <a:tailEnd type="none" w="med" len="med"/>
            </a:ln>
          </p:spPr>
          <p:txBody>
            <a:bodyPr wrap="none" lIns="0" tIns="0" rIns="0" bIns="0">
              <a:spAutoFit/>
            </a:bodyPr>
            <a:lstStyle>
              <a:defPPr>
                <a:defRPr lang="en-GB"/>
              </a:defPPr>
              <a:lvl1pPr marL="0"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1pPr>
              <a:lvl2pPr marL="464515"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2pPr>
              <a:lvl3pPr marL="929030"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3pPr>
              <a:lvl4pPr marL="1393546"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4pPr>
              <a:lvl5pPr marL="1858061"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eaLnBrk="0" hangingPunct="0"/>
              <a:r>
                <a:rPr lang="en-US" altLang="zh-CN" sz="1321" b="1">
                  <a:latin typeface="Times New Roman" charset="0"/>
                  <a:ea typeface="MS PGothic" charset="-128"/>
                </a:rPr>
                <a:t>&lt;=85</a:t>
              </a:r>
              <a:endParaRPr lang="en-US" altLang="zh-CN" sz="2845" b="1">
                <a:latin typeface="Times New Roman" charset="0"/>
                <a:ea typeface="MS PGothic" charset="-128"/>
              </a:endParaRPr>
            </a:p>
          </p:txBody>
        </p:sp>
        <p:sp>
          <p:nvSpPr>
            <p:cNvPr id="2420" name="Rectangle 23"/>
            <p:cNvSpPr/>
            <p:nvPr/>
          </p:nvSpPr>
          <p:spPr>
            <a:xfrm>
              <a:off x="468" y="2718"/>
              <a:ext cx="166" cy="127"/>
            </a:xfrm>
            <a:prstGeom prst="rect">
              <a:avLst/>
            </a:prstGeom>
            <a:noFill/>
            <a:ln cap="flat">
              <a:noFill/>
              <a:prstDash val="solid"/>
              <a:miter lim="800000"/>
              <a:headEnd type="none" w="med" len="med"/>
              <a:tailEnd type="none" w="med" len="med"/>
            </a:ln>
          </p:spPr>
          <p:txBody>
            <a:bodyPr wrap="none" lIns="0" tIns="0" rIns="0" bIns="0">
              <a:spAutoFit/>
            </a:bodyPr>
            <a:lstStyle>
              <a:defPPr>
                <a:defRPr lang="en-GB"/>
              </a:defPPr>
              <a:lvl1pPr marL="0"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1pPr>
              <a:lvl2pPr marL="464515"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2pPr>
              <a:lvl3pPr marL="929030"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3pPr>
              <a:lvl4pPr marL="1393546"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4pPr>
              <a:lvl5pPr marL="1858061"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eaLnBrk="0" hangingPunct="0"/>
              <a:r>
                <a:rPr lang="en-US" altLang="zh-CN" sz="1321" b="1">
                  <a:latin typeface="Times New Roman" charset="0"/>
                  <a:ea typeface="MS PGothic" charset="-128"/>
                </a:rPr>
                <a:t>&gt;85</a:t>
              </a:r>
              <a:endParaRPr lang="en-US" altLang="zh-CN" sz="2845" b="1">
                <a:latin typeface="Times New Roman" charset="0"/>
                <a:ea typeface="MS PGothic" charset="-128"/>
              </a:endParaRPr>
            </a:p>
          </p:txBody>
        </p:sp>
        <p:sp>
          <p:nvSpPr>
            <p:cNvPr id="2421" name="Rectangle 24"/>
            <p:cNvSpPr/>
            <p:nvPr/>
          </p:nvSpPr>
          <p:spPr>
            <a:xfrm>
              <a:off x="462" y="2922"/>
              <a:ext cx="269" cy="127"/>
            </a:xfrm>
            <a:prstGeom prst="rect">
              <a:avLst/>
            </a:prstGeom>
            <a:noFill/>
            <a:ln cap="flat">
              <a:noFill/>
              <a:prstDash val="solid"/>
              <a:miter lim="800000"/>
              <a:headEnd type="none" w="med" len="med"/>
              <a:tailEnd type="none" w="med" len="med"/>
            </a:ln>
          </p:spPr>
          <p:txBody>
            <a:bodyPr wrap="none" lIns="0" tIns="0" rIns="0" bIns="0">
              <a:spAutoFit/>
            </a:bodyPr>
            <a:lstStyle>
              <a:defPPr>
                <a:defRPr lang="en-GB"/>
              </a:defPPr>
              <a:lvl1pPr marL="0"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1pPr>
              <a:lvl2pPr marL="464515"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2pPr>
              <a:lvl3pPr marL="929030"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3pPr>
              <a:lvl4pPr marL="1393546"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4pPr>
              <a:lvl5pPr marL="1858061"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eaLnBrk="0" hangingPunct="0"/>
              <a:r>
                <a:rPr lang="en-US" altLang="zh-CN" sz="1321" b="1">
                  <a:solidFill>
                    <a:schemeClr val="tx2"/>
                  </a:solidFill>
                  <a:latin typeface="Times New Roman" charset="0"/>
                  <a:ea typeface="MS PGothic" charset="-128"/>
                </a:rPr>
                <a:t>TEST</a:t>
              </a:r>
              <a:endParaRPr lang="en-US" altLang="zh-CN" sz="2845" b="1">
                <a:solidFill>
                  <a:schemeClr val="tx2"/>
                </a:solidFill>
                <a:latin typeface="Times New Roman" charset="0"/>
                <a:ea typeface="MS PGothic" charset="-128"/>
              </a:endParaRPr>
            </a:p>
          </p:txBody>
        </p:sp>
        <p:sp>
          <p:nvSpPr>
            <p:cNvPr id="2422" name="Rectangle 25"/>
            <p:cNvSpPr/>
            <p:nvPr/>
          </p:nvSpPr>
          <p:spPr>
            <a:xfrm>
              <a:off x="455" y="3024"/>
              <a:ext cx="226" cy="127"/>
            </a:xfrm>
            <a:prstGeom prst="rect">
              <a:avLst/>
            </a:prstGeom>
            <a:noFill/>
            <a:ln cap="flat">
              <a:noFill/>
              <a:prstDash val="solid"/>
              <a:miter lim="800000"/>
              <a:headEnd type="none" w="med" len="med"/>
              <a:tailEnd type="none" w="med" len="med"/>
            </a:ln>
          </p:spPr>
          <p:txBody>
            <a:bodyPr wrap="none" lIns="0" tIns="0" rIns="0" bIns="0">
              <a:spAutoFit/>
            </a:bodyPr>
            <a:lstStyle>
              <a:defPPr>
                <a:defRPr lang="en-GB"/>
              </a:defPPr>
              <a:lvl1pPr marL="0"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1pPr>
              <a:lvl2pPr marL="464515"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2pPr>
              <a:lvl3pPr marL="929030"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3pPr>
              <a:lvl4pPr marL="1393546"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4pPr>
              <a:lvl5pPr marL="1858061"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eaLnBrk="0" hangingPunct="0"/>
              <a:r>
                <a:rPr lang="en-US" altLang="zh-CN" sz="1321" b="1">
                  <a:latin typeface="Times New Roman" charset="0"/>
                  <a:ea typeface="MS PGothic" charset="-128"/>
                </a:rPr>
                <a:t>&lt;=20</a:t>
              </a:r>
              <a:endParaRPr lang="en-US" altLang="zh-CN" sz="2845" b="1">
                <a:latin typeface="Times New Roman" charset="0"/>
                <a:ea typeface="MS PGothic" charset="-128"/>
              </a:endParaRPr>
            </a:p>
          </p:txBody>
        </p:sp>
        <p:sp>
          <p:nvSpPr>
            <p:cNvPr id="2423" name="Rectangle 26"/>
            <p:cNvSpPr/>
            <p:nvPr/>
          </p:nvSpPr>
          <p:spPr>
            <a:xfrm>
              <a:off x="466" y="3126"/>
              <a:ext cx="192" cy="127"/>
            </a:xfrm>
            <a:prstGeom prst="rect">
              <a:avLst/>
            </a:prstGeom>
            <a:noFill/>
            <a:ln cap="flat">
              <a:noFill/>
              <a:prstDash val="solid"/>
              <a:miter lim="800000"/>
              <a:headEnd type="none" w="med" len="med"/>
              <a:tailEnd type="none" w="med" len="med"/>
            </a:ln>
          </p:spPr>
          <p:txBody>
            <a:bodyPr wrap="none" lIns="0" tIns="0" rIns="0" bIns="0">
              <a:spAutoFit/>
            </a:bodyPr>
            <a:lstStyle>
              <a:defPPr>
                <a:defRPr lang="en-GB"/>
              </a:defPPr>
              <a:lvl1pPr marL="0"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1pPr>
              <a:lvl2pPr marL="464515"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2pPr>
              <a:lvl3pPr marL="929030"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3pPr>
              <a:lvl4pPr marL="1393546"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4pPr>
              <a:lvl5pPr marL="1858061"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eaLnBrk="0" hangingPunct="0"/>
              <a:r>
                <a:rPr lang="en-US" altLang="zh-CN" sz="1321" b="1">
                  <a:latin typeface="Times New Roman" charset="0"/>
                  <a:ea typeface="MS PGothic" charset="-128"/>
                </a:rPr>
                <a:t>&gt;20 </a:t>
              </a:r>
              <a:endParaRPr lang="en-US" altLang="zh-CN" sz="2845" b="1">
                <a:latin typeface="Times New Roman" charset="0"/>
                <a:ea typeface="MS PGothic" charset="-128"/>
              </a:endParaRPr>
            </a:p>
          </p:txBody>
        </p:sp>
        <p:sp>
          <p:nvSpPr>
            <p:cNvPr id="2424" name="Rectangle 27"/>
            <p:cNvSpPr/>
            <p:nvPr/>
          </p:nvSpPr>
          <p:spPr>
            <a:xfrm>
              <a:off x="442" y="3335"/>
              <a:ext cx="277" cy="146"/>
            </a:xfrm>
            <a:prstGeom prst="rect">
              <a:avLst/>
            </a:prstGeom>
            <a:noFill/>
            <a:ln cap="flat">
              <a:noFill/>
              <a:prstDash val="solid"/>
              <a:miter lim="800000"/>
              <a:headEnd type="none" w="med" len="med"/>
              <a:tailEnd type="none" w="med" len="med"/>
            </a:ln>
          </p:spPr>
          <p:txBody>
            <a:bodyPr wrap="none" lIns="0" tIns="0" rIns="0" bIns="0">
              <a:spAutoFit/>
            </a:bodyPr>
            <a:lstStyle>
              <a:defPPr>
                <a:defRPr lang="en-GB"/>
              </a:defPPr>
              <a:lvl1pPr marL="0"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1pPr>
              <a:lvl2pPr marL="464515"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2pPr>
              <a:lvl3pPr marL="929030"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3pPr>
              <a:lvl4pPr marL="1393546"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4pPr>
              <a:lvl5pPr marL="1858061"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eaLnBrk="0" hangingPunct="0"/>
              <a:r>
                <a:rPr lang="zh-CN" altLang="en-US" sz="1524" b="1">
                  <a:solidFill>
                    <a:schemeClr val="tx2"/>
                  </a:solidFill>
                  <a:latin typeface="Times New Roman" charset="0"/>
                  <a:ea typeface="MS PGothic" charset="-128"/>
                </a:rPr>
                <a:t>总计</a:t>
              </a:r>
              <a:r>
                <a:rPr lang="en-US" altLang="zh-CN" sz="1524" b="1">
                  <a:solidFill>
                    <a:schemeClr val="tx2"/>
                  </a:solidFill>
                  <a:latin typeface="Times New Roman" charset="0"/>
                  <a:ea typeface="MS PGothic" charset="-128"/>
                </a:rPr>
                <a:t>l</a:t>
              </a:r>
              <a:endParaRPr lang="en-US" altLang="zh-CN" sz="3251" b="1">
                <a:solidFill>
                  <a:schemeClr val="tx2"/>
                </a:solidFill>
                <a:latin typeface="Times New Roman" charset="0"/>
                <a:ea typeface="MS PGothic" charset="-128"/>
              </a:endParaRPr>
            </a:p>
          </p:txBody>
        </p:sp>
        <p:sp>
          <p:nvSpPr>
            <p:cNvPr id="2425" name="Rectangle 28"/>
            <p:cNvSpPr/>
            <p:nvPr/>
          </p:nvSpPr>
          <p:spPr>
            <a:xfrm>
              <a:off x="439" y="3485"/>
              <a:ext cx="462" cy="146"/>
            </a:xfrm>
            <a:prstGeom prst="rect">
              <a:avLst/>
            </a:prstGeom>
            <a:noFill/>
            <a:ln cap="flat">
              <a:noFill/>
              <a:prstDash val="solid"/>
              <a:miter lim="800000"/>
              <a:headEnd type="none" w="med" len="med"/>
              <a:tailEnd type="none" w="med" len="med"/>
            </a:ln>
          </p:spPr>
          <p:txBody>
            <a:bodyPr wrap="none" lIns="0" tIns="0" rIns="0" bIns="0">
              <a:spAutoFit/>
            </a:bodyPr>
            <a:lstStyle>
              <a:defPPr>
                <a:defRPr lang="en-GB"/>
              </a:defPPr>
              <a:lvl1pPr marL="0"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1pPr>
              <a:lvl2pPr marL="464515"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2pPr>
              <a:lvl3pPr marL="929030"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3pPr>
              <a:lvl4pPr marL="1393546"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4pPr>
              <a:lvl5pPr marL="1858061"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eaLnBrk="0" hangingPunct="0"/>
              <a:r>
                <a:rPr lang="en-US" altLang="zh-CN" sz="1524" b="1">
                  <a:solidFill>
                    <a:schemeClr val="tx2"/>
                  </a:solidFill>
                  <a:latin typeface="Times New Roman" charset="0"/>
                  <a:ea typeface="MS PGothic" charset="-128"/>
                </a:rPr>
                <a:t>N = 1050</a:t>
              </a:r>
              <a:endParaRPr lang="en-US" altLang="zh-CN" sz="3251" b="1">
                <a:solidFill>
                  <a:schemeClr val="tx2"/>
                </a:solidFill>
                <a:latin typeface="Times New Roman" charset="0"/>
                <a:ea typeface="MS PGothic" charset="-128"/>
              </a:endParaRPr>
            </a:p>
          </p:txBody>
        </p:sp>
        <p:sp>
          <p:nvSpPr>
            <p:cNvPr id="2426" name="Rectangle 29"/>
            <p:cNvSpPr/>
            <p:nvPr/>
          </p:nvSpPr>
          <p:spPr>
            <a:xfrm>
              <a:off x="1410" y="658"/>
              <a:ext cx="343" cy="293"/>
            </a:xfrm>
            <a:prstGeom prst="rect">
              <a:avLst/>
            </a:prstGeom>
            <a:noFill/>
            <a:ln cap="flat">
              <a:noFill/>
              <a:prstDash val="solid"/>
              <a:miter lim="800000"/>
              <a:headEnd type="none" w="med" len="med"/>
              <a:tailEnd type="none" w="med" len="med"/>
            </a:ln>
          </p:spPr>
          <p:txBody>
            <a:bodyPr wrap="none" lIns="0" tIns="0" rIns="0" bIns="0">
              <a:spAutoFit/>
            </a:bodyPr>
            <a:lstStyle>
              <a:defPPr>
                <a:defRPr lang="en-GB"/>
              </a:defPPr>
              <a:lvl1pPr marL="0"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1pPr>
              <a:lvl2pPr marL="464515"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2pPr>
              <a:lvl3pPr marL="929030"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3pPr>
              <a:lvl4pPr marL="1393546"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4pPr>
              <a:lvl5pPr marL="1858061"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ctr" eaLnBrk="0" hangingPunct="0"/>
              <a:r>
                <a:rPr lang="zh-CN" altLang="en-US" sz="1524" b="1">
                  <a:solidFill>
                    <a:schemeClr val="tx2"/>
                  </a:solidFill>
                  <a:latin typeface="Times New Roman" charset="0"/>
                  <a:ea typeface="MS PGothic" charset="-128"/>
                </a:rPr>
                <a:t> 组</a:t>
              </a:r>
              <a:r>
                <a:rPr lang="en-US" altLang="zh-CN" sz="1524" b="1">
                  <a:solidFill>
                    <a:schemeClr val="tx2"/>
                  </a:solidFill>
                  <a:latin typeface="Times New Roman" charset="0"/>
                  <a:ea typeface="MS PGothic" charset="-128"/>
                </a:rPr>
                <a:t> 1 </a:t>
              </a:r>
            </a:p>
            <a:p>
              <a:pPr marL="0" lvl="0" indent="0" algn="ctr" eaLnBrk="0" hangingPunct="0"/>
              <a:r>
                <a:rPr lang="en-US" altLang="zh-CN" sz="1524" b="1" u="sng">
                  <a:solidFill>
                    <a:schemeClr val="tx2"/>
                  </a:solidFill>
                  <a:latin typeface="Times New Roman" charset="0"/>
                  <a:ea typeface="MS PGothic" charset="-128"/>
                </a:rPr>
                <a:t>DP +B</a:t>
              </a:r>
              <a:endParaRPr lang="en-US" altLang="zh-CN" sz="3251" b="1" u="sng">
                <a:solidFill>
                  <a:schemeClr val="tx2"/>
                </a:solidFill>
                <a:latin typeface="Times New Roman" charset="0"/>
                <a:ea typeface="MS PGothic" charset="-128"/>
              </a:endParaRPr>
            </a:p>
          </p:txBody>
        </p:sp>
        <p:sp>
          <p:nvSpPr>
            <p:cNvPr id="2427" name="Rectangle 30"/>
            <p:cNvSpPr/>
            <p:nvPr/>
          </p:nvSpPr>
          <p:spPr>
            <a:xfrm>
              <a:off x="1484" y="964"/>
              <a:ext cx="185" cy="127"/>
            </a:xfrm>
            <a:prstGeom prst="rect">
              <a:avLst/>
            </a:prstGeom>
            <a:noFill/>
            <a:ln cap="flat">
              <a:noFill/>
              <a:prstDash val="solid"/>
              <a:miter lim="800000"/>
              <a:headEnd type="none" w="med" len="med"/>
              <a:tailEnd type="none" w="med" len="med"/>
            </a:ln>
          </p:spPr>
          <p:txBody>
            <a:bodyPr wrap="none" lIns="0" tIns="0" rIns="0" bIns="0">
              <a:spAutoFit/>
            </a:bodyPr>
            <a:lstStyle>
              <a:defPPr>
                <a:defRPr lang="en-GB"/>
              </a:defPPr>
              <a:lvl1pPr marL="0"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1pPr>
              <a:lvl2pPr marL="464515"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2pPr>
              <a:lvl3pPr marL="929030"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3pPr>
              <a:lvl4pPr marL="1393546"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4pPr>
              <a:lvl5pPr marL="1858061"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eaLnBrk="0" hangingPunct="0"/>
              <a:r>
                <a:rPr lang="en-US" altLang="zh-CN" sz="1321" b="1">
                  <a:latin typeface="Times New Roman" charset="0"/>
                  <a:ea typeface="MS PGothic" charset="-128"/>
                </a:rPr>
                <a:t>26.7</a:t>
              </a:r>
              <a:endParaRPr lang="en-US" altLang="zh-CN" sz="2845" b="1">
                <a:latin typeface="Times New Roman" charset="0"/>
                <a:ea typeface="MS PGothic" charset="-128"/>
              </a:endParaRPr>
            </a:p>
          </p:txBody>
        </p:sp>
        <p:sp>
          <p:nvSpPr>
            <p:cNvPr id="2428" name="Rectangle 31"/>
            <p:cNvSpPr/>
            <p:nvPr/>
          </p:nvSpPr>
          <p:spPr>
            <a:xfrm>
              <a:off x="1463" y="1065"/>
              <a:ext cx="211" cy="127"/>
            </a:xfrm>
            <a:prstGeom prst="rect">
              <a:avLst/>
            </a:prstGeom>
            <a:noFill/>
            <a:ln cap="flat">
              <a:noFill/>
              <a:prstDash val="solid"/>
              <a:miter lim="800000"/>
              <a:headEnd type="none" w="med" len="med"/>
              <a:tailEnd type="none" w="med" len="med"/>
            </a:ln>
          </p:spPr>
          <p:txBody>
            <a:bodyPr wrap="none" lIns="0" tIns="0" rIns="0" bIns="0">
              <a:spAutoFit/>
            </a:bodyPr>
            <a:lstStyle>
              <a:defPPr>
                <a:defRPr lang="en-GB"/>
              </a:defPPr>
              <a:lvl1pPr marL="0"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1pPr>
              <a:lvl2pPr marL="464515"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2pPr>
              <a:lvl3pPr marL="929030"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3pPr>
              <a:lvl4pPr marL="1393546"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4pPr>
              <a:lvl5pPr marL="1858061"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eaLnBrk="0" hangingPunct="0"/>
              <a:r>
                <a:rPr lang="en-US" altLang="zh-CN" sz="1321" b="1">
                  <a:latin typeface="Times New Roman" charset="0"/>
                  <a:ea typeface="MS PGothic" charset="-128"/>
                </a:rPr>
                <a:t>16.7 </a:t>
              </a:r>
              <a:endParaRPr lang="en-US" altLang="zh-CN" sz="2845" b="1">
                <a:latin typeface="Times New Roman" charset="0"/>
                <a:ea typeface="MS PGothic" charset="-128"/>
              </a:endParaRPr>
            </a:p>
          </p:txBody>
        </p:sp>
        <p:sp>
          <p:nvSpPr>
            <p:cNvPr id="2429" name="Rectangle 32"/>
            <p:cNvSpPr/>
            <p:nvPr/>
          </p:nvSpPr>
          <p:spPr>
            <a:xfrm>
              <a:off x="1463" y="1377"/>
              <a:ext cx="211" cy="127"/>
            </a:xfrm>
            <a:prstGeom prst="rect">
              <a:avLst/>
            </a:prstGeom>
            <a:noFill/>
            <a:ln cap="flat">
              <a:noFill/>
              <a:prstDash val="solid"/>
              <a:miter lim="800000"/>
              <a:headEnd type="none" w="med" len="med"/>
              <a:tailEnd type="none" w="med" len="med"/>
            </a:ln>
          </p:spPr>
          <p:txBody>
            <a:bodyPr wrap="none" lIns="0" tIns="0" rIns="0" bIns="0">
              <a:spAutoFit/>
            </a:bodyPr>
            <a:lstStyle>
              <a:defPPr>
                <a:defRPr lang="en-GB"/>
              </a:defPPr>
              <a:lvl1pPr marL="0"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1pPr>
              <a:lvl2pPr marL="464515"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2pPr>
              <a:lvl3pPr marL="929030"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3pPr>
              <a:lvl4pPr marL="1393546"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4pPr>
              <a:lvl5pPr marL="1858061"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eaLnBrk="0" hangingPunct="0"/>
              <a:r>
                <a:rPr lang="en-US" altLang="zh-CN" sz="1321" b="1">
                  <a:latin typeface="Times New Roman" charset="0"/>
                  <a:ea typeface="MS PGothic" charset="-128"/>
                </a:rPr>
                <a:t>19.3 </a:t>
              </a:r>
              <a:endParaRPr lang="en-US" altLang="zh-CN" sz="2845" b="1">
                <a:latin typeface="Times New Roman" charset="0"/>
                <a:ea typeface="MS PGothic" charset="-128"/>
              </a:endParaRPr>
            </a:p>
          </p:txBody>
        </p:sp>
        <p:sp>
          <p:nvSpPr>
            <p:cNvPr id="2430" name="Rectangle 33"/>
            <p:cNvSpPr/>
            <p:nvPr/>
          </p:nvSpPr>
          <p:spPr>
            <a:xfrm>
              <a:off x="1463" y="1479"/>
              <a:ext cx="211" cy="127"/>
            </a:xfrm>
            <a:prstGeom prst="rect">
              <a:avLst/>
            </a:prstGeom>
            <a:noFill/>
            <a:ln cap="flat">
              <a:noFill/>
              <a:prstDash val="solid"/>
              <a:miter lim="800000"/>
              <a:headEnd type="none" w="med" len="med"/>
              <a:tailEnd type="none" w="med" len="med"/>
            </a:ln>
          </p:spPr>
          <p:txBody>
            <a:bodyPr wrap="none" lIns="0" tIns="0" rIns="0" bIns="0">
              <a:spAutoFit/>
            </a:bodyPr>
            <a:lstStyle>
              <a:defPPr>
                <a:defRPr lang="en-GB"/>
              </a:defPPr>
              <a:lvl1pPr marL="0"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1pPr>
              <a:lvl2pPr marL="464515"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2pPr>
              <a:lvl3pPr marL="929030"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3pPr>
              <a:lvl4pPr marL="1393546"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4pPr>
              <a:lvl5pPr marL="1858061"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eaLnBrk="0" hangingPunct="0"/>
              <a:r>
                <a:rPr lang="en-US" altLang="zh-CN" sz="1321" b="1">
                  <a:latin typeface="Times New Roman" charset="0"/>
                  <a:ea typeface="MS PGothic" charset="-128"/>
                </a:rPr>
                <a:t>26.7 </a:t>
              </a:r>
              <a:endParaRPr lang="en-US" altLang="zh-CN" sz="2845" b="1">
                <a:latin typeface="Times New Roman" charset="0"/>
                <a:ea typeface="MS PGothic" charset="-128"/>
              </a:endParaRPr>
            </a:p>
          </p:txBody>
        </p:sp>
        <p:sp>
          <p:nvSpPr>
            <p:cNvPr id="2431" name="Rectangle 34"/>
            <p:cNvSpPr/>
            <p:nvPr/>
          </p:nvSpPr>
          <p:spPr>
            <a:xfrm>
              <a:off x="1463" y="1790"/>
              <a:ext cx="211" cy="127"/>
            </a:xfrm>
            <a:prstGeom prst="rect">
              <a:avLst/>
            </a:prstGeom>
            <a:noFill/>
            <a:ln cap="flat">
              <a:noFill/>
              <a:prstDash val="solid"/>
              <a:miter lim="800000"/>
              <a:headEnd type="none" w="med" len="med"/>
              <a:tailEnd type="none" w="med" len="med"/>
            </a:ln>
          </p:spPr>
          <p:txBody>
            <a:bodyPr wrap="none" lIns="0" tIns="0" rIns="0" bIns="0">
              <a:spAutoFit/>
            </a:bodyPr>
            <a:lstStyle>
              <a:defPPr>
                <a:defRPr lang="en-GB"/>
              </a:defPPr>
              <a:lvl1pPr marL="0"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1pPr>
              <a:lvl2pPr marL="464515"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2pPr>
              <a:lvl3pPr marL="929030"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3pPr>
              <a:lvl4pPr marL="1393546"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4pPr>
              <a:lvl5pPr marL="1858061"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eaLnBrk="0" hangingPunct="0"/>
              <a:r>
                <a:rPr lang="en-US" altLang="zh-CN" sz="1321" b="1">
                  <a:latin typeface="Times New Roman" charset="0"/>
                  <a:ea typeface="MS PGothic" charset="-128"/>
                </a:rPr>
                <a:t>27.9 </a:t>
              </a:r>
              <a:endParaRPr lang="en-US" altLang="zh-CN" sz="2845" b="1">
                <a:latin typeface="Times New Roman" charset="0"/>
                <a:ea typeface="MS PGothic" charset="-128"/>
              </a:endParaRPr>
            </a:p>
          </p:txBody>
        </p:sp>
        <p:sp>
          <p:nvSpPr>
            <p:cNvPr id="2432" name="Rectangle 35"/>
            <p:cNvSpPr/>
            <p:nvPr/>
          </p:nvSpPr>
          <p:spPr>
            <a:xfrm>
              <a:off x="1460" y="1891"/>
              <a:ext cx="211" cy="127"/>
            </a:xfrm>
            <a:prstGeom prst="rect">
              <a:avLst/>
            </a:prstGeom>
            <a:noFill/>
            <a:ln cap="flat">
              <a:noFill/>
              <a:prstDash val="solid"/>
              <a:miter lim="800000"/>
              <a:headEnd type="none" w="med" len="med"/>
              <a:tailEnd type="none" w="med" len="med"/>
            </a:ln>
          </p:spPr>
          <p:txBody>
            <a:bodyPr wrap="none" lIns="0" tIns="0" rIns="0" bIns="0">
              <a:spAutoFit/>
            </a:bodyPr>
            <a:lstStyle>
              <a:defPPr>
                <a:defRPr lang="en-GB"/>
              </a:defPPr>
              <a:lvl1pPr marL="0"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1pPr>
              <a:lvl2pPr marL="464515"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2pPr>
              <a:lvl3pPr marL="929030"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3pPr>
              <a:lvl4pPr marL="1393546"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4pPr>
              <a:lvl5pPr marL="1858061"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eaLnBrk="0" hangingPunct="0"/>
              <a:r>
                <a:rPr lang="en-US" altLang="zh-CN" sz="1321" b="1">
                  <a:latin typeface="Times New Roman" charset="0"/>
                  <a:ea typeface="MS PGothic" charset="-128"/>
                </a:rPr>
                <a:t>19.7 </a:t>
              </a:r>
              <a:endParaRPr lang="en-US" altLang="zh-CN" sz="2845" b="1">
                <a:latin typeface="Times New Roman" charset="0"/>
                <a:ea typeface="MS PGothic" charset="-128"/>
              </a:endParaRPr>
            </a:p>
          </p:txBody>
        </p:sp>
        <p:sp>
          <p:nvSpPr>
            <p:cNvPr id="2433" name="Rectangle 36"/>
            <p:cNvSpPr/>
            <p:nvPr/>
          </p:nvSpPr>
          <p:spPr>
            <a:xfrm>
              <a:off x="1463" y="2203"/>
              <a:ext cx="211" cy="127"/>
            </a:xfrm>
            <a:prstGeom prst="rect">
              <a:avLst/>
            </a:prstGeom>
            <a:noFill/>
            <a:ln cap="flat">
              <a:noFill/>
              <a:prstDash val="solid"/>
              <a:miter lim="800000"/>
              <a:headEnd type="none" w="med" len="med"/>
              <a:tailEnd type="none" w="med" len="med"/>
            </a:ln>
          </p:spPr>
          <p:txBody>
            <a:bodyPr wrap="none" lIns="0" tIns="0" rIns="0" bIns="0">
              <a:spAutoFit/>
            </a:bodyPr>
            <a:lstStyle>
              <a:defPPr>
                <a:defRPr lang="en-GB"/>
              </a:defPPr>
              <a:lvl1pPr marL="0"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1pPr>
              <a:lvl2pPr marL="464515"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2pPr>
              <a:lvl3pPr marL="929030"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3pPr>
              <a:lvl4pPr marL="1393546"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4pPr>
              <a:lvl5pPr marL="1858061"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eaLnBrk="0" hangingPunct="0"/>
              <a:r>
                <a:rPr lang="en-US" altLang="zh-CN" sz="1321" b="1">
                  <a:latin typeface="Times New Roman" charset="0"/>
                  <a:ea typeface="MS PGothic" charset="-128"/>
                </a:rPr>
                <a:t>26.0 </a:t>
              </a:r>
              <a:endParaRPr lang="en-US" altLang="zh-CN" sz="2845" b="1">
                <a:latin typeface="Times New Roman" charset="0"/>
                <a:ea typeface="MS PGothic" charset="-128"/>
              </a:endParaRPr>
            </a:p>
          </p:txBody>
        </p:sp>
        <p:sp>
          <p:nvSpPr>
            <p:cNvPr id="2434" name="Rectangle 37"/>
            <p:cNvSpPr/>
            <p:nvPr/>
          </p:nvSpPr>
          <p:spPr>
            <a:xfrm>
              <a:off x="1460" y="2305"/>
              <a:ext cx="211" cy="127"/>
            </a:xfrm>
            <a:prstGeom prst="rect">
              <a:avLst/>
            </a:prstGeom>
            <a:noFill/>
            <a:ln cap="flat">
              <a:noFill/>
              <a:prstDash val="solid"/>
              <a:miter lim="800000"/>
              <a:headEnd type="none" w="med" len="med"/>
              <a:tailEnd type="none" w="med" len="med"/>
            </a:ln>
          </p:spPr>
          <p:txBody>
            <a:bodyPr wrap="none" lIns="0" tIns="0" rIns="0" bIns="0">
              <a:spAutoFit/>
            </a:bodyPr>
            <a:lstStyle>
              <a:defPPr>
                <a:defRPr lang="en-GB"/>
              </a:defPPr>
              <a:lvl1pPr marL="0"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1pPr>
              <a:lvl2pPr marL="464515"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2pPr>
              <a:lvl3pPr marL="929030"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3pPr>
              <a:lvl4pPr marL="1393546"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4pPr>
              <a:lvl5pPr marL="1858061"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eaLnBrk="0" hangingPunct="0"/>
              <a:r>
                <a:rPr lang="en-US" altLang="zh-CN" sz="1321" b="1">
                  <a:latin typeface="Times New Roman" charset="0"/>
                  <a:ea typeface="MS PGothic" charset="-128"/>
                </a:rPr>
                <a:t>19.4 </a:t>
              </a:r>
              <a:endParaRPr lang="en-US" altLang="zh-CN" sz="2845" b="1">
                <a:latin typeface="Times New Roman" charset="0"/>
                <a:ea typeface="MS PGothic" charset="-128"/>
              </a:endParaRPr>
            </a:p>
          </p:txBody>
        </p:sp>
        <p:sp>
          <p:nvSpPr>
            <p:cNvPr id="2435" name="Rectangle 38"/>
            <p:cNvSpPr/>
            <p:nvPr/>
          </p:nvSpPr>
          <p:spPr>
            <a:xfrm>
              <a:off x="1460" y="2611"/>
              <a:ext cx="211" cy="127"/>
            </a:xfrm>
            <a:prstGeom prst="rect">
              <a:avLst/>
            </a:prstGeom>
            <a:noFill/>
            <a:ln cap="flat">
              <a:noFill/>
              <a:prstDash val="solid"/>
              <a:miter lim="800000"/>
              <a:headEnd type="none" w="med" len="med"/>
              <a:tailEnd type="none" w="med" len="med"/>
            </a:ln>
          </p:spPr>
          <p:txBody>
            <a:bodyPr wrap="none" lIns="0" tIns="0" rIns="0" bIns="0">
              <a:spAutoFit/>
            </a:bodyPr>
            <a:lstStyle>
              <a:defPPr>
                <a:defRPr lang="en-GB"/>
              </a:defPPr>
              <a:lvl1pPr marL="0"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1pPr>
              <a:lvl2pPr marL="464515"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2pPr>
              <a:lvl3pPr marL="929030"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3pPr>
              <a:lvl4pPr marL="1393546"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4pPr>
              <a:lvl5pPr marL="1858061"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eaLnBrk="0" hangingPunct="0"/>
              <a:r>
                <a:rPr lang="en-US" altLang="zh-CN" sz="1321" b="1">
                  <a:latin typeface="Times New Roman" charset="0"/>
                  <a:ea typeface="MS PGothic" charset="-128"/>
                </a:rPr>
                <a:t>26.6 </a:t>
              </a:r>
              <a:endParaRPr lang="en-US" altLang="zh-CN" sz="2845" b="1">
                <a:latin typeface="Times New Roman" charset="0"/>
                <a:ea typeface="MS PGothic" charset="-128"/>
              </a:endParaRPr>
            </a:p>
          </p:txBody>
        </p:sp>
        <p:sp>
          <p:nvSpPr>
            <p:cNvPr id="2436" name="Rectangle 39"/>
            <p:cNvSpPr/>
            <p:nvPr/>
          </p:nvSpPr>
          <p:spPr>
            <a:xfrm>
              <a:off x="1484" y="2718"/>
              <a:ext cx="185" cy="127"/>
            </a:xfrm>
            <a:prstGeom prst="rect">
              <a:avLst/>
            </a:prstGeom>
            <a:noFill/>
            <a:ln cap="flat">
              <a:noFill/>
              <a:prstDash val="solid"/>
              <a:miter lim="800000"/>
              <a:headEnd type="none" w="med" len="med"/>
              <a:tailEnd type="none" w="med" len="med"/>
            </a:ln>
          </p:spPr>
          <p:txBody>
            <a:bodyPr wrap="none" lIns="0" tIns="0" rIns="0" bIns="0">
              <a:spAutoFit/>
            </a:bodyPr>
            <a:lstStyle>
              <a:defPPr>
                <a:defRPr lang="en-GB"/>
              </a:defPPr>
              <a:lvl1pPr marL="0"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1pPr>
              <a:lvl2pPr marL="464515"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2pPr>
              <a:lvl3pPr marL="929030"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3pPr>
              <a:lvl4pPr marL="1393546"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4pPr>
              <a:lvl5pPr marL="1858061"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eaLnBrk="0" hangingPunct="0"/>
              <a:r>
                <a:rPr lang="en-US" altLang="zh-CN" sz="1321" b="1">
                  <a:latin typeface="Times New Roman" charset="0"/>
                  <a:ea typeface="MS PGothic" charset="-128"/>
                </a:rPr>
                <a:t>20.1</a:t>
              </a:r>
              <a:endParaRPr lang="en-US" altLang="zh-CN" sz="2845" b="1">
                <a:latin typeface="Times New Roman" charset="0"/>
                <a:ea typeface="MS PGothic" charset="-128"/>
              </a:endParaRPr>
            </a:p>
          </p:txBody>
        </p:sp>
        <p:sp>
          <p:nvSpPr>
            <p:cNvPr id="2437" name="Rectangle 40"/>
            <p:cNvSpPr/>
            <p:nvPr/>
          </p:nvSpPr>
          <p:spPr>
            <a:xfrm>
              <a:off x="1460" y="3024"/>
              <a:ext cx="211" cy="127"/>
            </a:xfrm>
            <a:prstGeom prst="rect">
              <a:avLst/>
            </a:prstGeom>
            <a:noFill/>
            <a:ln cap="flat">
              <a:noFill/>
              <a:prstDash val="solid"/>
              <a:miter lim="800000"/>
              <a:headEnd type="none" w="med" len="med"/>
              <a:tailEnd type="none" w="med" len="med"/>
            </a:ln>
          </p:spPr>
          <p:txBody>
            <a:bodyPr wrap="none" lIns="0" tIns="0" rIns="0" bIns="0">
              <a:spAutoFit/>
            </a:bodyPr>
            <a:lstStyle>
              <a:defPPr>
                <a:defRPr lang="en-GB"/>
              </a:defPPr>
              <a:lvl1pPr marL="0"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1pPr>
              <a:lvl2pPr marL="464515"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2pPr>
              <a:lvl3pPr marL="929030"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3pPr>
              <a:lvl4pPr marL="1393546"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4pPr>
              <a:lvl5pPr marL="1858061"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eaLnBrk="0" hangingPunct="0"/>
              <a:r>
                <a:rPr lang="en-US" altLang="zh-CN" sz="1321" b="1">
                  <a:latin typeface="Times New Roman" charset="0"/>
                  <a:ea typeface="MS PGothic" charset="-128"/>
                </a:rPr>
                <a:t>22.6 </a:t>
              </a:r>
              <a:endParaRPr lang="en-US" altLang="zh-CN" sz="2845" b="1">
                <a:latin typeface="Times New Roman" charset="0"/>
                <a:ea typeface="MS PGothic" charset="-128"/>
              </a:endParaRPr>
            </a:p>
          </p:txBody>
        </p:sp>
        <p:sp>
          <p:nvSpPr>
            <p:cNvPr id="2438" name="Rectangle 41"/>
            <p:cNvSpPr/>
            <p:nvPr/>
          </p:nvSpPr>
          <p:spPr>
            <a:xfrm>
              <a:off x="1463" y="3126"/>
              <a:ext cx="211" cy="127"/>
            </a:xfrm>
            <a:prstGeom prst="rect">
              <a:avLst/>
            </a:prstGeom>
            <a:noFill/>
            <a:ln cap="flat">
              <a:noFill/>
              <a:prstDash val="solid"/>
              <a:miter lim="800000"/>
              <a:headEnd type="none" w="med" len="med"/>
              <a:tailEnd type="none" w="med" len="med"/>
            </a:ln>
          </p:spPr>
          <p:txBody>
            <a:bodyPr wrap="none" lIns="0" tIns="0" rIns="0" bIns="0">
              <a:spAutoFit/>
            </a:bodyPr>
            <a:lstStyle>
              <a:defPPr>
                <a:defRPr lang="en-GB"/>
              </a:defPPr>
              <a:lvl1pPr marL="0"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1pPr>
              <a:lvl2pPr marL="464515"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2pPr>
              <a:lvl3pPr marL="929030"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3pPr>
              <a:lvl4pPr marL="1393546"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4pPr>
              <a:lvl5pPr marL="1858061"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eaLnBrk="0" hangingPunct="0"/>
              <a:r>
                <a:rPr lang="en-US" altLang="zh-CN" sz="1321" b="1">
                  <a:latin typeface="Times New Roman" charset="0"/>
                  <a:ea typeface="MS PGothic" charset="-128"/>
                </a:rPr>
                <a:t>22.8 </a:t>
              </a:r>
              <a:endParaRPr lang="en-US" altLang="zh-CN" sz="2845" b="1">
                <a:latin typeface="Times New Roman" charset="0"/>
                <a:ea typeface="MS PGothic" charset="-128"/>
              </a:endParaRPr>
            </a:p>
          </p:txBody>
        </p:sp>
        <p:sp>
          <p:nvSpPr>
            <p:cNvPr id="2439" name="Rectangle 42"/>
            <p:cNvSpPr/>
            <p:nvPr/>
          </p:nvSpPr>
          <p:spPr>
            <a:xfrm>
              <a:off x="1484" y="3437"/>
              <a:ext cx="185" cy="127"/>
            </a:xfrm>
            <a:prstGeom prst="rect">
              <a:avLst/>
            </a:prstGeom>
            <a:noFill/>
            <a:ln cap="flat">
              <a:noFill/>
              <a:prstDash val="solid"/>
              <a:miter lim="800000"/>
              <a:headEnd type="none" w="med" len="med"/>
              <a:tailEnd type="none" w="med" len="med"/>
            </a:ln>
          </p:spPr>
          <p:txBody>
            <a:bodyPr wrap="none" lIns="0" tIns="0" rIns="0" bIns="0">
              <a:spAutoFit/>
            </a:bodyPr>
            <a:lstStyle>
              <a:defPPr>
                <a:defRPr lang="en-GB"/>
              </a:defPPr>
              <a:lvl1pPr marL="0"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1pPr>
              <a:lvl2pPr marL="464515"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2pPr>
              <a:lvl3pPr marL="929030"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3pPr>
              <a:lvl4pPr marL="1393546"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4pPr>
              <a:lvl5pPr marL="1858061"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eaLnBrk="0" hangingPunct="0"/>
              <a:r>
                <a:rPr lang="en-US" altLang="zh-CN" sz="1321" b="1">
                  <a:latin typeface="Times New Roman" charset="0"/>
                  <a:ea typeface="MS PGothic" charset="-128"/>
                </a:rPr>
                <a:t>22.6</a:t>
              </a:r>
              <a:endParaRPr lang="en-US" altLang="zh-CN" sz="2845" b="1">
                <a:latin typeface="Times New Roman" charset="0"/>
                <a:ea typeface="MS PGothic" charset="-128"/>
              </a:endParaRPr>
            </a:p>
          </p:txBody>
        </p:sp>
        <p:sp>
          <p:nvSpPr>
            <p:cNvPr id="2440" name="Rectangle 43"/>
            <p:cNvSpPr/>
            <p:nvPr/>
          </p:nvSpPr>
          <p:spPr>
            <a:xfrm>
              <a:off x="1128" y="500"/>
              <a:ext cx="1506" cy="156"/>
            </a:xfrm>
            <a:prstGeom prst="rect">
              <a:avLst/>
            </a:prstGeom>
            <a:noFill/>
            <a:ln cap="flat">
              <a:noFill/>
              <a:prstDash val="solid"/>
              <a:miter lim="800000"/>
              <a:headEnd type="none" w="med" len="med"/>
              <a:tailEnd type="none" w="med" len="med"/>
            </a:ln>
          </p:spPr>
          <p:txBody>
            <a:bodyPr lIns="0" tIns="0" rIns="0" bIns="0">
              <a:spAutoFit/>
            </a:bodyPr>
            <a:lstStyle>
              <a:defPPr>
                <a:defRPr lang="en-GB"/>
              </a:defPPr>
              <a:lvl1pPr marL="0"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1pPr>
              <a:lvl2pPr marL="464515"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2pPr>
              <a:lvl3pPr marL="929030"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3pPr>
              <a:lvl4pPr marL="1393546"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4pPr>
              <a:lvl5pPr marL="1858061"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eaLnBrk="0" hangingPunct="0"/>
              <a:r>
                <a:rPr lang="zh-CN" altLang="en-US" sz="1626" b="1">
                  <a:latin typeface="Times New Roman" charset="0"/>
                  <a:ea typeface="MS PGothic" charset="-128"/>
                </a:rPr>
                <a:t>中位生存 </a:t>
              </a:r>
              <a:r>
                <a:rPr lang="en-US" altLang="zh-CN" sz="1626" b="1">
                  <a:latin typeface="Times New Roman" charset="0"/>
                  <a:ea typeface="MS PGothic" charset="-128"/>
                </a:rPr>
                <a:t>(</a:t>
              </a:r>
              <a:r>
                <a:rPr lang="zh-CN" altLang="en-US" sz="1626" b="1">
                  <a:latin typeface="Times New Roman" charset="0"/>
                  <a:ea typeface="MS PGothic" charset="-128"/>
                </a:rPr>
                <a:t>月</a:t>
              </a:r>
              <a:r>
                <a:rPr lang="en-US" altLang="zh-CN" sz="1626" b="1">
                  <a:latin typeface="Times New Roman" charset="0"/>
                  <a:ea typeface="MS PGothic" charset="-128"/>
                </a:rPr>
                <a:t>)                                                              </a:t>
              </a:r>
            </a:p>
          </p:txBody>
        </p:sp>
        <p:sp>
          <p:nvSpPr>
            <p:cNvPr id="2441" name="Rectangle 44"/>
            <p:cNvSpPr/>
            <p:nvPr/>
          </p:nvSpPr>
          <p:spPr>
            <a:xfrm>
              <a:off x="2034" y="658"/>
              <a:ext cx="183" cy="293"/>
            </a:xfrm>
            <a:prstGeom prst="rect">
              <a:avLst/>
            </a:prstGeom>
            <a:noFill/>
            <a:ln cap="flat">
              <a:noFill/>
              <a:prstDash val="solid"/>
              <a:miter lim="800000"/>
              <a:headEnd type="none" w="med" len="med"/>
              <a:tailEnd type="none" w="med" len="med"/>
            </a:ln>
          </p:spPr>
          <p:txBody>
            <a:bodyPr wrap="none" lIns="0" tIns="0" rIns="0" bIns="0">
              <a:spAutoFit/>
            </a:bodyPr>
            <a:lstStyle>
              <a:defPPr>
                <a:defRPr lang="en-GB"/>
              </a:defPPr>
              <a:lvl1pPr marL="0"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1pPr>
              <a:lvl2pPr marL="464515"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2pPr>
              <a:lvl3pPr marL="929030"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3pPr>
              <a:lvl4pPr marL="1393546"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4pPr>
              <a:lvl5pPr marL="1858061"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ctr" eaLnBrk="0" hangingPunct="0"/>
              <a:r>
                <a:rPr lang="zh-CN" altLang="en-US" sz="1524" b="1">
                  <a:solidFill>
                    <a:schemeClr val="tx2"/>
                  </a:solidFill>
                  <a:latin typeface="Times New Roman" charset="0"/>
                  <a:ea typeface="MS PGothic" charset="-128"/>
                </a:rPr>
                <a:t>组</a:t>
              </a:r>
              <a:r>
                <a:rPr lang="en-US" altLang="zh-CN" sz="1524" b="1">
                  <a:solidFill>
                    <a:schemeClr val="tx2"/>
                  </a:solidFill>
                  <a:latin typeface="Times New Roman" charset="0"/>
                  <a:ea typeface="MS PGothic" charset="-128"/>
                </a:rPr>
                <a:t>2</a:t>
              </a:r>
            </a:p>
            <a:p>
              <a:pPr marL="0" lvl="0" indent="0" algn="ctr" eaLnBrk="0" hangingPunct="0"/>
              <a:r>
                <a:rPr lang="en-US" altLang="zh-CN" sz="1524" b="1" u="sng">
                  <a:solidFill>
                    <a:schemeClr val="tx2"/>
                  </a:solidFill>
                  <a:latin typeface="Times New Roman" charset="0"/>
                  <a:ea typeface="MS PGothic" charset="-128"/>
                </a:rPr>
                <a:t>DP</a:t>
              </a:r>
              <a:endParaRPr lang="en-US" altLang="zh-CN" sz="3251" b="1" u="sng">
                <a:solidFill>
                  <a:schemeClr val="tx2"/>
                </a:solidFill>
                <a:latin typeface="Times New Roman" charset="0"/>
                <a:ea typeface="MS PGothic" charset="-128"/>
              </a:endParaRPr>
            </a:p>
          </p:txBody>
        </p:sp>
        <p:sp>
          <p:nvSpPr>
            <p:cNvPr id="2442" name="Rectangle 45"/>
            <p:cNvSpPr/>
            <p:nvPr/>
          </p:nvSpPr>
          <p:spPr>
            <a:xfrm>
              <a:off x="2021" y="964"/>
              <a:ext cx="185" cy="127"/>
            </a:xfrm>
            <a:prstGeom prst="rect">
              <a:avLst/>
            </a:prstGeom>
            <a:noFill/>
            <a:ln cap="flat">
              <a:noFill/>
              <a:prstDash val="solid"/>
              <a:miter lim="800000"/>
              <a:headEnd type="none" w="med" len="med"/>
              <a:tailEnd type="none" w="med" len="med"/>
            </a:ln>
          </p:spPr>
          <p:txBody>
            <a:bodyPr wrap="none" lIns="0" tIns="0" rIns="0" bIns="0">
              <a:spAutoFit/>
            </a:bodyPr>
            <a:lstStyle>
              <a:defPPr>
                <a:defRPr lang="en-GB"/>
              </a:defPPr>
              <a:lvl1pPr marL="0"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1pPr>
              <a:lvl2pPr marL="464515"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2pPr>
              <a:lvl3pPr marL="929030"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3pPr>
              <a:lvl4pPr marL="1393546"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4pPr>
              <a:lvl5pPr marL="1858061"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eaLnBrk="0" hangingPunct="0"/>
              <a:r>
                <a:rPr lang="en-US" altLang="zh-CN" sz="1321" b="1">
                  <a:latin typeface="Times New Roman" charset="0"/>
                  <a:ea typeface="MS PGothic" charset="-128"/>
                </a:rPr>
                <a:t>23.8</a:t>
              </a:r>
              <a:endParaRPr lang="en-US" altLang="zh-CN" sz="2845" b="1">
                <a:latin typeface="Times New Roman" charset="0"/>
                <a:ea typeface="MS PGothic" charset="-128"/>
              </a:endParaRPr>
            </a:p>
          </p:txBody>
        </p:sp>
        <p:sp>
          <p:nvSpPr>
            <p:cNvPr id="2443" name="Rectangle 46"/>
            <p:cNvSpPr/>
            <p:nvPr/>
          </p:nvSpPr>
          <p:spPr>
            <a:xfrm>
              <a:off x="1997" y="1065"/>
              <a:ext cx="211" cy="127"/>
            </a:xfrm>
            <a:prstGeom prst="rect">
              <a:avLst/>
            </a:prstGeom>
            <a:noFill/>
            <a:ln cap="flat">
              <a:noFill/>
              <a:prstDash val="solid"/>
              <a:miter lim="800000"/>
              <a:headEnd type="none" w="med" len="med"/>
              <a:tailEnd type="none" w="med" len="med"/>
            </a:ln>
          </p:spPr>
          <p:txBody>
            <a:bodyPr wrap="none" lIns="0" tIns="0" rIns="0" bIns="0">
              <a:spAutoFit/>
            </a:bodyPr>
            <a:lstStyle>
              <a:defPPr>
                <a:defRPr lang="en-GB"/>
              </a:defPPr>
              <a:lvl1pPr marL="0"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1pPr>
              <a:lvl2pPr marL="464515"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2pPr>
              <a:lvl3pPr marL="929030"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3pPr>
              <a:lvl4pPr marL="1393546"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4pPr>
              <a:lvl5pPr marL="1858061"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eaLnBrk="0" hangingPunct="0"/>
              <a:r>
                <a:rPr lang="en-US" altLang="zh-CN" sz="1321" b="1">
                  <a:latin typeface="Times New Roman" charset="0"/>
                  <a:ea typeface="MS PGothic" charset="-128"/>
                </a:rPr>
                <a:t>17.2 </a:t>
              </a:r>
              <a:endParaRPr lang="en-US" altLang="zh-CN" sz="2845" b="1">
                <a:latin typeface="Times New Roman" charset="0"/>
                <a:ea typeface="MS PGothic" charset="-128"/>
              </a:endParaRPr>
            </a:p>
          </p:txBody>
        </p:sp>
        <p:sp>
          <p:nvSpPr>
            <p:cNvPr id="2444" name="Rectangle 47"/>
            <p:cNvSpPr/>
            <p:nvPr/>
          </p:nvSpPr>
          <p:spPr>
            <a:xfrm>
              <a:off x="2000" y="1377"/>
              <a:ext cx="211" cy="127"/>
            </a:xfrm>
            <a:prstGeom prst="rect">
              <a:avLst/>
            </a:prstGeom>
            <a:noFill/>
            <a:ln cap="flat">
              <a:noFill/>
              <a:prstDash val="solid"/>
              <a:miter lim="800000"/>
              <a:headEnd type="none" w="med" len="med"/>
              <a:tailEnd type="none" w="med" len="med"/>
            </a:ln>
          </p:spPr>
          <p:txBody>
            <a:bodyPr wrap="none" lIns="0" tIns="0" rIns="0" bIns="0">
              <a:spAutoFit/>
            </a:bodyPr>
            <a:lstStyle>
              <a:defPPr>
                <a:defRPr lang="en-GB"/>
              </a:defPPr>
              <a:lvl1pPr marL="0"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1pPr>
              <a:lvl2pPr marL="464515"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2pPr>
              <a:lvl3pPr marL="929030"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3pPr>
              <a:lvl4pPr marL="1393546"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4pPr>
              <a:lvl5pPr marL="1858061"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eaLnBrk="0" hangingPunct="0"/>
              <a:r>
                <a:rPr lang="en-US" altLang="zh-CN" sz="1321" b="1">
                  <a:latin typeface="Times New Roman" charset="0"/>
                  <a:ea typeface="MS PGothic" charset="-128"/>
                </a:rPr>
                <a:t>17.0 </a:t>
              </a:r>
              <a:endParaRPr lang="en-US" altLang="zh-CN" sz="2845" b="1">
                <a:latin typeface="Times New Roman" charset="0"/>
                <a:ea typeface="MS PGothic" charset="-128"/>
              </a:endParaRPr>
            </a:p>
          </p:txBody>
        </p:sp>
        <p:sp>
          <p:nvSpPr>
            <p:cNvPr id="2445" name="Rectangle 48"/>
            <p:cNvSpPr/>
            <p:nvPr/>
          </p:nvSpPr>
          <p:spPr>
            <a:xfrm>
              <a:off x="1997" y="1479"/>
              <a:ext cx="211" cy="127"/>
            </a:xfrm>
            <a:prstGeom prst="rect">
              <a:avLst/>
            </a:prstGeom>
            <a:noFill/>
            <a:ln cap="flat">
              <a:noFill/>
              <a:prstDash val="solid"/>
              <a:miter lim="800000"/>
              <a:headEnd type="none" w="med" len="med"/>
              <a:tailEnd type="none" w="med" len="med"/>
            </a:ln>
          </p:spPr>
          <p:txBody>
            <a:bodyPr wrap="none" lIns="0" tIns="0" rIns="0" bIns="0">
              <a:spAutoFit/>
            </a:bodyPr>
            <a:lstStyle>
              <a:defPPr>
                <a:defRPr lang="en-GB"/>
              </a:defPPr>
              <a:lvl1pPr marL="0"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1pPr>
              <a:lvl2pPr marL="464515"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2pPr>
              <a:lvl3pPr marL="929030"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3pPr>
              <a:lvl4pPr marL="1393546"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4pPr>
              <a:lvl5pPr marL="1858061"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eaLnBrk="0" hangingPunct="0"/>
              <a:r>
                <a:rPr lang="en-US" altLang="zh-CN" sz="1321" b="1">
                  <a:latin typeface="Times New Roman" charset="0"/>
                  <a:ea typeface="MS PGothic" charset="-128"/>
                </a:rPr>
                <a:t>26.7 </a:t>
              </a:r>
              <a:endParaRPr lang="en-US" altLang="zh-CN" sz="2845" b="1">
                <a:latin typeface="Times New Roman" charset="0"/>
                <a:ea typeface="MS PGothic" charset="-128"/>
              </a:endParaRPr>
            </a:p>
          </p:txBody>
        </p:sp>
        <p:sp>
          <p:nvSpPr>
            <p:cNvPr id="2446" name="Rectangle 49"/>
            <p:cNvSpPr/>
            <p:nvPr/>
          </p:nvSpPr>
          <p:spPr>
            <a:xfrm>
              <a:off x="1997" y="1790"/>
              <a:ext cx="211" cy="127"/>
            </a:xfrm>
            <a:prstGeom prst="rect">
              <a:avLst/>
            </a:prstGeom>
            <a:noFill/>
            <a:ln cap="flat">
              <a:noFill/>
              <a:prstDash val="solid"/>
              <a:miter lim="800000"/>
              <a:headEnd type="none" w="med" len="med"/>
              <a:tailEnd type="none" w="med" len="med"/>
            </a:ln>
          </p:spPr>
          <p:txBody>
            <a:bodyPr wrap="none" lIns="0" tIns="0" rIns="0" bIns="0">
              <a:spAutoFit/>
            </a:bodyPr>
            <a:lstStyle>
              <a:defPPr>
                <a:defRPr lang="en-GB"/>
              </a:defPPr>
              <a:lvl1pPr marL="0"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1pPr>
              <a:lvl2pPr marL="464515"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2pPr>
              <a:lvl3pPr marL="929030"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3pPr>
              <a:lvl4pPr marL="1393546"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4pPr>
              <a:lvl5pPr marL="1858061"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eaLnBrk="0" hangingPunct="0"/>
              <a:r>
                <a:rPr lang="en-US" altLang="zh-CN" sz="1321" b="1">
                  <a:latin typeface="Times New Roman" charset="0"/>
                  <a:ea typeface="MS PGothic" charset="-128"/>
                </a:rPr>
                <a:t>26.6 </a:t>
              </a:r>
              <a:endParaRPr lang="en-US" altLang="zh-CN" sz="2845" b="1">
                <a:latin typeface="Times New Roman" charset="0"/>
                <a:ea typeface="MS PGothic" charset="-128"/>
              </a:endParaRPr>
            </a:p>
          </p:txBody>
        </p:sp>
        <p:sp>
          <p:nvSpPr>
            <p:cNvPr id="2447" name="Rectangle 50"/>
            <p:cNvSpPr/>
            <p:nvPr/>
          </p:nvSpPr>
          <p:spPr>
            <a:xfrm>
              <a:off x="1997" y="1891"/>
              <a:ext cx="211" cy="127"/>
            </a:xfrm>
            <a:prstGeom prst="rect">
              <a:avLst/>
            </a:prstGeom>
            <a:noFill/>
            <a:ln cap="flat">
              <a:noFill/>
              <a:prstDash val="solid"/>
              <a:miter lim="800000"/>
              <a:headEnd type="none" w="med" len="med"/>
              <a:tailEnd type="none" w="med" len="med"/>
            </a:ln>
          </p:spPr>
          <p:txBody>
            <a:bodyPr wrap="none" lIns="0" tIns="0" rIns="0" bIns="0">
              <a:spAutoFit/>
            </a:bodyPr>
            <a:lstStyle>
              <a:defPPr>
                <a:defRPr lang="en-GB"/>
              </a:defPPr>
              <a:lvl1pPr marL="0"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1pPr>
              <a:lvl2pPr marL="464515"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2pPr>
              <a:lvl3pPr marL="929030"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3pPr>
              <a:lvl4pPr marL="1393546"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4pPr>
              <a:lvl5pPr marL="1858061"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eaLnBrk="0" hangingPunct="0"/>
              <a:r>
                <a:rPr lang="en-US" altLang="zh-CN" sz="1321" b="1">
                  <a:latin typeface="Times New Roman" charset="0"/>
                  <a:ea typeface="MS PGothic" charset="-128"/>
                </a:rPr>
                <a:t>16.3 </a:t>
              </a:r>
              <a:endParaRPr lang="en-US" altLang="zh-CN" sz="2845" b="1">
                <a:latin typeface="Times New Roman" charset="0"/>
                <a:ea typeface="MS PGothic" charset="-128"/>
              </a:endParaRPr>
            </a:p>
          </p:txBody>
        </p:sp>
        <p:sp>
          <p:nvSpPr>
            <p:cNvPr id="2448" name="Rectangle 51"/>
            <p:cNvSpPr/>
            <p:nvPr/>
          </p:nvSpPr>
          <p:spPr>
            <a:xfrm>
              <a:off x="1997" y="2203"/>
              <a:ext cx="211" cy="127"/>
            </a:xfrm>
            <a:prstGeom prst="rect">
              <a:avLst/>
            </a:prstGeom>
            <a:noFill/>
            <a:ln cap="flat">
              <a:noFill/>
              <a:prstDash val="solid"/>
              <a:miter lim="800000"/>
              <a:headEnd type="none" w="med" len="med"/>
              <a:tailEnd type="none" w="med" len="med"/>
            </a:ln>
          </p:spPr>
          <p:txBody>
            <a:bodyPr wrap="none" lIns="0" tIns="0" rIns="0" bIns="0">
              <a:spAutoFit/>
            </a:bodyPr>
            <a:lstStyle>
              <a:defPPr>
                <a:defRPr lang="en-GB"/>
              </a:defPPr>
              <a:lvl1pPr marL="0"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1pPr>
              <a:lvl2pPr marL="464515"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2pPr>
              <a:lvl3pPr marL="929030"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3pPr>
              <a:lvl4pPr marL="1393546"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4pPr>
              <a:lvl5pPr marL="1858061"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eaLnBrk="0" hangingPunct="0"/>
              <a:r>
                <a:rPr lang="en-US" altLang="zh-CN" sz="1321" b="1">
                  <a:latin typeface="Times New Roman" charset="0"/>
                  <a:ea typeface="MS PGothic" charset="-128"/>
                </a:rPr>
                <a:t>26.5 </a:t>
              </a:r>
              <a:endParaRPr lang="en-US" altLang="zh-CN" sz="2845" b="1">
                <a:latin typeface="Times New Roman" charset="0"/>
                <a:ea typeface="MS PGothic" charset="-128"/>
              </a:endParaRPr>
            </a:p>
          </p:txBody>
        </p:sp>
        <p:sp>
          <p:nvSpPr>
            <p:cNvPr id="2449" name="Rectangle 52"/>
            <p:cNvSpPr/>
            <p:nvPr/>
          </p:nvSpPr>
          <p:spPr>
            <a:xfrm>
              <a:off x="2000" y="2305"/>
              <a:ext cx="211" cy="127"/>
            </a:xfrm>
            <a:prstGeom prst="rect">
              <a:avLst/>
            </a:prstGeom>
            <a:noFill/>
            <a:ln cap="flat">
              <a:noFill/>
              <a:prstDash val="solid"/>
              <a:miter lim="800000"/>
              <a:headEnd type="none" w="med" len="med"/>
              <a:tailEnd type="none" w="med" len="med"/>
            </a:ln>
          </p:spPr>
          <p:txBody>
            <a:bodyPr wrap="none" lIns="0" tIns="0" rIns="0" bIns="0">
              <a:spAutoFit/>
            </a:bodyPr>
            <a:lstStyle>
              <a:defPPr>
                <a:defRPr lang="en-GB"/>
              </a:defPPr>
              <a:lvl1pPr marL="0"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1pPr>
              <a:lvl2pPr marL="464515"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2pPr>
              <a:lvl3pPr marL="929030"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3pPr>
              <a:lvl4pPr marL="1393546"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4pPr>
              <a:lvl5pPr marL="1858061"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eaLnBrk="0" hangingPunct="0"/>
              <a:r>
                <a:rPr lang="en-US" altLang="zh-CN" sz="1321" b="1">
                  <a:latin typeface="Times New Roman" charset="0"/>
                  <a:ea typeface="MS PGothic" charset="-128"/>
                </a:rPr>
                <a:t>16.3 </a:t>
              </a:r>
              <a:endParaRPr lang="en-US" altLang="zh-CN" sz="2845" b="1">
                <a:latin typeface="Times New Roman" charset="0"/>
                <a:ea typeface="MS PGothic" charset="-128"/>
              </a:endParaRPr>
            </a:p>
          </p:txBody>
        </p:sp>
        <p:sp>
          <p:nvSpPr>
            <p:cNvPr id="2450" name="Rectangle 53"/>
            <p:cNvSpPr/>
            <p:nvPr/>
          </p:nvSpPr>
          <p:spPr>
            <a:xfrm>
              <a:off x="2000" y="2611"/>
              <a:ext cx="211" cy="127"/>
            </a:xfrm>
            <a:prstGeom prst="rect">
              <a:avLst/>
            </a:prstGeom>
            <a:noFill/>
            <a:ln cap="flat">
              <a:noFill/>
              <a:prstDash val="solid"/>
              <a:miter lim="800000"/>
              <a:headEnd type="none" w="med" len="med"/>
              <a:tailEnd type="none" w="med" len="med"/>
            </a:ln>
          </p:spPr>
          <p:txBody>
            <a:bodyPr wrap="none" lIns="0" tIns="0" rIns="0" bIns="0">
              <a:spAutoFit/>
            </a:bodyPr>
            <a:lstStyle>
              <a:defPPr>
                <a:defRPr lang="en-GB"/>
              </a:defPPr>
              <a:lvl1pPr marL="0"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1pPr>
              <a:lvl2pPr marL="464515"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2pPr>
              <a:lvl3pPr marL="929030"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3pPr>
              <a:lvl4pPr marL="1393546"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4pPr>
              <a:lvl5pPr marL="1858061"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eaLnBrk="0" hangingPunct="0"/>
              <a:r>
                <a:rPr lang="en-US" altLang="zh-CN" sz="1321" b="1">
                  <a:latin typeface="Times New Roman" charset="0"/>
                  <a:ea typeface="MS PGothic" charset="-128"/>
                </a:rPr>
                <a:t>24.5 </a:t>
              </a:r>
              <a:endParaRPr lang="en-US" altLang="zh-CN" sz="2845" b="1">
                <a:latin typeface="Times New Roman" charset="0"/>
                <a:ea typeface="MS PGothic" charset="-128"/>
              </a:endParaRPr>
            </a:p>
          </p:txBody>
        </p:sp>
        <p:sp>
          <p:nvSpPr>
            <p:cNvPr id="2451" name="Rectangle 54"/>
            <p:cNvSpPr/>
            <p:nvPr/>
          </p:nvSpPr>
          <p:spPr>
            <a:xfrm>
              <a:off x="2000" y="2718"/>
              <a:ext cx="185" cy="127"/>
            </a:xfrm>
            <a:prstGeom prst="rect">
              <a:avLst/>
            </a:prstGeom>
            <a:noFill/>
            <a:ln cap="flat">
              <a:noFill/>
              <a:prstDash val="solid"/>
              <a:miter lim="800000"/>
              <a:headEnd type="none" w="med" len="med"/>
              <a:tailEnd type="none" w="med" len="med"/>
            </a:ln>
          </p:spPr>
          <p:txBody>
            <a:bodyPr wrap="none" lIns="0" tIns="0" rIns="0" bIns="0">
              <a:spAutoFit/>
            </a:bodyPr>
            <a:lstStyle>
              <a:defPPr>
                <a:defRPr lang="en-GB"/>
              </a:defPPr>
              <a:lvl1pPr marL="0"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1pPr>
              <a:lvl2pPr marL="464515"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2pPr>
              <a:lvl3pPr marL="929030"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3pPr>
              <a:lvl4pPr marL="1393546"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4pPr>
              <a:lvl5pPr marL="1858061"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eaLnBrk="0" hangingPunct="0"/>
              <a:r>
                <a:rPr lang="en-US" altLang="zh-CN" sz="1321" b="1">
                  <a:latin typeface="Times New Roman" charset="0"/>
                  <a:ea typeface="MS PGothic" charset="-128"/>
                </a:rPr>
                <a:t>18.4</a:t>
              </a:r>
              <a:endParaRPr lang="en-US" altLang="zh-CN" sz="2845" b="1">
                <a:latin typeface="Times New Roman" charset="0"/>
                <a:ea typeface="MS PGothic" charset="-128"/>
              </a:endParaRPr>
            </a:p>
          </p:txBody>
        </p:sp>
        <p:sp>
          <p:nvSpPr>
            <p:cNvPr id="2452" name="Rectangle 55"/>
            <p:cNvSpPr/>
            <p:nvPr/>
          </p:nvSpPr>
          <p:spPr>
            <a:xfrm>
              <a:off x="2000" y="3024"/>
              <a:ext cx="211" cy="127"/>
            </a:xfrm>
            <a:prstGeom prst="rect">
              <a:avLst/>
            </a:prstGeom>
            <a:noFill/>
            <a:ln cap="flat">
              <a:noFill/>
              <a:prstDash val="solid"/>
              <a:miter lim="800000"/>
              <a:headEnd type="none" w="med" len="med"/>
              <a:tailEnd type="none" w="med" len="med"/>
            </a:ln>
          </p:spPr>
          <p:txBody>
            <a:bodyPr wrap="none" lIns="0" tIns="0" rIns="0" bIns="0">
              <a:spAutoFit/>
            </a:bodyPr>
            <a:lstStyle>
              <a:defPPr>
                <a:defRPr lang="en-GB"/>
              </a:defPPr>
              <a:lvl1pPr marL="0"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1pPr>
              <a:lvl2pPr marL="464515"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2pPr>
              <a:lvl3pPr marL="929030"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3pPr>
              <a:lvl4pPr marL="1393546"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4pPr>
              <a:lvl5pPr marL="1858061"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eaLnBrk="0" hangingPunct="0"/>
              <a:r>
                <a:rPr lang="en-US" altLang="zh-CN" sz="1321" b="1">
                  <a:latin typeface="Times New Roman" charset="0"/>
                  <a:ea typeface="MS PGothic" charset="-128"/>
                </a:rPr>
                <a:t>19.9 </a:t>
              </a:r>
              <a:endParaRPr lang="en-US" altLang="zh-CN" sz="2845" b="1">
                <a:latin typeface="Times New Roman" charset="0"/>
                <a:ea typeface="MS PGothic" charset="-128"/>
              </a:endParaRPr>
            </a:p>
          </p:txBody>
        </p:sp>
        <p:sp>
          <p:nvSpPr>
            <p:cNvPr id="2453" name="Rectangle 56"/>
            <p:cNvSpPr/>
            <p:nvPr/>
          </p:nvSpPr>
          <p:spPr>
            <a:xfrm>
              <a:off x="2000" y="3144"/>
              <a:ext cx="211" cy="127"/>
            </a:xfrm>
            <a:prstGeom prst="rect">
              <a:avLst/>
            </a:prstGeom>
            <a:noFill/>
            <a:ln cap="flat">
              <a:noFill/>
              <a:prstDash val="solid"/>
              <a:miter lim="800000"/>
              <a:headEnd type="none" w="med" len="med"/>
              <a:tailEnd type="none" w="med" len="med"/>
            </a:ln>
          </p:spPr>
          <p:txBody>
            <a:bodyPr wrap="none" lIns="0" tIns="0" rIns="0" bIns="0">
              <a:spAutoFit/>
            </a:bodyPr>
            <a:lstStyle>
              <a:defPPr>
                <a:defRPr lang="en-GB"/>
              </a:defPPr>
              <a:lvl1pPr marL="0"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1pPr>
              <a:lvl2pPr marL="464515"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2pPr>
              <a:lvl3pPr marL="929030"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3pPr>
              <a:lvl4pPr marL="1393546"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4pPr>
              <a:lvl5pPr marL="1858061"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eaLnBrk="0" hangingPunct="0"/>
              <a:r>
                <a:rPr lang="en-US" altLang="zh-CN" sz="1321" b="1">
                  <a:latin typeface="Times New Roman" charset="0"/>
                  <a:ea typeface="MS PGothic" charset="-128"/>
                </a:rPr>
                <a:t>23.4 </a:t>
              </a:r>
              <a:endParaRPr lang="en-US" altLang="zh-CN" sz="2845" b="1">
                <a:latin typeface="Times New Roman" charset="0"/>
                <a:ea typeface="MS PGothic" charset="-128"/>
              </a:endParaRPr>
            </a:p>
          </p:txBody>
        </p:sp>
        <p:sp>
          <p:nvSpPr>
            <p:cNvPr id="2454" name="Rectangle 57"/>
            <p:cNvSpPr/>
            <p:nvPr/>
          </p:nvSpPr>
          <p:spPr>
            <a:xfrm>
              <a:off x="2021" y="3437"/>
              <a:ext cx="185" cy="127"/>
            </a:xfrm>
            <a:prstGeom prst="rect">
              <a:avLst/>
            </a:prstGeom>
            <a:noFill/>
            <a:ln cap="flat">
              <a:noFill/>
              <a:prstDash val="solid"/>
              <a:miter lim="800000"/>
              <a:headEnd type="none" w="med" len="med"/>
              <a:tailEnd type="none" w="med" len="med"/>
            </a:ln>
          </p:spPr>
          <p:txBody>
            <a:bodyPr wrap="none" lIns="0" tIns="0" rIns="0" bIns="0">
              <a:spAutoFit/>
            </a:bodyPr>
            <a:lstStyle>
              <a:defPPr>
                <a:defRPr lang="en-GB"/>
              </a:defPPr>
              <a:lvl1pPr marL="0"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1pPr>
              <a:lvl2pPr marL="464515"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2pPr>
              <a:lvl3pPr marL="929030"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3pPr>
              <a:lvl4pPr marL="1393546"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4pPr>
              <a:lvl5pPr marL="1858061"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eaLnBrk="0" hangingPunct="0"/>
              <a:r>
                <a:rPr lang="en-US" altLang="zh-CN" sz="1321" b="1">
                  <a:latin typeface="Times New Roman" charset="0"/>
                  <a:ea typeface="MS PGothic" charset="-128"/>
                </a:rPr>
                <a:t>21.5</a:t>
              </a:r>
              <a:endParaRPr lang="en-US" altLang="zh-CN" sz="2845" b="1">
                <a:latin typeface="Times New Roman" charset="0"/>
                <a:ea typeface="MS PGothic" charset="-128"/>
              </a:endParaRPr>
            </a:p>
          </p:txBody>
        </p:sp>
        <p:sp>
          <p:nvSpPr>
            <p:cNvPr id="2455" name="Rectangle 58"/>
            <p:cNvSpPr/>
            <p:nvPr/>
          </p:nvSpPr>
          <p:spPr>
            <a:xfrm>
              <a:off x="4292" y="550"/>
              <a:ext cx="195" cy="156"/>
            </a:xfrm>
            <a:prstGeom prst="rect">
              <a:avLst/>
            </a:prstGeom>
            <a:noFill/>
            <a:ln cap="flat">
              <a:noFill/>
              <a:prstDash val="solid"/>
              <a:miter lim="800000"/>
              <a:headEnd type="none" w="med" len="med"/>
              <a:tailEnd type="none" w="med" len="med"/>
            </a:ln>
          </p:spPr>
          <p:txBody>
            <a:bodyPr wrap="none" lIns="0" tIns="0" rIns="0" bIns="0">
              <a:spAutoFit/>
            </a:bodyPr>
            <a:lstStyle>
              <a:defPPr>
                <a:defRPr lang="en-GB"/>
              </a:defPPr>
              <a:lvl1pPr marL="0"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1pPr>
              <a:lvl2pPr marL="464515"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2pPr>
              <a:lvl3pPr marL="929030"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3pPr>
              <a:lvl4pPr marL="1393546"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4pPr>
              <a:lvl5pPr marL="1858061"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eaLnBrk="0" hangingPunct="0"/>
              <a:r>
                <a:rPr lang="en-US" altLang="zh-CN" sz="1626" b="1">
                  <a:latin typeface="Times New Roman" charset="0"/>
                  <a:ea typeface="MS PGothic" charset="-128"/>
                </a:rPr>
                <a:t>HR</a:t>
              </a:r>
            </a:p>
          </p:txBody>
        </p:sp>
        <p:sp>
          <p:nvSpPr>
            <p:cNvPr id="2456" name="Rectangle 59"/>
            <p:cNvSpPr/>
            <p:nvPr/>
          </p:nvSpPr>
          <p:spPr>
            <a:xfrm>
              <a:off x="4292" y="949"/>
              <a:ext cx="238" cy="127"/>
            </a:xfrm>
            <a:prstGeom prst="rect">
              <a:avLst/>
            </a:prstGeom>
            <a:noFill/>
            <a:ln cap="flat">
              <a:noFill/>
              <a:prstDash val="solid"/>
              <a:miter lim="800000"/>
              <a:headEnd type="none" w="med" len="med"/>
              <a:tailEnd type="none" w="med" len="med"/>
            </a:ln>
          </p:spPr>
          <p:txBody>
            <a:bodyPr wrap="none" lIns="0" tIns="0" rIns="0" bIns="0">
              <a:spAutoFit/>
            </a:bodyPr>
            <a:lstStyle>
              <a:defPPr>
                <a:defRPr lang="en-GB"/>
              </a:defPPr>
              <a:lvl1pPr marL="0"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1pPr>
              <a:lvl2pPr marL="464515"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2pPr>
              <a:lvl3pPr marL="929030"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3pPr>
              <a:lvl4pPr marL="1393546"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4pPr>
              <a:lvl5pPr marL="1858061"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eaLnBrk="0" hangingPunct="0"/>
              <a:r>
                <a:rPr lang="en-US" altLang="zh-CN" sz="1321" b="1">
                  <a:latin typeface="Times New Roman" charset="0"/>
                  <a:ea typeface="MS PGothic" charset="-128"/>
                </a:rPr>
                <a:t>0.832</a:t>
              </a:r>
              <a:endParaRPr lang="en-US" altLang="zh-CN" sz="2845" b="1">
                <a:latin typeface="Times New Roman" charset="0"/>
                <a:ea typeface="MS PGothic" charset="-128"/>
              </a:endParaRPr>
            </a:p>
          </p:txBody>
        </p:sp>
        <p:sp>
          <p:nvSpPr>
            <p:cNvPr id="2457" name="Rectangle 60"/>
            <p:cNvSpPr/>
            <p:nvPr/>
          </p:nvSpPr>
          <p:spPr>
            <a:xfrm>
              <a:off x="4292" y="1065"/>
              <a:ext cx="238" cy="127"/>
            </a:xfrm>
            <a:prstGeom prst="rect">
              <a:avLst/>
            </a:prstGeom>
            <a:noFill/>
            <a:ln cap="flat">
              <a:noFill/>
              <a:prstDash val="solid"/>
              <a:miter lim="800000"/>
              <a:headEnd type="none" w="med" len="med"/>
              <a:tailEnd type="none" w="med" len="med"/>
            </a:ln>
          </p:spPr>
          <p:txBody>
            <a:bodyPr wrap="none" lIns="0" tIns="0" rIns="0" bIns="0">
              <a:spAutoFit/>
            </a:bodyPr>
            <a:lstStyle>
              <a:defPPr>
                <a:defRPr lang="en-GB"/>
              </a:defPPr>
              <a:lvl1pPr marL="0"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1pPr>
              <a:lvl2pPr marL="464515"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2pPr>
              <a:lvl3pPr marL="929030"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3pPr>
              <a:lvl4pPr marL="1393546"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4pPr>
              <a:lvl5pPr marL="1858061"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eaLnBrk="0" hangingPunct="0"/>
              <a:r>
                <a:rPr lang="en-US" altLang="zh-CN" sz="1321" b="1">
                  <a:latin typeface="Times New Roman" charset="0"/>
                  <a:ea typeface="MS PGothic" charset="-128"/>
                </a:rPr>
                <a:t>0.996</a:t>
              </a:r>
              <a:endParaRPr lang="en-US" altLang="zh-CN" sz="2845" b="1">
                <a:latin typeface="Times New Roman" charset="0"/>
                <a:ea typeface="MS PGothic" charset="-128"/>
              </a:endParaRPr>
            </a:p>
          </p:txBody>
        </p:sp>
        <p:sp>
          <p:nvSpPr>
            <p:cNvPr id="2458" name="Rectangle 61"/>
            <p:cNvSpPr/>
            <p:nvPr/>
          </p:nvSpPr>
          <p:spPr>
            <a:xfrm>
              <a:off x="4292" y="1377"/>
              <a:ext cx="238" cy="127"/>
            </a:xfrm>
            <a:prstGeom prst="rect">
              <a:avLst/>
            </a:prstGeom>
            <a:noFill/>
            <a:ln cap="flat">
              <a:noFill/>
              <a:prstDash val="solid"/>
              <a:miter lim="800000"/>
              <a:headEnd type="none" w="med" len="med"/>
              <a:tailEnd type="none" w="med" len="med"/>
            </a:ln>
          </p:spPr>
          <p:txBody>
            <a:bodyPr wrap="none" lIns="0" tIns="0" rIns="0" bIns="0">
              <a:spAutoFit/>
            </a:bodyPr>
            <a:lstStyle>
              <a:defPPr>
                <a:defRPr lang="en-GB"/>
              </a:defPPr>
              <a:lvl1pPr marL="0"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1pPr>
              <a:lvl2pPr marL="464515"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2pPr>
              <a:lvl3pPr marL="929030"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3pPr>
              <a:lvl4pPr marL="1393546"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4pPr>
              <a:lvl5pPr marL="1858061"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eaLnBrk="0" hangingPunct="0"/>
              <a:r>
                <a:rPr lang="en-US" altLang="zh-CN" sz="1321" b="1">
                  <a:latin typeface="Times New Roman" charset="0"/>
                  <a:ea typeface="MS PGothic" charset="-128"/>
                </a:rPr>
                <a:t>0.815</a:t>
              </a:r>
              <a:endParaRPr lang="en-US" altLang="zh-CN" sz="2845" b="1">
                <a:latin typeface="Times New Roman" charset="0"/>
                <a:ea typeface="MS PGothic" charset="-128"/>
              </a:endParaRPr>
            </a:p>
          </p:txBody>
        </p:sp>
        <p:sp>
          <p:nvSpPr>
            <p:cNvPr id="2459" name="Rectangle 62"/>
            <p:cNvSpPr/>
            <p:nvPr/>
          </p:nvSpPr>
          <p:spPr>
            <a:xfrm>
              <a:off x="4292" y="1479"/>
              <a:ext cx="238" cy="127"/>
            </a:xfrm>
            <a:prstGeom prst="rect">
              <a:avLst/>
            </a:prstGeom>
            <a:noFill/>
            <a:ln cap="flat">
              <a:noFill/>
              <a:prstDash val="solid"/>
              <a:miter lim="800000"/>
              <a:headEnd type="none" w="med" len="med"/>
              <a:tailEnd type="none" w="med" len="med"/>
            </a:ln>
          </p:spPr>
          <p:txBody>
            <a:bodyPr wrap="none" lIns="0" tIns="0" rIns="0" bIns="0">
              <a:spAutoFit/>
            </a:bodyPr>
            <a:lstStyle>
              <a:defPPr>
                <a:defRPr lang="en-GB"/>
              </a:defPPr>
              <a:lvl1pPr marL="0"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1pPr>
              <a:lvl2pPr marL="464515"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2pPr>
              <a:lvl3pPr marL="929030"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3pPr>
              <a:lvl4pPr marL="1393546"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4pPr>
              <a:lvl5pPr marL="1858061"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eaLnBrk="0" hangingPunct="0"/>
              <a:r>
                <a:rPr lang="en-US" altLang="zh-CN" sz="1321" b="1">
                  <a:latin typeface="Times New Roman" charset="0"/>
                  <a:ea typeface="MS PGothic" charset="-128"/>
                </a:rPr>
                <a:t>1.045</a:t>
              </a:r>
              <a:endParaRPr lang="en-US" altLang="zh-CN" sz="2845" b="1">
                <a:latin typeface="Times New Roman" charset="0"/>
                <a:ea typeface="MS PGothic" charset="-128"/>
              </a:endParaRPr>
            </a:p>
          </p:txBody>
        </p:sp>
        <p:sp>
          <p:nvSpPr>
            <p:cNvPr id="2460" name="Rectangle 63"/>
            <p:cNvSpPr/>
            <p:nvPr/>
          </p:nvSpPr>
          <p:spPr>
            <a:xfrm>
              <a:off x="4292" y="1790"/>
              <a:ext cx="238" cy="127"/>
            </a:xfrm>
            <a:prstGeom prst="rect">
              <a:avLst/>
            </a:prstGeom>
            <a:noFill/>
            <a:ln cap="flat">
              <a:noFill/>
              <a:prstDash val="solid"/>
              <a:miter lim="800000"/>
              <a:headEnd type="none" w="med" len="med"/>
              <a:tailEnd type="none" w="med" len="med"/>
            </a:ln>
          </p:spPr>
          <p:txBody>
            <a:bodyPr wrap="none" lIns="0" tIns="0" rIns="0" bIns="0">
              <a:spAutoFit/>
            </a:bodyPr>
            <a:lstStyle>
              <a:defPPr>
                <a:defRPr lang="en-GB"/>
              </a:defPPr>
              <a:lvl1pPr marL="0"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1pPr>
              <a:lvl2pPr marL="464515"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2pPr>
              <a:lvl3pPr marL="929030"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3pPr>
              <a:lvl4pPr marL="1393546"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4pPr>
              <a:lvl5pPr marL="1858061"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eaLnBrk="0" hangingPunct="0"/>
              <a:r>
                <a:rPr lang="en-US" altLang="zh-CN" sz="1321" b="1">
                  <a:latin typeface="Times New Roman" charset="0"/>
                  <a:ea typeface="MS PGothic" charset="-128"/>
                </a:rPr>
                <a:t>1.014</a:t>
              </a:r>
              <a:endParaRPr lang="en-US" altLang="zh-CN" sz="2845" b="1">
                <a:latin typeface="Times New Roman" charset="0"/>
                <a:ea typeface="MS PGothic" charset="-128"/>
              </a:endParaRPr>
            </a:p>
          </p:txBody>
        </p:sp>
        <p:sp>
          <p:nvSpPr>
            <p:cNvPr id="2461" name="Rectangle 64"/>
            <p:cNvSpPr/>
            <p:nvPr/>
          </p:nvSpPr>
          <p:spPr>
            <a:xfrm>
              <a:off x="4301" y="1895"/>
              <a:ext cx="238" cy="127"/>
            </a:xfrm>
            <a:prstGeom prst="rect">
              <a:avLst/>
            </a:prstGeom>
            <a:noFill/>
            <a:ln cap="flat">
              <a:noFill/>
              <a:prstDash val="solid"/>
              <a:miter lim="800000"/>
              <a:headEnd type="none" w="med" len="med"/>
              <a:tailEnd type="none" w="med" len="med"/>
            </a:ln>
          </p:spPr>
          <p:txBody>
            <a:bodyPr wrap="none" lIns="0" tIns="0" rIns="0" bIns="0">
              <a:spAutoFit/>
            </a:bodyPr>
            <a:lstStyle>
              <a:defPPr>
                <a:defRPr lang="en-GB"/>
              </a:defPPr>
              <a:lvl1pPr marL="0"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1pPr>
              <a:lvl2pPr marL="464515"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2pPr>
              <a:lvl3pPr marL="929030"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3pPr>
              <a:lvl4pPr marL="1393546"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4pPr>
              <a:lvl5pPr marL="1858061"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eaLnBrk="0" hangingPunct="0"/>
              <a:r>
                <a:rPr lang="en-US" altLang="zh-CN" sz="1321" b="1">
                  <a:latin typeface="Times New Roman" charset="0"/>
                  <a:ea typeface="MS PGothic" charset="-128"/>
                </a:rPr>
                <a:t>0.793</a:t>
              </a:r>
              <a:endParaRPr lang="en-US" altLang="zh-CN" sz="2845" b="1">
                <a:latin typeface="Times New Roman" charset="0"/>
                <a:ea typeface="MS PGothic" charset="-128"/>
              </a:endParaRPr>
            </a:p>
          </p:txBody>
        </p:sp>
        <p:sp>
          <p:nvSpPr>
            <p:cNvPr id="2462" name="Rectangle 65"/>
            <p:cNvSpPr/>
            <p:nvPr/>
          </p:nvSpPr>
          <p:spPr>
            <a:xfrm>
              <a:off x="4292" y="2203"/>
              <a:ext cx="238" cy="127"/>
            </a:xfrm>
            <a:prstGeom prst="rect">
              <a:avLst/>
            </a:prstGeom>
            <a:noFill/>
            <a:ln cap="flat">
              <a:noFill/>
              <a:prstDash val="solid"/>
              <a:miter lim="800000"/>
              <a:headEnd type="none" w="med" len="med"/>
              <a:tailEnd type="none" w="med" len="med"/>
            </a:ln>
          </p:spPr>
          <p:txBody>
            <a:bodyPr wrap="none" lIns="0" tIns="0" rIns="0" bIns="0">
              <a:spAutoFit/>
            </a:bodyPr>
            <a:lstStyle>
              <a:defPPr>
                <a:defRPr lang="en-GB"/>
              </a:defPPr>
              <a:lvl1pPr marL="0"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1pPr>
              <a:lvl2pPr marL="464515"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2pPr>
              <a:lvl3pPr marL="929030"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3pPr>
              <a:lvl4pPr marL="1393546"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4pPr>
              <a:lvl5pPr marL="1858061"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eaLnBrk="0" hangingPunct="0"/>
              <a:r>
                <a:rPr lang="en-US" altLang="zh-CN" sz="1321" b="1">
                  <a:latin typeface="Times New Roman" charset="0"/>
                  <a:ea typeface="MS PGothic" charset="-128"/>
                </a:rPr>
                <a:t>1.019</a:t>
              </a:r>
              <a:endParaRPr lang="en-US" altLang="zh-CN" sz="2845" b="1">
                <a:latin typeface="Times New Roman" charset="0"/>
                <a:ea typeface="MS PGothic" charset="-128"/>
              </a:endParaRPr>
            </a:p>
          </p:txBody>
        </p:sp>
        <p:sp>
          <p:nvSpPr>
            <p:cNvPr id="2463" name="Rectangle 66"/>
            <p:cNvSpPr/>
            <p:nvPr/>
          </p:nvSpPr>
          <p:spPr>
            <a:xfrm>
              <a:off x="4292" y="2305"/>
              <a:ext cx="238" cy="127"/>
            </a:xfrm>
            <a:prstGeom prst="rect">
              <a:avLst/>
            </a:prstGeom>
            <a:noFill/>
            <a:ln cap="flat">
              <a:noFill/>
              <a:prstDash val="solid"/>
              <a:miter lim="800000"/>
              <a:headEnd type="none" w="med" len="med"/>
              <a:tailEnd type="none" w="med" len="med"/>
            </a:ln>
          </p:spPr>
          <p:txBody>
            <a:bodyPr wrap="none" lIns="0" tIns="0" rIns="0" bIns="0">
              <a:spAutoFit/>
            </a:bodyPr>
            <a:lstStyle>
              <a:defPPr>
                <a:defRPr lang="en-GB"/>
              </a:defPPr>
              <a:lvl1pPr marL="0"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1pPr>
              <a:lvl2pPr marL="464515"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2pPr>
              <a:lvl3pPr marL="929030"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3pPr>
              <a:lvl4pPr marL="1393546"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4pPr>
              <a:lvl5pPr marL="1858061"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eaLnBrk="0" hangingPunct="0"/>
              <a:r>
                <a:rPr lang="en-US" altLang="zh-CN" sz="1321" b="1">
                  <a:latin typeface="Times New Roman" charset="0"/>
                  <a:ea typeface="MS PGothic" charset="-128"/>
                </a:rPr>
                <a:t>0.802</a:t>
              </a:r>
              <a:endParaRPr lang="en-US" altLang="zh-CN" sz="2845" b="1">
                <a:latin typeface="Times New Roman" charset="0"/>
                <a:ea typeface="MS PGothic" charset="-128"/>
              </a:endParaRPr>
            </a:p>
          </p:txBody>
        </p:sp>
        <p:sp>
          <p:nvSpPr>
            <p:cNvPr id="2464" name="Rectangle 67"/>
            <p:cNvSpPr/>
            <p:nvPr/>
          </p:nvSpPr>
          <p:spPr>
            <a:xfrm>
              <a:off x="4292" y="2611"/>
              <a:ext cx="238" cy="127"/>
            </a:xfrm>
            <a:prstGeom prst="rect">
              <a:avLst/>
            </a:prstGeom>
            <a:noFill/>
            <a:ln cap="flat">
              <a:noFill/>
              <a:prstDash val="solid"/>
              <a:miter lim="800000"/>
              <a:headEnd type="none" w="med" len="med"/>
              <a:tailEnd type="none" w="med" len="med"/>
            </a:ln>
          </p:spPr>
          <p:txBody>
            <a:bodyPr wrap="none" lIns="0" tIns="0" rIns="0" bIns="0">
              <a:spAutoFit/>
            </a:bodyPr>
            <a:lstStyle>
              <a:defPPr>
                <a:defRPr lang="en-GB"/>
              </a:defPPr>
              <a:lvl1pPr marL="0"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1pPr>
              <a:lvl2pPr marL="464515"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2pPr>
              <a:lvl3pPr marL="929030"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3pPr>
              <a:lvl4pPr marL="1393546"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4pPr>
              <a:lvl5pPr marL="1858061"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eaLnBrk="0" hangingPunct="0"/>
              <a:r>
                <a:rPr lang="en-US" altLang="zh-CN" sz="1321" b="1">
                  <a:latin typeface="Times New Roman" charset="0"/>
                  <a:ea typeface="MS PGothic" charset="-128"/>
                </a:rPr>
                <a:t>0.896</a:t>
              </a:r>
              <a:endParaRPr lang="en-US" altLang="zh-CN" sz="2845" b="1">
                <a:latin typeface="Times New Roman" charset="0"/>
                <a:ea typeface="MS PGothic" charset="-128"/>
              </a:endParaRPr>
            </a:p>
          </p:txBody>
        </p:sp>
        <p:sp>
          <p:nvSpPr>
            <p:cNvPr id="2465" name="Rectangle 68"/>
            <p:cNvSpPr/>
            <p:nvPr/>
          </p:nvSpPr>
          <p:spPr>
            <a:xfrm>
              <a:off x="4292" y="2718"/>
              <a:ext cx="238" cy="127"/>
            </a:xfrm>
            <a:prstGeom prst="rect">
              <a:avLst/>
            </a:prstGeom>
            <a:noFill/>
            <a:ln cap="flat">
              <a:noFill/>
              <a:prstDash val="solid"/>
              <a:miter lim="800000"/>
              <a:headEnd type="none" w="med" len="med"/>
              <a:tailEnd type="none" w="med" len="med"/>
            </a:ln>
          </p:spPr>
          <p:txBody>
            <a:bodyPr wrap="none" lIns="0" tIns="0" rIns="0" bIns="0">
              <a:spAutoFit/>
            </a:bodyPr>
            <a:lstStyle>
              <a:defPPr>
                <a:defRPr lang="en-GB"/>
              </a:defPPr>
              <a:lvl1pPr marL="0"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1pPr>
              <a:lvl2pPr marL="464515"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2pPr>
              <a:lvl3pPr marL="929030"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3pPr>
              <a:lvl4pPr marL="1393546"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4pPr>
              <a:lvl5pPr marL="1858061"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eaLnBrk="0" hangingPunct="0"/>
              <a:r>
                <a:rPr lang="en-US" altLang="zh-CN" sz="1321" b="1">
                  <a:latin typeface="Times New Roman" charset="0"/>
                  <a:ea typeface="MS PGothic" charset="-128"/>
                </a:rPr>
                <a:t>0.892</a:t>
              </a:r>
              <a:endParaRPr lang="en-US" altLang="zh-CN" sz="2845" b="1">
                <a:latin typeface="Times New Roman" charset="0"/>
                <a:ea typeface="MS PGothic" charset="-128"/>
              </a:endParaRPr>
            </a:p>
          </p:txBody>
        </p:sp>
        <p:sp>
          <p:nvSpPr>
            <p:cNvPr id="2466" name="Rectangle 69"/>
            <p:cNvSpPr/>
            <p:nvPr/>
          </p:nvSpPr>
          <p:spPr>
            <a:xfrm>
              <a:off x="4292" y="3024"/>
              <a:ext cx="238" cy="127"/>
            </a:xfrm>
            <a:prstGeom prst="rect">
              <a:avLst/>
            </a:prstGeom>
            <a:noFill/>
            <a:ln cap="flat">
              <a:noFill/>
              <a:prstDash val="solid"/>
              <a:miter lim="800000"/>
              <a:headEnd type="none" w="med" len="med"/>
              <a:tailEnd type="none" w="med" len="med"/>
            </a:ln>
          </p:spPr>
          <p:txBody>
            <a:bodyPr wrap="none" lIns="0" tIns="0" rIns="0" bIns="0">
              <a:spAutoFit/>
            </a:bodyPr>
            <a:lstStyle>
              <a:defPPr>
                <a:defRPr lang="en-GB"/>
              </a:defPPr>
              <a:lvl1pPr marL="0"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1pPr>
              <a:lvl2pPr marL="464515"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2pPr>
              <a:lvl3pPr marL="929030"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3pPr>
              <a:lvl4pPr marL="1393546"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4pPr>
              <a:lvl5pPr marL="1858061"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eaLnBrk="0" hangingPunct="0"/>
              <a:r>
                <a:rPr lang="en-US" altLang="zh-CN" sz="1321" b="1">
                  <a:latin typeface="Times New Roman" charset="0"/>
                  <a:ea typeface="MS PGothic" charset="-128"/>
                </a:rPr>
                <a:t>0.789</a:t>
              </a:r>
              <a:endParaRPr lang="en-US" altLang="zh-CN" sz="2845" b="1">
                <a:latin typeface="Times New Roman" charset="0"/>
                <a:ea typeface="MS PGothic" charset="-128"/>
              </a:endParaRPr>
            </a:p>
          </p:txBody>
        </p:sp>
        <p:sp>
          <p:nvSpPr>
            <p:cNvPr id="2467" name="Rectangle 70"/>
            <p:cNvSpPr/>
            <p:nvPr/>
          </p:nvSpPr>
          <p:spPr>
            <a:xfrm>
              <a:off x="4292" y="3126"/>
              <a:ext cx="238" cy="127"/>
            </a:xfrm>
            <a:prstGeom prst="rect">
              <a:avLst/>
            </a:prstGeom>
            <a:noFill/>
            <a:ln cap="flat">
              <a:noFill/>
              <a:prstDash val="solid"/>
              <a:miter lim="800000"/>
              <a:headEnd type="none" w="med" len="med"/>
              <a:tailEnd type="none" w="med" len="med"/>
            </a:ln>
          </p:spPr>
          <p:txBody>
            <a:bodyPr wrap="none" lIns="0" tIns="0" rIns="0" bIns="0">
              <a:spAutoFit/>
            </a:bodyPr>
            <a:lstStyle>
              <a:defPPr>
                <a:defRPr lang="en-GB"/>
              </a:defPPr>
              <a:lvl1pPr marL="0"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1pPr>
              <a:lvl2pPr marL="464515"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2pPr>
              <a:lvl3pPr marL="929030"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3pPr>
              <a:lvl4pPr marL="1393546"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4pPr>
              <a:lvl5pPr marL="1858061"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eaLnBrk="0" hangingPunct="0"/>
              <a:r>
                <a:rPr lang="en-US" altLang="zh-CN" sz="1321" b="1">
                  <a:latin typeface="Times New Roman" charset="0"/>
                  <a:ea typeface="MS PGothic" charset="-128"/>
                </a:rPr>
                <a:t>1.074</a:t>
              </a:r>
              <a:endParaRPr lang="en-US" altLang="zh-CN" sz="2845" b="1">
                <a:latin typeface="Times New Roman" charset="0"/>
                <a:ea typeface="MS PGothic" charset="-128"/>
              </a:endParaRPr>
            </a:p>
          </p:txBody>
        </p:sp>
        <p:sp>
          <p:nvSpPr>
            <p:cNvPr id="2468" name="Rectangle 71"/>
            <p:cNvSpPr/>
            <p:nvPr/>
          </p:nvSpPr>
          <p:spPr>
            <a:xfrm>
              <a:off x="4292" y="3437"/>
              <a:ext cx="238" cy="127"/>
            </a:xfrm>
            <a:prstGeom prst="rect">
              <a:avLst/>
            </a:prstGeom>
            <a:noFill/>
            <a:ln cap="flat">
              <a:noFill/>
              <a:prstDash val="solid"/>
              <a:miter lim="800000"/>
              <a:headEnd type="none" w="med" len="med"/>
              <a:tailEnd type="none" w="med" len="med"/>
            </a:ln>
          </p:spPr>
          <p:txBody>
            <a:bodyPr wrap="none" lIns="0" tIns="0" rIns="0" bIns="0">
              <a:spAutoFit/>
            </a:bodyPr>
            <a:lstStyle>
              <a:defPPr>
                <a:defRPr lang="en-GB"/>
              </a:defPPr>
              <a:lvl1pPr marL="0"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1pPr>
              <a:lvl2pPr marL="464515"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2pPr>
              <a:lvl3pPr marL="929030"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3pPr>
              <a:lvl4pPr marL="1393546"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4pPr>
              <a:lvl5pPr marL="1858061"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eaLnBrk="0" hangingPunct="0"/>
              <a:r>
                <a:rPr lang="en-US" altLang="zh-CN" sz="1321" b="1">
                  <a:latin typeface="Times New Roman" charset="0"/>
                  <a:ea typeface="MS PGothic" charset="-128"/>
                </a:rPr>
                <a:t>0.906</a:t>
              </a:r>
              <a:endParaRPr lang="en-US" altLang="zh-CN" sz="2845" b="1">
                <a:latin typeface="Times New Roman" charset="0"/>
                <a:ea typeface="MS PGothic" charset="-128"/>
              </a:endParaRPr>
            </a:p>
          </p:txBody>
        </p:sp>
        <p:sp>
          <p:nvSpPr>
            <p:cNvPr id="2469" name="Rectangle 72"/>
            <p:cNvSpPr/>
            <p:nvPr/>
          </p:nvSpPr>
          <p:spPr>
            <a:xfrm>
              <a:off x="4974" y="550"/>
              <a:ext cx="247" cy="156"/>
            </a:xfrm>
            <a:prstGeom prst="rect">
              <a:avLst/>
            </a:prstGeom>
            <a:noFill/>
            <a:ln cap="flat">
              <a:noFill/>
              <a:prstDash val="solid"/>
              <a:miter lim="800000"/>
              <a:headEnd type="none" w="med" len="med"/>
              <a:tailEnd type="none" w="med" len="med"/>
            </a:ln>
          </p:spPr>
          <p:txBody>
            <a:bodyPr wrap="none" lIns="0" tIns="0" rIns="0" bIns="0">
              <a:spAutoFit/>
            </a:bodyPr>
            <a:lstStyle>
              <a:defPPr>
                <a:defRPr lang="en-GB"/>
              </a:defPPr>
              <a:lvl1pPr marL="0"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1pPr>
              <a:lvl2pPr marL="464515"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2pPr>
              <a:lvl3pPr marL="929030"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3pPr>
              <a:lvl4pPr marL="1393546"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4pPr>
              <a:lvl5pPr marL="1858061"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eaLnBrk="0" hangingPunct="0"/>
              <a:r>
                <a:rPr lang="en-US" altLang="zh-CN" sz="1626" b="1">
                  <a:latin typeface="Times New Roman" charset="0"/>
                  <a:ea typeface="MS PGothic" charset="-128"/>
                </a:rPr>
                <a:t>p-</a:t>
              </a:r>
              <a:r>
                <a:rPr lang="zh-CN" altLang="en-US" sz="1626" b="1">
                  <a:latin typeface="Times New Roman" charset="0"/>
                  <a:ea typeface="MS PGothic" charset="-128"/>
                </a:rPr>
                <a:t>值</a:t>
              </a:r>
            </a:p>
          </p:txBody>
        </p:sp>
        <p:sp>
          <p:nvSpPr>
            <p:cNvPr id="2470" name="Rectangle 73"/>
            <p:cNvSpPr/>
            <p:nvPr/>
          </p:nvSpPr>
          <p:spPr>
            <a:xfrm>
              <a:off x="4974" y="964"/>
              <a:ext cx="238" cy="127"/>
            </a:xfrm>
            <a:prstGeom prst="rect">
              <a:avLst/>
            </a:prstGeom>
            <a:noFill/>
            <a:ln cap="flat">
              <a:noFill/>
              <a:prstDash val="solid"/>
              <a:miter lim="800000"/>
              <a:headEnd type="none" w="med" len="med"/>
              <a:tailEnd type="none" w="med" len="med"/>
            </a:ln>
          </p:spPr>
          <p:txBody>
            <a:bodyPr wrap="none" lIns="0" tIns="0" rIns="0" bIns="0">
              <a:spAutoFit/>
            </a:bodyPr>
            <a:lstStyle>
              <a:defPPr>
                <a:defRPr lang="en-GB"/>
              </a:defPPr>
              <a:lvl1pPr marL="0"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1pPr>
              <a:lvl2pPr marL="464515"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2pPr>
              <a:lvl3pPr marL="929030"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3pPr>
              <a:lvl4pPr marL="1393546"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4pPr>
              <a:lvl5pPr marL="1858061"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eaLnBrk="0" hangingPunct="0"/>
              <a:r>
                <a:rPr lang="en-US" altLang="zh-CN" sz="1321" b="1">
                  <a:latin typeface="Times New Roman" charset="0"/>
                  <a:ea typeface="MS PGothic" charset="-128"/>
                </a:rPr>
                <a:t>0.081</a:t>
              </a:r>
              <a:endParaRPr lang="en-US" altLang="zh-CN" sz="2845" b="1">
                <a:latin typeface="Times New Roman" charset="0"/>
                <a:ea typeface="MS PGothic" charset="-128"/>
              </a:endParaRPr>
            </a:p>
          </p:txBody>
        </p:sp>
        <p:sp>
          <p:nvSpPr>
            <p:cNvPr id="2471" name="Rectangle 74"/>
            <p:cNvSpPr/>
            <p:nvPr/>
          </p:nvSpPr>
          <p:spPr>
            <a:xfrm>
              <a:off x="4974" y="1065"/>
              <a:ext cx="238" cy="127"/>
            </a:xfrm>
            <a:prstGeom prst="rect">
              <a:avLst/>
            </a:prstGeom>
            <a:noFill/>
            <a:ln cap="flat">
              <a:noFill/>
              <a:prstDash val="solid"/>
              <a:miter lim="800000"/>
              <a:headEnd type="none" w="med" len="med"/>
              <a:tailEnd type="none" w="med" len="med"/>
            </a:ln>
          </p:spPr>
          <p:txBody>
            <a:bodyPr wrap="none" lIns="0" tIns="0" rIns="0" bIns="0">
              <a:spAutoFit/>
            </a:bodyPr>
            <a:lstStyle>
              <a:defPPr>
                <a:defRPr lang="en-GB"/>
              </a:defPPr>
              <a:lvl1pPr marL="0"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1pPr>
              <a:lvl2pPr marL="464515"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2pPr>
              <a:lvl3pPr marL="929030"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3pPr>
              <a:lvl4pPr marL="1393546"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4pPr>
              <a:lvl5pPr marL="1858061"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eaLnBrk="0" hangingPunct="0"/>
              <a:r>
                <a:rPr lang="en-US" altLang="zh-CN" sz="1321" b="1">
                  <a:latin typeface="Times New Roman" charset="0"/>
                  <a:ea typeface="MS PGothic" charset="-128"/>
                </a:rPr>
                <a:t>0.971</a:t>
              </a:r>
              <a:endParaRPr lang="en-US" altLang="zh-CN" sz="2845" b="1">
                <a:latin typeface="Times New Roman" charset="0"/>
                <a:ea typeface="MS PGothic" charset="-128"/>
              </a:endParaRPr>
            </a:p>
          </p:txBody>
        </p:sp>
        <p:sp>
          <p:nvSpPr>
            <p:cNvPr id="2472" name="Rectangle 75"/>
            <p:cNvSpPr/>
            <p:nvPr/>
          </p:nvSpPr>
          <p:spPr>
            <a:xfrm>
              <a:off x="4974" y="1377"/>
              <a:ext cx="185" cy="127"/>
            </a:xfrm>
            <a:prstGeom prst="rect">
              <a:avLst/>
            </a:prstGeom>
            <a:noFill/>
            <a:ln cap="flat">
              <a:noFill/>
              <a:prstDash val="solid"/>
              <a:miter lim="800000"/>
              <a:headEnd type="none" w="med" len="med"/>
              <a:tailEnd type="none" w="med" len="med"/>
            </a:ln>
          </p:spPr>
          <p:txBody>
            <a:bodyPr wrap="none" lIns="0" tIns="0" rIns="0" bIns="0">
              <a:spAutoFit/>
            </a:bodyPr>
            <a:lstStyle>
              <a:defPPr>
                <a:defRPr lang="en-GB"/>
              </a:defPPr>
              <a:lvl1pPr marL="0"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1pPr>
              <a:lvl2pPr marL="464515"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2pPr>
              <a:lvl3pPr marL="929030"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3pPr>
              <a:lvl4pPr marL="1393546"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4pPr>
              <a:lvl5pPr marL="1858061"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eaLnBrk="0" hangingPunct="0"/>
              <a:r>
                <a:rPr lang="en-US" altLang="zh-CN" sz="1321" b="1">
                  <a:solidFill>
                    <a:srgbClr val="FF0000"/>
                  </a:solidFill>
                  <a:latin typeface="Times New Roman" charset="0"/>
                  <a:ea typeface="MS PGothic" charset="-128"/>
                </a:rPr>
                <a:t>0.04</a:t>
              </a:r>
              <a:endParaRPr lang="en-US" altLang="zh-CN" sz="2845" b="1">
                <a:solidFill>
                  <a:srgbClr val="FF0000"/>
                </a:solidFill>
                <a:latin typeface="Times New Roman" charset="0"/>
                <a:ea typeface="MS PGothic" charset="-128"/>
              </a:endParaRPr>
            </a:p>
          </p:txBody>
        </p:sp>
        <p:sp>
          <p:nvSpPr>
            <p:cNvPr id="2473" name="Rectangle 76"/>
            <p:cNvSpPr/>
            <p:nvPr/>
          </p:nvSpPr>
          <p:spPr>
            <a:xfrm>
              <a:off x="4974" y="1479"/>
              <a:ext cx="238" cy="127"/>
            </a:xfrm>
            <a:prstGeom prst="rect">
              <a:avLst/>
            </a:prstGeom>
            <a:noFill/>
            <a:ln cap="flat">
              <a:noFill/>
              <a:prstDash val="solid"/>
              <a:miter lim="800000"/>
              <a:headEnd type="none" w="med" len="med"/>
              <a:tailEnd type="none" w="med" len="med"/>
            </a:ln>
          </p:spPr>
          <p:txBody>
            <a:bodyPr wrap="none" lIns="0" tIns="0" rIns="0" bIns="0">
              <a:spAutoFit/>
            </a:bodyPr>
            <a:lstStyle>
              <a:defPPr>
                <a:defRPr lang="en-GB"/>
              </a:defPPr>
              <a:lvl1pPr marL="0"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1pPr>
              <a:lvl2pPr marL="464515"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2pPr>
              <a:lvl3pPr marL="929030"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3pPr>
              <a:lvl4pPr marL="1393546"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4pPr>
              <a:lvl5pPr marL="1858061"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eaLnBrk="0" hangingPunct="0"/>
              <a:r>
                <a:rPr lang="en-US" altLang="zh-CN" sz="1321" b="1">
                  <a:latin typeface="Times New Roman" charset="0"/>
                  <a:ea typeface="MS PGothic" charset="-128"/>
                </a:rPr>
                <a:t>0.145</a:t>
              </a:r>
              <a:endParaRPr lang="en-US" altLang="zh-CN" sz="2845" b="1">
                <a:latin typeface="Times New Roman" charset="0"/>
                <a:ea typeface="MS PGothic" charset="-128"/>
              </a:endParaRPr>
            </a:p>
          </p:txBody>
        </p:sp>
        <p:sp>
          <p:nvSpPr>
            <p:cNvPr id="2474" name="Rectangle 77"/>
            <p:cNvSpPr/>
            <p:nvPr/>
          </p:nvSpPr>
          <p:spPr>
            <a:xfrm>
              <a:off x="4974" y="1790"/>
              <a:ext cx="238" cy="127"/>
            </a:xfrm>
            <a:prstGeom prst="rect">
              <a:avLst/>
            </a:prstGeom>
            <a:noFill/>
            <a:ln cap="flat">
              <a:noFill/>
              <a:prstDash val="solid"/>
              <a:miter lim="800000"/>
              <a:headEnd type="none" w="med" len="med"/>
              <a:tailEnd type="none" w="med" len="med"/>
            </a:ln>
          </p:spPr>
          <p:txBody>
            <a:bodyPr wrap="none" lIns="0" tIns="0" rIns="0" bIns="0">
              <a:spAutoFit/>
            </a:bodyPr>
            <a:lstStyle>
              <a:defPPr>
                <a:defRPr lang="en-GB"/>
              </a:defPPr>
              <a:lvl1pPr marL="0"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1pPr>
              <a:lvl2pPr marL="464515"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2pPr>
              <a:lvl3pPr marL="929030"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3pPr>
              <a:lvl4pPr marL="1393546"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4pPr>
              <a:lvl5pPr marL="1858061"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eaLnBrk="0" hangingPunct="0"/>
              <a:r>
                <a:rPr lang="en-US" altLang="zh-CN" sz="1321" b="1">
                  <a:latin typeface="Times New Roman" charset="0"/>
                  <a:ea typeface="MS PGothic" charset="-128"/>
                </a:rPr>
                <a:t>0.902</a:t>
              </a:r>
              <a:endParaRPr lang="en-US" altLang="zh-CN" sz="2845" b="1">
                <a:latin typeface="Times New Roman" charset="0"/>
                <a:ea typeface="MS PGothic" charset="-128"/>
              </a:endParaRPr>
            </a:p>
          </p:txBody>
        </p:sp>
        <p:sp>
          <p:nvSpPr>
            <p:cNvPr id="2475" name="Rectangle 78"/>
            <p:cNvSpPr/>
            <p:nvPr/>
          </p:nvSpPr>
          <p:spPr>
            <a:xfrm>
              <a:off x="4974" y="1891"/>
              <a:ext cx="185" cy="127"/>
            </a:xfrm>
            <a:prstGeom prst="rect">
              <a:avLst/>
            </a:prstGeom>
            <a:noFill/>
            <a:ln cap="flat">
              <a:noFill/>
              <a:prstDash val="solid"/>
              <a:miter lim="800000"/>
              <a:headEnd type="none" w="med" len="med"/>
              <a:tailEnd type="none" w="med" len="med"/>
            </a:ln>
          </p:spPr>
          <p:txBody>
            <a:bodyPr wrap="none" lIns="0" tIns="0" rIns="0" bIns="0">
              <a:spAutoFit/>
            </a:bodyPr>
            <a:lstStyle>
              <a:defPPr>
                <a:defRPr lang="en-GB"/>
              </a:defPPr>
              <a:lvl1pPr marL="0"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1pPr>
              <a:lvl2pPr marL="464515"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2pPr>
              <a:lvl3pPr marL="929030"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3pPr>
              <a:lvl4pPr marL="1393546"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4pPr>
              <a:lvl5pPr marL="1858061"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eaLnBrk="0" hangingPunct="0"/>
              <a:r>
                <a:rPr lang="en-US" altLang="zh-CN" sz="1321" b="1">
                  <a:solidFill>
                    <a:srgbClr val="FF0000"/>
                  </a:solidFill>
                  <a:latin typeface="Times New Roman" charset="0"/>
                  <a:ea typeface="MS PGothic" charset="-128"/>
                </a:rPr>
                <a:t>0.02</a:t>
              </a:r>
              <a:endParaRPr lang="en-US" altLang="zh-CN" sz="2845" b="1">
                <a:solidFill>
                  <a:srgbClr val="FF0000"/>
                </a:solidFill>
                <a:latin typeface="Times New Roman" charset="0"/>
                <a:ea typeface="MS PGothic" charset="-128"/>
              </a:endParaRPr>
            </a:p>
          </p:txBody>
        </p:sp>
        <p:sp>
          <p:nvSpPr>
            <p:cNvPr id="2476" name="Rectangle 79"/>
            <p:cNvSpPr/>
            <p:nvPr/>
          </p:nvSpPr>
          <p:spPr>
            <a:xfrm>
              <a:off x="4974" y="2203"/>
              <a:ext cx="185" cy="127"/>
            </a:xfrm>
            <a:prstGeom prst="rect">
              <a:avLst/>
            </a:prstGeom>
            <a:noFill/>
            <a:ln cap="flat">
              <a:noFill/>
              <a:prstDash val="solid"/>
              <a:miter lim="800000"/>
              <a:headEnd type="none" w="med" len="med"/>
              <a:tailEnd type="none" w="med" len="med"/>
            </a:ln>
          </p:spPr>
          <p:txBody>
            <a:bodyPr wrap="none" lIns="0" tIns="0" rIns="0" bIns="0">
              <a:spAutoFit/>
            </a:bodyPr>
            <a:lstStyle>
              <a:defPPr>
                <a:defRPr lang="en-GB"/>
              </a:defPPr>
              <a:lvl1pPr marL="0"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1pPr>
              <a:lvl2pPr marL="464515"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2pPr>
              <a:lvl3pPr marL="929030"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3pPr>
              <a:lvl4pPr marL="1393546"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4pPr>
              <a:lvl5pPr marL="1858061"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eaLnBrk="0" hangingPunct="0"/>
              <a:r>
                <a:rPr lang="en-US" altLang="zh-CN" sz="1321" b="1">
                  <a:latin typeface="Times New Roman" charset="0"/>
                  <a:ea typeface="MS PGothic" charset="-128"/>
                </a:rPr>
                <a:t>0.87</a:t>
              </a:r>
              <a:endParaRPr lang="en-US" altLang="zh-CN" sz="2845" b="1">
                <a:latin typeface="Times New Roman" charset="0"/>
                <a:ea typeface="MS PGothic" charset="-128"/>
              </a:endParaRPr>
            </a:p>
          </p:txBody>
        </p:sp>
        <p:sp>
          <p:nvSpPr>
            <p:cNvPr id="2477" name="Rectangle 80"/>
            <p:cNvSpPr/>
            <p:nvPr/>
          </p:nvSpPr>
          <p:spPr>
            <a:xfrm>
              <a:off x="4974" y="2305"/>
              <a:ext cx="238" cy="127"/>
            </a:xfrm>
            <a:prstGeom prst="rect">
              <a:avLst/>
            </a:prstGeom>
            <a:noFill/>
            <a:ln cap="flat">
              <a:noFill/>
              <a:prstDash val="solid"/>
              <a:miter lim="800000"/>
              <a:headEnd type="none" w="med" len="med"/>
              <a:tailEnd type="none" w="med" len="med"/>
            </a:ln>
          </p:spPr>
          <p:txBody>
            <a:bodyPr wrap="none" lIns="0" tIns="0" rIns="0" bIns="0">
              <a:spAutoFit/>
            </a:bodyPr>
            <a:lstStyle>
              <a:defPPr>
                <a:defRPr lang="en-GB"/>
              </a:defPPr>
              <a:lvl1pPr marL="0"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1pPr>
              <a:lvl2pPr marL="464515"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2pPr>
              <a:lvl3pPr marL="929030"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3pPr>
              <a:lvl4pPr marL="1393546"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4pPr>
              <a:lvl5pPr marL="1858061"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eaLnBrk="0" hangingPunct="0"/>
              <a:r>
                <a:rPr lang="en-US" altLang="zh-CN" sz="1321" b="1">
                  <a:solidFill>
                    <a:srgbClr val="FF0000"/>
                  </a:solidFill>
                  <a:latin typeface="Times New Roman" charset="0"/>
                  <a:ea typeface="MS PGothic" charset="-128"/>
                </a:rPr>
                <a:t>0.029</a:t>
              </a:r>
              <a:endParaRPr lang="en-US" altLang="zh-CN" sz="2845" b="1">
                <a:solidFill>
                  <a:srgbClr val="FF0000"/>
                </a:solidFill>
                <a:latin typeface="Times New Roman" charset="0"/>
                <a:ea typeface="MS PGothic" charset="-128"/>
              </a:endParaRPr>
            </a:p>
          </p:txBody>
        </p:sp>
        <p:sp>
          <p:nvSpPr>
            <p:cNvPr id="2478" name="Rectangle 81"/>
            <p:cNvSpPr/>
            <p:nvPr/>
          </p:nvSpPr>
          <p:spPr>
            <a:xfrm>
              <a:off x="4974" y="2611"/>
              <a:ext cx="238" cy="127"/>
            </a:xfrm>
            <a:prstGeom prst="rect">
              <a:avLst/>
            </a:prstGeom>
            <a:noFill/>
            <a:ln cap="flat">
              <a:noFill/>
              <a:prstDash val="solid"/>
              <a:miter lim="800000"/>
              <a:headEnd type="none" w="med" len="med"/>
              <a:tailEnd type="none" w="med" len="med"/>
            </a:ln>
          </p:spPr>
          <p:txBody>
            <a:bodyPr wrap="none" lIns="0" tIns="0" rIns="0" bIns="0">
              <a:spAutoFit/>
            </a:bodyPr>
            <a:lstStyle>
              <a:defPPr>
                <a:defRPr lang="en-GB"/>
              </a:defPPr>
              <a:lvl1pPr marL="0"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1pPr>
              <a:lvl2pPr marL="464515"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2pPr>
              <a:lvl3pPr marL="929030"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3pPr>
              <a:lvl4pPr marL="1393546"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4pPr>
              <a:lvl5pPr marL="1858061"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eaLnBrk="0" hangingPunct="0"/>
              <a:r>
                <a:rPr lang="en-US" altLang="zh-CN" sz="1321" b="1">
                  <a:latin typeface="Times New Roman" charset="0"/>
                  <a:ea typeface="MS PGothic" charset="-128"/>
                </a:rPr>
                <a:t>0.323</a:t>
              </a:r>
              <a:endParaRPr lang="en-US" altLang="zh-CN" sz="2845" b="1">
                <a:latin typeface="Times New Roman" charset="0"/>
                <a:ea typeface="MS PGothic" charset="-128"/>
              </a:endParaRPr>
            </a:p>
          </p:txBody>
        </p:sp>
        <p:sp>
          <p:nvSpPr>
            <p:cNvPr id="2479" name="Rectangle 82"/>
            <p:cNvSpPr/>
            <p:nvPr/>
          </p:nvSpPr>
          <p:spPr>
            <a:xfrm>
              <a:off x="4974" y="2718"/>
              <a:ext cx="238" cy="127"/>
            </a:xfrm>
            <a:prstGeom prst="rect">
              <a:avLst/>
            </a:prstGeom>
            <a:noFill/>
            <a:ln cap="flat">
              <a:noFill/>
              <a:prstDash val="solid"/>
              <a:miter lim="800000"/>
              <a:headEnd type="none" w="med" len="med"/>
              <a:tailEnd type="none" w="med" len="med"/>
            </a:ln>
          </p:spPr>
          <p:txBody>
            <a:bodyPr wrap="none" lIns="0" tIns="0" rIns="0" bIns="0">
              <a:spAutoFit/>
            </a:bodyPr>
            <a:lstStyle>
              <a:defPPr>
                <a:defRPr lang="en-GB"/>
              </a:defPPr>
              <a:lvl1pPr marL="0"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1pPr>
              <a:lvl2pPr marL="464515"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2pPr>
              <a:lvl3pPr marL="929030"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3pPr>
              <a:lvl4pPr marL="1393546"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4pPr>
              <a:lvl5pPr marL="1858061"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eaLnBrk="0" hangingPunct="0"/>
              <a:r>
                <a:rPr lang="en-US" altLang="zh-CN" sz="1321" b="1">
                  <a:latin typeface="Times New Roman" charset="0"/>
                  <a:ea typeface="MS PGothic" charset="-128"/>
                </a:rPr>
                <a:t>0.267</a:t>
              </a:r>
              <a:endParaRPr lang="en-US" altLang="zh-CN" sz="2845" b="1">
                <a:latin typeface="Times New Roman" charset="0"/>
                <a:ea typeface="MS PGothic" charset="-128"/>
              </a:endParaRPr>
            </a:p>
          </p:txBody>
        </p:sp>
        <p:sp>
          <p:nvSpPr>
            <p:cNvPr id="2480" name="Rectangle 83"/>
            <p:cNvSpPr/>
            <p:nvPr/>
          </p:nvSpPr>
          <p:spPr>
            <a:xfrm>
              <a:off x="4974" y="3024"/>
              <a:ext cx="238" cy="127"/>
            </a:xfrm>
            <a:prstGeom prst="rect">
              <a:avLst/>
            </a:prstGeom>
            <a:noFill/>
            <a:ln cap="flat">
              <a:noFill/>
              <a:prstDash val="solid"/>
              <a:miter lim="800000"/>
              <a:headEnd type="none" w="med" len="med"/>
              <a:tailEnd type="none" w="med" len="med"/>
            </a:ln>
          </p:spPr>
          <p:txBody>
            <a:bodyPr wrap="none" lIns="0" tIns="0" rIns="0" bIns="0">
              <a:spAutoFit/>
            </a:bodyPr>
            <a:lstStyle>
              <a:defPPr>
                <a:defRPr lang="en-GB"/>
              </a:defPPr>
              <a:lvl1pPr marL="0"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1pPr>
              <a:lvl2pPr marL="464515"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2pPr>
              <a:lvl3pPr marL="929030"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3pPr>
              <a:lvl4pPr marL="1393546"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4pPr>
              <a:lvl5pPr marL="1858061"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eaLnBrk="0" hangingPunct="0"/>
              <a:r>
                <a:rPr lang="en-US" altLang="zh-CN" sz="1321" b="1">
                  <a:solidFill>
                    <a:srgbClr val="FF0000"/>
                  </a:solidFill>
                  <a:latin typeface="Times New Roman" charset="0"/>
                  <a:ea typeface="MS PGothic" charset="-128"/>
                </a:rPr>
                <a:t>0.016</a:t>
              </a:r>
              <a:endParaRPr lang="en-US" altLang="zh-CN" sz="2845" b="1">
                <a:solidFill>
                  <a:srgbClr val="FF0000"/>
                </a:solidFill>
                <a:latin typeface="Times New Roman" charset="0"/>
                <a:ea typeface="MS PGothic" charset="-128"/>
              </a:endParaRPr>
            </a:p>
          </p:txBody>
        </p:sp>
        <p:sp>
          <p:nvSpPr>
            <p:cNvPr id="2481" name="Rectangle 84"/>
            <p:cNvSpPr/>
            <p:nvPr/>
          </p:nvSpPr>
          <p:spPr>
            <a:xfrm>
              <a:off x="4981" y="3126"/>
              <a:ext cx="238" cy="127"/>
            </a:xfrm>
            <a:prstGeom prst="rect">
              <a:avLst/>
            </a:prstGeom>
            <a:noFill/>
            <a:ln cap="flat">
              <a:noFill/>
              <a:prstDash val="solid"/>
              <a:miter lim="800000"/>
              <a:headEnd type="none" w="med" len="med"/>
              <a:tailEnd type="none" w="med" len="med"/>
            </a:ln>
          </p:spPr>
          <p:txBody>
            <a:bodyPr wrap="none" lIns="0" tIns="0" rIns="0" bIns="0">
              <a:spAutoFit/>
            </a:bodyPr>
            <a:lstStyle>
              <a:defPPr>
                <a:defRPr lang="en-GB"/>
              </a:defPPr>
              <a:lvl1pPr marL="0"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1pPr>
              <a:lvl2pPr marL="464515"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2pPr>
              <a:lvl3pPr marL="929030"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3pPr>
              <a:lvl4pPr marL="1393546"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4pPr>
              <a:lvl5pPr marL="1858061"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eaLnBrk="0" hangingPunct="0"/>
              <a:r>
                <a:rPr lang="en-US" altLang="zh-CN" sz="1321" b="1">
                  <a:latin typeface="Times New Roman" charset="0"/>
                  <a:ea typeface="MS PGothic" charset="-128"/>
                </a:rPr>
                <a:t>0.549</a:t>
              </a:r>
              <a:endParaRPr lang="en-US" altLang="zh-CN" sz="2845" b="1">
                <a:latin typeface="Times New Roman" charset="0"/>
                <a:ea typeface="MS PGothic" charset="-128"/>
              </a:endParaRPr>
            </a:p>
          </p:txBody>
        </p:sp>
        <p:sp>
          <p:nvSpPr>
            <p:cNvPr id="2482" name="Rectangle 85"/>
            <p:cNvSpPr/>
            <p:nvPr/>
          </p:nvSpPr>
          <p:spPr>
            <a:xfrm>
              <a:off x="4974" y="3437"/>
              <a:ext cx="238" cy="127"/>
            </a:xfrm>
            <a:prstGeom prst="rect">
              <a:avLst/>
            </a:prstGeom>
            <a:noFill/>
            <a:ln cap="flat">
              <a:noFill/>
              <a:prstDash val="solid"/>
              <a:miter lim="800000"/>
              <a:headEnd type="none" w="med" len="med"/>
              <a:tailEnd type="none" w="med" len="med"/>
            </a:ln>
          </p:spPr>
          <p:txBody>
            <a:bodyPr wrap="none" lIns="0" tIns="0" rIns="0" bIns="0">
              <a:spAutoFit/>
            </a:bodyPr>
            <a:lstStyle>
              <a:defPPr>
                <a:defRPr lang="en-GB"/>
              </a:defPPr>
              <a:lvl1pPr marL="0"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1pPr>
              <a:lvl2pPr marL="464515"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2pPr>
              <a:lvl3pPr marL="929030"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3pPr>
              <a:lvl4pPr marL="1393546"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4pPr>
              <a:lvl5pPr marL="1858061"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eaLnBrk="0" hangingPunct="0"/>
              <a:r>
                <a:rPr lang="en-US" altLang="zh-CN" sz="1321" b="1">
                  <a:latin typeface="Times New Roman" charset="0"/>
                  <a:ea typeface="MS PGothic" charset="-128"/>
                </a:rPr>
                <a:t>0.181</a:t>
              </a:r>
              <a:endParaRPr lang="en-US" altLang="zh-CN" sz="2845" b="1">
                <a:latin typeface="Times New Roman" charset="0"/>
                <a:ea typeface="MS PGothic" charset="-128"/>
              </a:endParaRPr>
            </a:p>
          </p:txBody>
        </p:sp>
        <p:cxnSp>
          <p:nvCxnSpPr>
            <p:cNvPr id="2483" name="Line 86"/>
            <p:cNvCxnSpPr/>
            <p:nvPr/>
          </p:nvCxnSpPr>
          <p:spPr>
            <a:xfrm flipV="1">
              <a:off x="3279" y="540"/>
              <a:ext cx="1" cy="3042"/>
            </a:xfrm>
            <a:prstGeom prst="line">
              <a:avLst/>
            </a:prstGeom>
            <a:noFill/>
            <a:ln w="38100" cap="rnd">
              <a:solidFill>
                <a:srgbClr val="CCFFFF"/>
              </a:solidFill>
              <a:prstDash val="solid"/>
              <a:miter lim="800000"/>
              <a:headEnd type="none" w="med" len="med"/>
              <a:tailEnd type="none" w="med" len="med"/>
            </a:ln>
          </p:spPr>
        </p:cxnSp>
        <p:cxnSp>
          <p:nvCxnSpPr>
            <p:cNvPr id="2484" name="Line 87"/>
            <p:cNvCxnSpPr/>
            <p:nvPr/>
          </p:nvCxnSpPr>
          <p:spPr>
            <a:xfrm>
              <a:off x="2195" y="3583"/>
              <a:ext cx="2142" cy="0"/>
            </a:xfrm>
            <a:prstGeom prst="line">
              <a:avLst/>
            </a:prstGeom>
            <a:noFill/>
            <a:ln w="38100" cap="rnd">
              <a:solidFill>
                <a:srgbClr val="CCFFFF"/>
              </a:solidFill>
              <a:prstDash val="solid"/>
              <a:miter lim="800000"/>
              <a:headEnd type="none" w="med" len="med"/>
              <a:tailEnd type="none" w="med" len="med"/>
            </a:ln>
          </p:spPr>
        </p:cxnSp>
        <p:cxnSp>
          <p:nvCxnSpPr>
            <p:cNvPr id="2485" name="Line 88"/>
            <p:cNvCxnSpPr/>
            <p:nvPr/>
          </p:nvCxnSpPr>
          <p:spPr>
            <a:xfrm>
              <a:off x="2222" y="3582"/>
              <a:ext cx="1" cy="26"/>
            </a:xfrm>
            <a:prstGeom prst="line">
              <a:avLst/>
            </a:prstGeom>
            <a:noFill/>
            <a:ln w="28575" cap="rnd">
              <a:solidFill>
                <a:srgbClr val="CCFFFF"/>
              </a:solidFill>
              <a:prstDash val="solid"/>
              <a:miter lim="800000"/>
              <a:headEnd type="none" w="med" len="med"/>
              <a:tailEnd type="none" w="med" len="med"/>
            </a:ln>
          </p:spPr>
        </p:cxnSp>
        <p:cxnSp>
          <p:nvCxnSpPr>
            <p:cNvPr id="2486" name="Line 89"/>
            <p:cNvCxnSpPr/>
            <p:nvPr/>
          </p:nvCxnSpPr>
          <p:spPr>
            <a:xfrm>
              <a:off x="2484" y="3582"/>
              <a:ext cx="1" cy="26"/>
            </a:xfrm>
            <a:prstGeom prst="line">
              <a:avLst/>
            </a:prstGeom>
            <a:noFill/>
            <a:ln w="28575" cap="rnd">
              <a:solidFill>
                <a:srgbClr val="CCFFFF"/>
              </a:solidFill>
              <a:prstDash val="solid"/>
              <a:miter lim="800000"/>
              <a:headEnd type="none" w="med" len="med"/>
              <a:tailEnd type="none" w="med" len="med"/>
            </a:ln>
          </p:spPr>
        </p:cxnSp>
        <p:cxnSp>
          <p:nvCxnSpPr>
            <p:cNvPr id="2487" name="Line 90"/>
            <p:cNvCxnSpPr/>
            <p:nvPr/>
          </p:nvCxnSpPr>
          <p:spPr>
            <a:xfrm>
              <a:off x="2747" y="3582"/>
              <a:ext cx="1" cy="26"/>
            </a:xfrm>
            <a:prstGeom prst="line">
              <a:avLst/>
            </a:prstGeom>
            <a:noFill/>
            <a:ln w="28575" cap="rnd">
              <a:solidFill>
                <a:srgbClr val="CCFFFF"/>
              </a:solidFill>
              <a:prstDash val="solid"/>
              <a:miter lim="800000"/>
              <a:headEnd type="none" w="med" len="med"/>
              <a:tailEnd type="none" w="med" len="med"/>
            </a:ln>
          </p:spPr>
        </p:cxnSp>
        <p:cxnSp>
          <p:nvCxnSpPr>
            <p:cNvPr id="2488" name="Line 91"/>
            <p:cNvCxnSpPr/>
            <p:nvPr/>
          </p:nvCxnSpPr>
          <p:spPr>
            <a:xfrm>
              <a:off x="3011" y="3582"/>
              <a:ext cx="1" cy="26"/>
            </a:xfrm>
            <a:prstGeom prst="line">
              <a:avLst/>
            </a:prstGeom>
            <a:noFill/>
            <a:ln w="28575" cap="rnd">
              <a:solidFill>
                <a:srgbClr val="CCFFFF"/>
              </a:solidFill>
              <a:prstDash val="solid"/>
              <a:miter lim="800000"/>
              <a:headEnd type="none" w="med" len="med"/>
              <a:tailEnd type="none" w="med" len="med"/>
            </a:ln>
          </p:spPr>
        </p:cxnSp>
        <p:cxnSp>
          <p:nvCxnSpPr>
            <p:cNvPr id="2489" name="Line 92"/>
            <p:cNvCxnSpPr/>
            <p:nvPr/>
          </p:nvCxnSpPr>
          <p:spPr>
            <a:xfrm>
              <a:off x="3279" y="3582"/>
              <a:ext cx="1" cy="26"/>
            </a:xfrm>
            <a:prstGeom prst="line">
              <a:avLst/>
            </a:prstGeom>
            <a:noFill/>
            <a:ln w="28575" cap="rnd">
              <a:solidFill>
                <a:srgbClr val="CCFFFF"/>
              </a:solidFill>
              <a:prstDash val="solid"/>
              <a:miter lim="800000"/>
              <a:headEnd type="none" w="med" len="med"/>
              <a:tailEnd type="none" w="med" len="med"/>
            </a:ln>
          </p:spPr>
        </p:cxnSp>
        <p:cxnSp>
          <p:nvCxnSpPr>
            <p:cNvPr id="2490" name="Line 93"/>
            <p:cNvCxnSpPr/>
            <p:nvPr/>
          </p:nvCxnSpPr>
          <p:spPr>
            <a:xfrm>
              <a:off x="3542" y="3582"/>
              <a:ext cx="1" cy="26"/>
            </a:xfrm>
            <a:prstGeom prst="line">
              <a:avLst/>
            </a:prstGeom>
            <a:noFill/>
            <a:ln w="28575" cap="rnd">
              <a:solidFill>
                <a:srgbClr val="CCFFFF"/>
              </a:solidFill>
              <a:prstDash val="solid"/>
              <a:miter lim="800000"/>
              <a:headEnd type="none" w="med" len="med"/>
              <a:tailEnd type="none" w="med" len="med"/>
            </a:ln>
          </p:spPr>
        </p:cxnSp>
        <p:cxnSp>
          <p:nvCxnSpPr>
            <p:cNvPr id="2491" name="Line 94"/>
            <p:cNvCxnSpPr/>
            <p:nvPr/>
          </p:nvCxnSpPr>
          <p:spPr>
            <a:xfrm>
              <a:off x="3805" y="3582"/>
              <a:ext cx="1" cy="26"/>
            </a:xfrm>
            <a:prstGeom prst="line">
              <a:avLst/>
            </a:prstGeom>
            <a:noFill/>
            <a:ln w="28575" cap="rnd">
              <a:solidFill>
                <a:srgbClr val="CCFFFF"/>
              </a:solidFill>
              <a:prstDash val="solid"/>
              <a:miter lim="800000"/>
              <a:headEnd type="none" w="med" len="med"/>
              <a:tailEnd type="none" w="med" len="med"/>
            </a:ln>
          </p:spPr>
        </p:cxnSp>
        <p:cxnSp>
          <p:nvCxnSpPr>
            <p:cNvPr id="2492" name="Line 95"/>
            <p:cNvCxnSpPr/>
            <p:nvPr/>
          </p:nvCxnSpPr>
          <p:spPr>
            <a:xfrm>
              <a:off x="4073" y="3582"/>
              <a:ext cx="1" cy="26"/>
            </a:xfrm>
            <a:prstGeom prst="line">
              <a:avLst/>
            </a:prstGeom>
            <a:noFill/>
            <a:ln w="28575" cap="rnd">
              <a:solidFill>
                <a:srgbClr val="CCFFFF"/>
              </a:solidFill>
              <a:prstDash val="solid"/>
              <a:miter lim="800000"/>
              <a:headEnd type="none" w="med" len="med"/>
              <a:tailEnd type="none" w="med" len="med"/>
            </a:ln>
          </p:spPr>
        </p:cxnSp>
        <p:cxnSp>
          <p:nvCxnSpPr>
            <p:cNvPr id="2493" name="Line 96"/>
            <p:cNvCxnSpPr/>
            <p:nvPr/>
          </p:nvCxnSpPr>
          <p:spPr>
            <a:xfrm>
              <a:off x="4336" y="3582"/>
              <a:ext cx="1" cy="26"/>
            </a:xfrm>
            <a:prstGeom prst="line">
              <a:avLst/>
            </a:prstGeom>
            <a:noFill/>
            <a:ln w="28575" cap="rnd">
              <a:solidFill>
                <a:srgbClr val="CCFFFF"/>
              </a:solidFill>
              <a:prstDash val="solid"/>
              <a:miter lim="800000"/>
              <a:headEnd type="none" w="med" len="med"/>
              <a:tailEnd type="none" w="med" len="med"/>
            </a:ln>
          </p:spPr>
        </p:cxnSp>
        <p:sp>
          <p:nvSpPr>
            <p:cNvPr id="2494" name="Rectangle 97"/>
            <p:cNvSpPr/>
            <p:nvPr/>
          </p:nvSpPr>
          <p:spPr>
            <a:xfrm>
              <a:off x="2195" y="3632"/>
              <a:ext cx="49" cy="117"/>
            </a:xfrm>
            <a:prstGeom prst="rect">
              <a:avLst/>
            </a:prstGeom>
            <a:noFill/>
            <a:ln cap="flat">
              <a:noFill/>
              <a:prstDash val="solid"/>
              <a:miter lim="800000"/>
              <a:headEnd type="none" w="med" len="med"/>
              <a:tailEnd type="none" w="med" len="med"/>
            </a:ln>
          </p:spPr>
          <p:txBody>
            <a:bodyPr wrap="none" lIns="0" tIns="0" rIns="0" bIns="0">
              <a:spAutoFit/>
            </a:bodyPr>
            <a:lstStyle>
              <a:defPPr>
                <a:defRPr lang="en-GB"/>
              </a:defPPr>
              <a:lvl1pPr marL="0"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1pPr>
              <a:lvl2pPr marL="464515"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2pPr>
              <a:lvl3pPr marL="929030"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3pPr>
              <a:lvl4pPr marL="1393546"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4pPr>
              <a:lvl5pPr marL="1858061"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eaLnBrk="0" hangingPunct="0"/>
              <a:r>
                <a:rPr lang="en-US" altLang="zh-CN" sz="1219" b="1">
                  <a:solidFill>
                    <a:schemeClr val="tx2"/>
                  </a:solidFill>
                  <a:latin typeface="Times New Roman" charset="0"/>
                  <a:ea typeface="MS PGothic" charset="-128"/>
                </a:rPr>
                <a:t>0</a:t>
              </a:r>
            </a:p>
          </p:txBody>
        </p:sp>
        <p:sp>
          <p:nvSpPr>
            <p:cNvPr id="2495" name="Rectangle 98"/>
            <p:cNvSpPr/>
            <p:nvPr/>
          </p:nvSpPr>
          <p:spPr>
            <a:xfrm>
              <a:off x="2390" y="3632"/>
              <a:ext cx="171" cy="117"/>
            </a:xfrm>
            <a:prstGeom prst="rect">
              <a:avLst/>
            </a:prstGeom>
            <a:noFill/>
            <a:ln cap="flat">
              <a:noFill/>
              <a:prstDash val="solid"/>
              <a:miter lim="800000"/>
              <a:headEnd type="none" w="med" len="med"/>
              <a:tailEnd type="none" w="med" len="med"/>
            </a:ln>
          </p:spPr>
          <p:txBody>
            <a:bodyPr wrap="none" lIns="0" tIns="0" rIns="0" bIns="0">
              <a:spAutoFit/>
            </a:bodyPr>
            <a:lstStyle>
              <a:defPPr>
                <a:defRPr lang="en-GB"/>
              </a:defPPr>
              <a:lvl1pPr marL="0"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1pPr>
              <a:lvl2pPr marL="464515"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2pPr>
              <a:lvl3pPr marL="929030"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3pPr>
              <a:lvl4pPr marL="1393546"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4pPr>
              <a:lvl5pPr marL="1858061"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eaLnBrk="0" hangingPunct="0"/>
              <a:r>
                <a:rPr lang="en-US" altLang="zh-CN" sz="1219" b="1">
                  <a:solidFill>
                    <a:schemeClr val="tx2"/>
                  </a:solidFill>
                  <a:latin typeface="Times New Roman" charset="0"/>
                  <a:ea typeface="MS PGothic" charset="-128"/>
                </a:rPr>
                <a:t>0.25</a:t>
              </a:r>
            </a:p>
          </p:txBody>
        </p:sp>
        <p:sp>
          <p:nvSpPr>
            <p:cNvPr id="2496" name="Rectangle 99"/>
            <p:cNvSpPr/>
            <p:nvPr/>
          </p:nvSpPr>
          <p:spPr>
            <a:xfrm>
              <a:off x="2682" y="3632"/>
              <a:ext cx="122" cy="117"/>
            </a:xfrm>
            <a:prstGeom prst="rect">
              <a:avLst/>
            </a:prstGeom>
            <a:noFill/>
            <a:ln cap="flat">
              <a:noFill/>
              <a:prstDash val="solid"/>
              <a:miter lim="800000"/>
              <a:headEnd type="none" w="med" len="med"/>
              <a:tailEnd type="none" w="med" len="med"/>
            </a:ln>
          </p:spPr>
          <p:txBody>
            <a:bodyPr wrap="none" lIns="0" tIns="0" rIns="0" bIns="0">
              <a:spAutoFit/>
            </a:bodyPr>
            <a:lstStyle>
              <a:defPPr>
                <a:defRPr lang="en-GB"/>
              </a:defPPr>
              <a:lvl1pPr marL="0"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1pPr>
              <a:lvl2pPr marL="464515"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2pPr>
              <a:lvl3pPr marL="929030"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3pPr>
              <a:lvl4pPr marL="1393546"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4pPr>
              <a:lvl5pPr marL="1858061"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eaLnBrk="0" hangingPunct="0"/>
              <a:r>
                <a:rPr lang="en-US" altLang="zh-CN" sz="1219" b="1">
                  <a:solidFill>
                    <a:schemeClr val="tx2"/>
                  </a:solidFill>
                  <a:latin typeface="Times New Roman" charset="0"/>
                  <a:ea typeface="MS PGothic" charset="-128"/>
                </a:rPr>
                <a:t>0.5</a:t>
              </a:r>
            </a:p>
          </p:txBody>
        </p:sp>
        <p:sp>
          <p:nvSpPr>
            <p:cNvPr id="2497" name="Rectangle 100"/>
            <p:cNvSpPr/>
            <p:nvPr/>
          </p:nvSpPr>
          <p:spPr>
            <a:xfrm>
              <a:off x="2926" y="3632"/>
              <a:ext cx="171" cy="117"/>
            </a:xfrm>
            <a:prstGeom prst="rect">
              <a:avLst/>
            </a:prstGeom>
            <a:noFill/>
            <a:ln cap="flat">
              <a:noFill/>
              <a:prstDash val="solid"/>
              <a:miter lim="800000"/>
              <a:headEnd type="none" w="med" len="med"/>
              <a:tailEnd type="none" w="med" len="med"/>
            </a:ln>
          </p:spPr>
          <p:txBody>
            <a:bodyPr wrap="none" lIns="0" tIns="0" rIns="0" bIns="0">
              <a:spAutoFit/>
            </a:bodyPr>
            <a:lstStyle>
              <a:defPPr>
                <a:defRPr lang="en-GB"/>
              </a:defPPr>
              <a:lvl1pPr marL="0"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1pPr>
              <a:lvl2pPr marL="464515"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2pPr>
              <a:lvl3pPr marL="929030"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3pPr>
              <a:lvl4pPr marL="1393546"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4pPr>
              <a:lvl5pPr marL="1858061"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eaLnBrk="0" hangingPunct="0"/>
              <a:r>
                <a:rPr lang="en-US" altLang="zh-CN" sz="1219" b="1">
                  <a:solidFill>
                    <a:schemeClr val="tx2"/>
                  </a:solidFill>
                  <a:latin typeface="Times New Roman" charset="0"/>
                  <a:ea typeface="MS PGothic" charset="-128"/>
                </a:rPr>
                <a:t>0.75</a:t>
              </a:r>
            </a:p>
          </p:txBody>
        </p:sp>
        <p:sp>
          <p:nvSpPr>
            <p:cNvPr id="2498" name="Rectangle 101"/>
            <p:cNvSpPr/>
            <p:nvPr/>
          </p:nvSpPr>
          <p:spPr>
            <a:xfrm>
              <a:off x="3254" y="3632"/>
              <a:ext cx="49" cy="117"/>
            </a:xfrm>
            <a:prstGeom prst="rect">
              <a:avLst/>
            </a:prstGeom>
            <a:noFill/>
            <a:ln cap="flat">
              <a:noFill/>
              <a:prstDash val="solid"/>
              <a:miter lim="800000"/>
              <a:headEnd type="none" w="med" len="med"/>
              <a:tailEnd type="none" w="med" len="med"/>
            </a:ln>
          </p:spPr>
          <p:txBody>
            <a:bodyPr wrap="none" lIns="0" tIns="0" rIns="0" bIns="0">
              <a:spAutoFit/>
            </a:bodyPr>
            <a:lstStyle>
              <a:defPPr>
                <a:defRPr lang="en-GB"/>
              </a:defPPr>
              <a:lvl1pPr marL="0"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1pPr>
              <a:lvl2pPr marL="464515"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2pPr>
              <a:lvl3pPr marL="929030"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3pPr>
              <a:lvl4pPr marL="1393546"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4pPr>
              <a:lvl5pPr marL="1858061"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eaLnBrk="0" hangingPunct="0"/>
              <a:r>
                <a:rPr lang="en-US" altLang="zh-CN" sz="1219" b="1">
                  <a:solidFill>
                    <a:schemeClr val="tx2"/>
                  </a:solidFill>
                  <a:latin typeface="Times New Roman" charset="0"/>
                  <a:ea typeface="MS PGothic" charset="-128"/>
                </a:rPr>
                <a:t>1</a:t>
              </a:r>
            </a:p>
          </p:txBody>
        </p:sp>
        <p:sp>
          <p:nvSpPr>
            <p:cNvPr id="2499" name="Rectangle 102"/>
            <p:cNvSpPr/>
            <p:nvPr/>
          </p:nvSpPr>
          <p:spPr>
            <a:xfrm>
              <a:off x="3463" y="3632"/>
              <a:ext cx="171" cy="117"/>
            </a:xfrm>
            <a:prstGeom prst="rect">
              <a:avLst/>
            </a:prstGeom>
            <a:noFill/>
            <a:ln cap="flat">
              <a:noFill/>
              <a:prstDash val="solid"/>
              <a:miter lim="800000"/>
              <a:headEnd type="none" w="med" len="med"/>
              <a:tailEnd type="none" w="med" len="med"/>
            </a:ln>
          </p:spPr>
          <p:txBody>
            <a:bodyPr wrap="none" lIns="0" tIns="0" rIns="0" bIns="0">
              <a:spAutoFit/>
            </a:bodyPr>
            <a:lstStyle>
              <a:defPPr>
                <a:defRPr lang="en-GB"/>
              </a:defPPr>
              <a:lvl1pPr marL="0"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1pPr>
              <a:lvl2pPr marL="464515"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2pPr>
              <a:lvl3pPr marL="929030"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3pPr>
              <a:lvl4pPr marL="1393546"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4pPr>
              <a:lvl5pPr marL="1858061"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eaLnBrk="0" hangingPunct="0"/>
              <a:r>
                <a:rPr lang="en-US" altLang="zh-CN" sz="1219" b="1">
                  <a:solidFill>
                    <a:schemeClr val="tx2"/>
                  </a:solidFill>
                  <a:latin typeface="Times New Roman" charset="0"/>
                  <a:ea typeface="MS PGothic" charset="-128"/>
                </a:rPr>
                <a:t>1.25</a:t>
              </a:r>
            </a:p>
          </p:txBody>
        </p:sp>
        <p:sp>
          <p:nvSpPr>
            <p:cNvPr id="2500" name="Rectangle 103"/>
            <p:cNvSpPr/>
            <p:nvPr/>
          </p:nvSpPr>
          <p:spPr>
            <a:xfrm>
              <a:off x="3755" y="3632"/>
              <a:ext cx="122" cy="117"/>
            </a:xfrm>
            <a:prstGeom prst="rect">
              <a:avLst/>
            </a:prstGeom>
            <a:noFill/>
            <a:ln cap="flat">
              <a:noFill/>
              <a:prstDash val="solid"/>
              <a:miter lim="800000"/>
              <a:headEnd type="none" w="med" len="med"/>
              <a:tailEnd type="none" w="med" len="med"/>
            </a:ln>
          </p:spPr>
          <p:txBody>
            <a:bodyPr wrap="none" lIns="0" tIns="0" rIns="0" bIns="0">
              <a:spAutoFit/>
            </a:bodyPr>
            <a:lstStyle>
              <a:defPPr>
                <a:defRPr lang="en-GB"/>
              </a:defPPr>
              <a:lvl1pPr marL="0"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1pPr>
              <a:lvl2pPr marL="464515"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2pPr>
              <a:lvl3pPr marL="929030"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3pPr>
              <a:lvl4pPr marL="1393546"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4pPr>
              <a:lvl5pPr marL="1858061"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eaLnBrk="0" hangingPunct="0"/>
              <a:r>
                <a:rPr lang="en-US" altLang="zh-CN" sz="1219" b="1">
                  <a:solidFill>
                    <a:schemeClr val="tx2"/>
                  </a:solidFill>
                  <a:latin typeface="Times New Roman" charset="0"/>
                  <a:ea typeface="MS PGothic" charset="-128"/>
                </a:rPr>
                <a:t>1.5</a:t>
              </a:r>
            </a:p>
          </p:txBody>
        </p:sp>
        <p:sp>
          <p:nvSpPr>
            <p:cNvPr id="2501" name="Rectangle 104"/>
            <p:cNvSpPr/>
            <p:nvPr/>
          </p:nvSpPr>
          <p:spPr>
            <a:xfrm>
              <a:off x="3999" y="3632"/>
              <a:ext cx="171" cy="117"/>
            </a:xfrm>
            <a:prstGeom prst="rect">
              <a:avLst/>
            </a:prstGeom>
            <a:noFill/>
            <a:ln cap="flat">
              <a:noFill/>
              <a:prstDash val="solid"/>
              <a:miter lim="800000"/>
              <a:headEnd type="none" w="med" len="med"/>
              <a:tailEnd type="none" w="med" len="med"/>
            </a:ln>
          </p:spPr>
          <p:txBody>
            <a:bodyPr wrap="none" lIns="0" tIns="0" rIns="0" bIns="0">
              <a:spAutoFit/>
            </a:bodyPr>
            <a:lstStyle>
              <a:defPPr>
                <a:defRPr lang="en-GB"/>
              </a:defPPr>
              <a:lvl1pPr marL="0"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1pPr>
              <a:lvl2pPr marL="464515"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2pPr>
              <a:lvl3pPr marL="929030"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3pPr>
              <a:lvl4pPr marL="1393546"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4pPr>
              <a:lvl5pPr marL="1858061"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eaLnBrk="0" hangingPunct="0"/>
              <a:r>
                <a:rPr lang="en-US" altLang="zh-CN" sz="1219" b="1">
                  <a:solidFill>
                    <a:schemeClr val="tx2"/>
                  </a:solidFill>
                  <a:latin typeface="Times New Roman" charset="0"/>
                  <a:ea typeface="MS PGothic" charset="-128"/>
                </a:rPr>
                <a:t>1.75</a:t>
              </a:r>
            </a:p>
          </p:txBody>
        </p:sp>
        <p:sp>
          <p:nvSpPr>
            <p:cNvPr id="2502" name="Rectangle 105"/>
            <p:cNvSpPr/>
            <p:nvPr/>
          </p:nvSpPr>
          <p:spPr>
            <a:xfrm>
              <a:off x="4312" y="3632"/>
              <a:ext cx="49" cy="117"/>
            </a:xfrm>
            <a:prstGeom prst="rect">
              <a:avLst/>
            </a:prstGeom>
            <a:noFill/>
            <a:ln cap="flat">
              <a:noFill/>
              <a:prstDash val="solid"/>
              <a:miter lim="800000"/>
              <a:headEnd type="none" w="med" len="med"/>
              <a:tailEnd type="none" w="med" len="med"/>
            </a:ln>
          </p:spPr>
          <p:txBody>
            <a:bodyPr wrap="none" lIns="0" tIns="0" rIns="0" bIns="0">
              <a:spAutoFit/>
            </a:bodyPr>
            <a:lstStyle>
              <a:defPPr>
                <a:defRPr lang="en-GB"/>
              </a:defPPr>
              <a:lvl1pPr marL="0"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1pPr>
              <a:lvl2pPr marL="464515"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2pPr>
              <a:lvl3pPr marL="929030"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3pPr>
              <a:lvl4pPr marL="1393546"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4pPr>
              <a:lvl5pPr marL="1858061"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eaLnBrk="0" hangingPunct="0"/>
              <a:r>
                <a:rPr lang="en-US" altLang="zh-CN" sz="1219" b="1">
                  <a:solidFill>
                    <a:schemeClr val="tx2"/>
                  </a:solidFill>
                  <a:latin typeface="Times New Roman" charset="0"/>
                  <a:ea typeface="MS PGothic" charset="-128"/>
                </a:rPr>
                <a:t>2</a:t>
              </a:r>
            </a:p>
          </p:txBody>
        </p:sp>
        <p:cxnSp>
          <p:nvCxnSpPr>
            <p:cNvPr id="2503" name="Line 106"/>
            <p:cNvCxnSpPr/>
            <p:nvPr/>
          </p:nvCxnSpPr>
          <p:spPr>
            <a:xfrm>
              <a:off x="2935" y="1006"/>
              <a:ext cx="365" cy="1"/>
            </a:xfrm>
            <a:prstGeom prst="line">
              <a:avLst/>
            </a:prstGeom>
            <a:noFill/>
            <a:ln w="28575" cap="rnd">
              <a:solidFill>
                <a:srgbClr val="FFFFFF"/>
              </a:solidFill>
              <a:prstDash val="solid"/>
              <a:miter lim="800000"/>
              <a:headEnd type="none" w="med" len="med"/>
              <a:tailEnd type="none" w="med" len="med"/>
            </a:ln>
          </p:spPr>
        </p:cxnSp>
        <p:sp>
          <p:nvSpPr>
            <p:cNvPr id="2504" name="Rectangle 107"/>
            <p:cNvSpPr/>
            <p:nvPr/>
          </p:nvSpPr>
          <p:spPr>
            <a:xfrm>
              <a:off x="3069" y="974"/>
              <a:ext cx="59" cy="59"/>
            </a:xfrm>
            <a:prstGeom prst="rect">
              <a:avLst/>
            </a:prstGeom>
            <a:solidFill>
              <a:srgbClr val="4169E1"/>
            </a:solidFill>
            <a:ln cap="flat">
              <a:noFill/>
              <a:prstDash val="solid"/>
              <a:miter lim="800000"/>
              <a:headEnd type="none" w="med" len="med"/>
              <a:tailEnd type="none" w="med" len="med"/>
            </a:ln>
          </p:spPr>
          <p:txBody>
            <a:bodyPr/>
            <a:lstStyle>
              <a:defPPr>
                <a:defRPr lang="en-GB"/>
              </a:defPPr>
              <a:lvl1pPr marL="0"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1pPr>
              <a:lvl2pPr marL="464515"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2pPr>
              <a:lvl3pPr marL="929030"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3pPr>
              <a:lvl4pPr marL="1393546"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4pPr>
              <a:lvl5pPr marL="1858061"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eaLnBrk="0" hangingPunct="0"/>
              <a:endParaRPr lang="zh-CN" altLang="en-US" sz="2438">
                <a:latin typeface="Times" charset="0"/>
                <a:ea typeface="MS PGothic" charset="-128"/>
              </a:endParaRPr>
            </a:p>
          </p:txBody>
        </p:sp>
        <p:sp>
          <p:nvSpPr>
            <p:cNvPr id="2505" name="Rectangle 108"/>
            <p:cNvSpPr/>
            <p:nvPr/>
          </p:nvSpPr>
          <p:spPr>
            <a:xfrm>
              <a:off x="3069" y="974"/>
              <a:ext cx="59" cy="59"/>
            </a:xfrm>
            <a:prstGeom prst="rect">
              <a:avLst/>
            </a:prstGeom>
            <a:noFill/>
            <a:ln cap="rnd">
              <a:solidFill>
                <a:srgbClr val="4169E1"/>
              </a:solidFill>
              <a:prstDash val="solid"/>
              <a:round/>
              <a:headEnd type="none" w="med" len="med"/>
              <a:tailEnd type="none" w="med" len="med"/>
            </a:ln>
          </p:spPr>
          <p:txBody>
            <a:bodyPr/>
            <a:lstStyle>
              <a:defPPr>
                <a:defRPr lang="en-GB"/>
              </a:defPPr>
              <a:lvl1pPr marL="0"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1pPr>
              <a:lvl2pPr marL="464515"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2pPr>
              <a:lvl3pPr marL="929030"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3pPr>
              <a:lvl4pPr marL="1393546"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4pPr>
              <a:lvl5pPr marL="1858061"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eaLnBrk="0" hangingPunct="0"/>
              <a:endParaRPr lang="zh-CN" altLang="en-US" sz="2438">
                <a:latin typeface="Times" charset="0"/>
                <a:ea typeface="MS PGothic" charset="-128"/>
              </a:endParaRPr>
            </a:p>
          </p:txBody>
        </p:sp>
        <p:cxnSp>
          <p:nvCxnSpPr>
            <p:cNvPr id="2506" name="Line 109"/>
            <p:cNvCxnSpPr/>
            <p:nvPr/>
          </p:nvCxnSpPr>
          <p:spPr>
            <a:xfrm>
              <a:off x="3075" y="1108"/>
              <a:ext cx="446" cy="1"/>
            </a:xfrm>
            <a:prstGeom prst="line">
              <a:avLst/>
            </a:prstGeom>
            <a:noFill/>
            <a:ln w="28575" cap="rnd">
              <a:solidFill>
                <a:srgbClr val="FFFFFF"/>
              </a:solidFill>
              <a:prstDash val="solid"/>
              <a:miter lim="800000"/>
              <a:headEnd type="none" w="med" len="med"/>
              <a:tailEnd type="none" w="med" len="med"/>
            </a:ln>
          </p:spPr>
        </p:cxnSp>
        <p:sp>
          <p:nvSpPr>
            <p:cNvPr id="2507" name="Rectangle 110"/>
            <p:cNvSpPr/>
            <p:nvPr/>
          </p:nvSpPr>
          <p:spPr>
            <a:xfrm>
              <a:off x="3246" y="1082"/>
              <a:ext cx="49" cy="48"/>
            </a:xfrm>
            <a:prstGeom prst="rect">
              <a:avLst/>
            </a:prstGeom>
            <a:solidFill>
              <a:srgbClr val="4169E1"/>
            </a:solidFill>
            <a:ln cap="flat">
              <a:noFill/>
              <a:prstDash val="solid"/>
              <a:miter lim="800000"/>
              <a:headEnd type="none" w="med" len="med"/>
              <a:tailEnd type="none" w="med" len="med"/>
            </a:ln>
          </p:spPr>
          <p:txBody>
            <a:bodyPr/>
            <a:lstStyle>
              <a:defPPr>
                <a:defRPr lang="en-GB"/>
              </a:defPPr>
              <a:lvl1pPr marL="0"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1pPr>
              <a:lvl2pPr marL="464515"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2pPr>
              <a:lvl3pPr marL="929030"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3pPr>
              <a:lvl4pPr marL="1393546"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4pPr>
              <a:lvl5pPr marL="1858061"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eaLnBrk="0" hangingPunct="0"/>
              <a:endParaRPr lang="zh-CN" altLang="en-US" sz="2438">
                <a:latin typeface="Times" charset="0"/>
                <a:ea typeface="MS PGothic" charset="-128"/>
              </a:endParaRPr>
            </a:p>
          </p:txBody>
        </p:sp>
        <p:sp>
          <p:nvSpPr>
            <p:cNvPr id="2508" name="Rectangle 111"/>
            <p:cNvSpPr/>
            <p:nvPr/>
          </p:nvSpPr>
          <p:spPr>
            <a:xfrm>
              <a:off x="3246" y="1082"/>
              <a:ext cx="49" cy="48"/>
            </a:xfrm>
            <a:prstGeom prst="rect">
              <a:avLst/>
            </a:prstGeom>
            <a:noFill/>
            <a:ln cap="rnd">
              <a:solidFill>
                <a:srgbClr val="4169E1"/>
              </a:solidFill>
              <a:prstDash val="solid"/>
              <a:round/>
              <a:headEnd type="none" w="med" len="med"/>
              <a:tailEnd type="none" w="med" len="med"/>
            </a:ln>
          </p:spPr>
          <p:txBody>
            <a:bodyPr/>
            <a:lstStyle>
              <a:defPPr>
                <a:defRPr lang="en-GB"/>
              </a:defPPr>
              <a:lvl1pPr marL="0"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1pPr>
              <a:lvl2pPr marL="464515"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2pPr>
              <a:lvl3pPr marL="929030"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3pPr>
              <a:lvl4pPr marL="1393546"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4pPr>
              <a:lvl5pPr marL="1858061"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eaLnBrk="0" hangingPunct="0"/>
              <a:endParaRPr lang="zh-CN" altLang="en-US" sz="2438">
                <a:latin typeface="Times" charset="0"/>
                <a:ea typeface="MS PGothic" charset="-128"/>
              </a:endParaRPr>
            </a:p>
          </p:txBody>
        </p:sp>
        <p:cxnSp>
          <p:nvCxnSpPr>
            <p:cNvPr id="2509" name="Line 112"/>
            <p:cNvCxnSpPr/>
            <p:nvPr/>
          </p:nvCxnSpPr>
          <p:spPr>
            <a:xfrm>
              <a:off x="2930" y="1414"/>
              <a:ext cx="338" cy="1"/>
            </a:xfrm>
            <a:prstGeom prst="line">
              <a:avLst/>
            </a:prstGeom>
            <a:noFill/>
            <a:ln w="28575" cap="rnd">
              <a:solidFill>
                <a:srgbClr val="FFFFFF"/>
              </a:solidFill>
              <a:prstDash val="solid"/>
              <a:miter lim="800000"/>
              <a:headEnd type="none" w="med" len="med"/>
              <a:tailEnd type="none" w="med" len="med"/>
            </a:ln>
          </p:spPr>
        </p:cxnSp>
        <p:sp>
          <p:nvSpPr>
            <p:cNvPr id="2510" name="Rectangle 113"/>
            <p:cNvSpPr/>
            <p:nvPr/>
          </p:nvSpPr>
          <p:spPr>
            <a:xfrm>
              <a:off x="3048" y="1387"/>
              <a:ext cx="64" cy="59"/>
            </a:xfrm>
            <a:prstGeom prst="rect">
              <a:avLst/>
            </a:prstGeom>
            <a:solidFill>
              <a:srgbClr val="4169E1"/>
            </a:solidFill>
            <a:ln cap="flat">
              <a:noFill/>
              <a:prstDash val="solid"/>
              <a:miter lim="800000"/>
              <a:headEnd type="none" w="med" len="med"/>
              <a:tailEnd type="none" w="med" len="med"/>
            </a:ln>
          </p:spPr>
          <p:txBody>
            <a:bodyPr/>
            <a:lstStyle>
              <a:defPPr>
                <a:defRPr lang="en-GB"/>
              </a:defPPr>
              <a:lvl1pPr marL="0"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1pPr>
              <a:lvl2pPr marL="464515"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2pPr>
              <a:lvl3pPr marL="929030"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3pPr>
              <a:lvl4pPr marL="1393546"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4pPr>
              <a:lvl5pPr marL="1858061"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eaLnBrk="0" hangingPunct="0"/>
              <a:endParaRPr lang="zh-CN" altLang="en-US" sz="2438">
                <a:latin typeface="Times" charset="0"/>
                <a:ea typeface="MS PGothic" charset="-128"/>
              </a:endParaRPr>
            </a:p>
          </p:txBody>
        </p:sp>
        <p:sp>
          <p:nvSpPr>
            <p:cNvPr id="2511" name="Rectangle 114"/>
            <p:cNvSpPr/>
            <p:nvPr/>
          </p:nvSpPr>
          <p:spPr>
            <a:xfrm>
              <a:off x="3048" y="1387"/>
              <a:ext cx="64" cy="59"/>
            </a:xfrm>
            <a:prstGeom prst="rect">
              <a:avLst/>
            </a:prstGeom>
            <a:noFill/>
            <a:ln cap="rnd">
              <a:solidFill>
                <a:srgbClr val="4169E1"/>
              </a:solidFill>
              <a:prstDash val="solid"/>
              <a:round/>
              <a:headEnd type="none" w="med" len="med"/>
              <a:tailEnd type="none" w="med" len="med"/>
            </a:ln>
          </p:spPr>
          <p:txBody>
            <a:bodyPr/>
            <a:lstStyle>
              <a:defPPr>
                <a:defRPr lang="en-GB"/>
              </a:defPPr>
              <a:lvl1pPr marL="0"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1pPr>
              <a:lvl2pPr marL="464515"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2pPr>
              <a:lvl3pPr marL="929030"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3pPr>
              <a:lvl4pPr marL="1393546"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4pPr>
              <a:lvl5pPr marL="1858061"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eaLnBrk="0" hangingPunct="0"/>
              <a:endParaRPr lang="zh-CN" altLang="en-US" sz="2438">
                <a:latin typeface="Times" charset="0"/>
                <a:ea typeface="MS PGothic" charset="-128"/>
              </a:endParaRPr>
            </a:p>
          </p:txBody>
        </p:sp>
        <p:cxnSp>
          <p:nvCxnSpPr>
            <p:cNvPr id="2512" name="Line 115"/>
            <p:cNvCxnSpPr/>
            <p:nvPr/>
          </p:nvCxnSpPr>
          <p:spPr>
            <a:xfrm>
              <a:off x="3102" y="1521"/>
              <a:ext cx="504" cy="1"/>
            </a:xfrm>
            <a:prstGeom prst="line">
              <a:avLst/>
            </a:prstGeom>
            <a:noFill/>
            <a:ln w="28575" cap="rnd">
              <a:solidFill>
                <a:srgbClr val="FFFFFF"/>
              </a:solidFill>
              <a:prstDash val="solid"/>
              <a:miter lim="800000"/>
              <a:headEnd type="none" w="med" len="med"/>
              <a:tailEnd type="none" w="med" len="med"/>
            </a:ln>
          </p:spPr>
        </p:cxnSp>
        <p:sp>
          <p:nvSpPr>
            <p:cNvPr id="2513" name="Rectangle 116"/>
            <p:cNvSpPr/>
            <p:nvPr/>
          </p:nvSpPr>
          <p:spPr>
            <a:xfrm>
              <a:off x="3305" y="1500"/>
              <a:ext cx="44" cy="43"/>
            </a:xfrm>
            <a:prstGeom prst="rect">
              <a:avLst/>
            </a:prstGeom>
            <a:solidFill>
              <a:srgbClr val="4169E1"/>
            </a:solidFill>
            <a:ln cap="flat">
              <a:noFill/>
              <a:prstDash val="solid"/>
              <a:miter lim="800000"/>
              <a:headEnd type="none" w="med" len="med"/>
              <a:tailEnd type="none" w="med" len="med"/>
            </a:ln>
          </p:spPr>
          <p:txBody>
            <a:bodyPr/>
            <a:lstStyle>
              <a:defPPr>
                <a:defRPr lang="en-GB"/>
              </a:defPPr>
              <a:lvl1pPr marL="0"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1pPr>
              <a:lvl2pPr marL="464515"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2pPr>
              <a:lvl3pPr marL="929030"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3pPr>
              <a:lvl4pPr marL="1393546"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4pPr>
              <a:lvl5pPr marL="1858061"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eaLnBrk="0" hangingPunct="0"/>
              <a:endParaRPr lang="zh-CN" altLang="en-US" sz="2438">
                <a:latin typeface="Times" charset="0"/>
                <a:ea typeface="MS PGothic" charset="-128"/>
              </a:endParaRPr>
            </a:p>
          </p:txBody>
        </p:sp>
        <p:sp>
          <p:nvSpPr>
            <p:cNvPr id="2514" name="Rectangle 117"/>
            <p:cNvSpPr/>
            <p:nvPr/>
          </p:nvSpPr>
          <p:spPr>
            <a:xfrm>
              <a:off x="3305" y="1500"/>
              <a:ext cx="44" cy="43"/>
            </a:xfrm>
            <a:prstGeom prst="rect">
              <a:avLst/>
            </a:prstGeom>
            <a:noFill/>
            <a:ln cap="rnd">
              <a:solidFill>
                <a:srgbClr val="4169E1"/>
              </a:solidFill>
              <a:prstDash val="solid"/>
              <a:round/>
              <a:headEnd type="none" w="med" len="med"/>
              <a:tailEnd type="none" w="med" len="med"/>
            </a:ln>
          </p:spPr>
          <p:txBody>
            <a:bodyPr/>
            <a:lstStyle>
              <a:defPPr>
                <a:defRPr lang="en-GB"/>
              </a:defPPr>
              <a:lvl1pPr marL="0"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1pPr>
              <a:lvl2pPr marL="464515"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2pPr>
              <a:lvl3pPr marL="929030"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3pPr>
              <a:lvl4pPr marL="1393546"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4pPr>
              <a:lvl5pPr marL="1858061"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eaLnBrk="0" hangingPunct="0"/>
              <a:endParaRPr lang="zh-CN" altLang="en-US" sz="2438">
                <a:latin typeface="Times" charset="0"/>
                <a:ea typeface="MS PGothic" charset="-128"/>
              </a:endParaRPr>
            </a:p>
          </p:txBody>
        </p:sp>
        <p:cxnSp>
          <p:nvCxnSpPr>
            <p:cNvPr id="2515" name="Line 118"/>
            <p:cNvCxnSpPr/>
            <p:nvPr/>
          </p:nvCxnSpPr>
          <p:spPr>
            <a:xfrm>
              <a:off x="3081" y="1827"/>
              <a:ext cx="478" cy="1"/>
            </a:xfrm>
            <a:prstGeom prst="line">
              <a:avLst/>
            </a:prstGeom>
            <a:noFill/>
            <a:ln w="28575" cap="rnd">
              <a:solidFill>
                <a:srgbClr val="FFFFFF"/>
              </a:solidFill>
              <a:prstDash val="solid"/>
              <a:miter lim="800000"/>
              <a:headEnd type="none" w="med" len="med"/>
              <a:tailEnd type="none" w="med" len="med"/>
            </a:ln>
          </p:spPr>
        </p:cxnSp>
        <p:sp>
          <p:nvSpPr>
            <p:cNvPr id="2516" name="Rectangle 119"/>
            <p:cNvSpPr/>
            <p:nvPr/>
          </p:nvSpPr>
          <p:spPr>
            <a:xfrm>
              <a:off x="3269" y="1806"/>
              <a:ext cx="48" cy="48"/>
            </a:xfrm>
            <a:prstGeom prst="rect">
              <a:avLst/>
            </a:prstGeom>
            <a:solidFill>
              <a:srgbClr val="4169E1"/>
            </a:solidFill>
            <a:ln cap="flat">
              <a:noFill/>
              <a:prstDash val="solid"/>
              <a:miter lim="800000"/>
              <a:headEnd type="none" w="med" len="med"/>
              <a:tailEnd type="none" w="med" len="med"/>
            </a:ln>
          </p:spPr>
          <p:txBody>
            <a:bodyPr/>
            <a:lstStyle>
              <a:defPPr>
                <a:defRPr lang="en-GB"/>
              </a:defPPr>
              <a:lvl1pPr marL="0"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1pPr>
              <a:lvl2pPr marL="464515"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2pPr>
              <a:lvl3pPr marL="929030"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3pPr>
              <a:lvl4pPr marL="1393546"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4pPr>
              <a:lvl5pPr marL="1858061"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eaLnBrk="0" hangingPunct="0"/>
              <a:endParaRPr lang="zh-CN" altLang="en-US" sz="2438">
                <a:latin typeface="Times" charset="0"/>
                <a:ea typeface="MS PGothic" charset="-128"/>
              </a:endParaRPr>
            </a:p>
          </p:txBody>
        </p:sp>
        <p:sp>
          <p:nvSpPr>
            <p:cNvPr id="2517" name="Rectangle 120"/>
            <p:cNvSpPr/>
            <p:nvPr/>
          </p:nvSpPr>
          <p:spPr>
            <a:xfrm>
              <a:off x="3269" y="1806"/>
              <a:ext cx="48" cy="48"/>
            </a:xfrm>
            <a:prstGeom prst="rect">
              <a:avLst/>
            </a:prstGeom>
            <a:noFill/>
            <a:ln cap="rnd">
              <a:solidFill>
                <a:srgbClr val="4169E1"/>
              </a:solidFill>
              <a:prstDash val="solid"/>
              <a:round/>
              <a:headEnd type="none" w="med" len="med"/>
              <a:tailEnd type="none" w="med" len="med"/>
            </a:ln>
          </p:spPr>
          <p:txBody>
            <a:bodyPr/>
            <a:lstStyle>
              <a:defPPr>
                <a:defRPr lang="en-GB"/>
              </a:defPPr>
              <a:lvl1pPr marL="0"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1pPr>
              <a:lvl2pPr marL="464515"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2pPr>
              <a:lvl3pPr marL="929030"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3pPr>
              <a:lvl4pPr marL="1393546"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4pPr>
              <a:lvl5pPr marL="1858061"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eaLnBrk="0" hangingPunct="0"/>
              <a:endParaRPr lang="zh-CN" altLang="en-US" sz="2438">
                <a:latin typeface="Times" charset="0"/>
                <a:ea typeface="MS PGothic" charset="-128"/>
              </a:endParaRPr>
            </a:p>
          </p:txBody>
        </p:sp>
        <p:cxnSp>
          <p:nvCxnSpPr>
            <p:cNvPr id="2518" name="Line 121"/>
            <p:cNvCxnSpPr/>
            <p:nvPr/>
          </p:nvCxnSpPr>
          <p:spPr>
            <a:xfrm>
              <a:off x="2909" y="1929"/>
              <a:ext cx="332" cy="1"/>
            </a:xfrm>
            <a:prstGeom prst="line">
              <a:avLst/>
            </a:prstGeom>
            <a:noFill/>
            <a:ln w="28575" cap="rnd">
              <a:solidFill>
                <a:srgbClr val="FFFFFF"/>
              </a:solidFill>
              <a:prstDash val="solid"/>
              <a:miter lim="800000"/>
              <a:headEnd type="none" w="med" len="med"/>
              <a:tailEnd type="none" w="med" len="med"/>
            </a:ln>
          </p:spPr>
        </p:cxnSp>
        <p:sp>
          <p:nvSpPr>
            <p:cNvPr id="2519" name="Rectangle 122"/>
            <p:cNvSpPr/>
            <p:nvPr/>
          </p:nvSpPr>
          <p:spPr>
            <a:xfrm>
              <a:off x="3027" y="1897"/>
              <a:ext cx="64" cy="69"/>
            </a:xfrm>
            <a:prstGeom prst="rect">
              <a:avLst/>
            </a:prstGeom>
            <a:solidFill>
              <a:srgbClr val="4169E1"/>
            </a:solidFill>
            <a:ln cap="flat">
              <a:noFill/>
              <a:prstDash val="solid"/>
              <a:miter lim="800000"/>
              <a:headEnd type="none" w="med" len="med"/>
              <a:tailEnd type="none" w="med" len="med"/>
            </a:ln>
          </p:spPr>
          <p:txBody>
            <a:bodyPr/>
            <a:lstStyle>
              <a:defPPr>
                <a:defRPr lang="en-GB"/>
              </a:defPPr>
              <a:lvl1pPr marL="0"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1pPr>
              <a:lvl2pPr marL="464515"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2pPr>
              <a:lvl3pPr marL="929030"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3pPr>
              <a:lvl4pPr marL="1393546"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4pPr>
              <a:lvl5pPr marL="1858061"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eaLnBrk="0" hangingPunct="0"/>
              <a:endParaRPr lang="zh-CN" altLang="en-US" sz="2438">
                <a:latin typeface="Times" charset="0"/>
                <a:ea typeface="MS PGothic" charset="-128"/>
              </a:endParaRPr>
            </a:p>
          </p:txBody>
        </p:sp>
        <p:sp>
          <p:nvSpPr>
            <p:cNvPr id="2520" name="Rectangle 123"/>
            <p:cNvSpPr/>
            <p:nvPr/>
          </p:nvSpPr>
          <p:spPr>
            <a:xfrm>
              <a:off x="3027" y="1897"/>
              <a:ext cx="64" cy="69"/>
            </a:xfrm>
            <a:prstGeom prst="rect">
              <a:avLst/>
            </a:prstGeom>
            <a:noFill/>
            <a:ln cap="rnd">
              <a:solidFill>
                <a:srgbClr val="4169E1"/>
              </a:solidFill>
              <a:prstDash val="solid"/>
              <a:round/>
              <a:headEnd type="none" w="med" len="med"/>
              <a:tailEnd type="none" w="med" len="med"/>
            </a:ln>
          </p:spPr>
          <p:txBody>
            <a:bodyPr/>
            <a:lstStyle>
              <a:defPPr>
                <a:defRPr lang="en-GB"/>
              </a:defPPr>
              <a:lvl1pPr marL="0"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1pPr>
              <a:lvl2pPr marL="464515"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2pPr>
              <a:lvl3pPr marL="929030"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3pPr>
              <a:lvl4pPr marL="1393546"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4pPr>
              <a:lvl5pPr marL="1858061"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eaLnBrk="0" hangingPunct="0"/>
              <a:endParaRPr lang="zh-CN" altLang="en-US" sz="2438">
                <a:latin typeface="Times" charset="0"/>
                <a:ea typeface="MS PGothic" charset="-128"/>
              </a:endParaRPr>
            </a:p>
          </p:txBody>
        </p:sp>
        <p:cxnSp>
          <p:nvCxnSpPr>
            <p:cNvPr id="2521" name="Line 124"/>
            <p:cNvCxnSpPr/>
            <p:nvPr/>
          </p:nvCxnSpPr>
          <p:spPr>
            <a:xfrm>
              <a:off x="3086" y="2240"/>
              <a:ext cx="478" cy="1"/>
            </a:xfrm>
            <a:prstGeom prst="line">
              <a:avLst/>
            </a:prstGeom>
            <a:noFill/>
            <a:ln w="28575" cap="rnd">
              <a:solidFill>
                <a:srgbClr val="FFFFFF"/>
              </a:solidFill>
              <a:prstDash val="solid"/>
              <a:miter lim="800000"/>
              <a:headEnd type="none" w="med" len="med"/>
              <a:tailEnd type="none" w="med" len="med"/>
            </a:ln>
          </p:spPr>
        </p:cxnSp>
        <p:sp>
          <p:nvSpPr>
            <p:cNvPr id="2522" name="Rectangle 125"/>
            <p:cNvSpPr/>
            <p:nvPr/>
          </p:nvSpPr>
          <p:spPr>
            <a:xfrm>
              <a:off x="3274" y="2218"/>
              <a:ext cx="48" cy="44"/>
            </a:xfrm>
            <a:prstGeom prst="rect">
              <a:avLst/>
            </a:prstGeom>
            <a:solidFill>
              <a:srgbClr val="4169E1"/>
            </a:solidFill>
            <a:ln cap="flat">
              <a:noFill/>
              <a:prstDash val="solid"/>
              <a:miter lim="800000"/>
              <a:headEnd type="none" w="med" len="med"/>
              <a:tailEnd type="none" w="med" len="med"/>
            </a:ln>
          </p:spPr>
          <p:txBody>
            <a:bodyPr/>
            <a:lstStyle>
              <a:defPPr>
                <a:defRPr lang="en-GB"/>
              </a:defPPr>
              <a:lvl1pPr marL="0"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1pPr>
              <a:lvl2pPr marL="464515"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2pPr>
              <a:lvl3pPr marL="929030"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3pPr>
              <a:lvl4pPr marL="1393546"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4pPr>
              <a:lvl5pPr marL="1858061"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eaLnBrk="0" hangingPunct="0"/>
              <a:endParaRPr lang="zh-CN" altLang="en-US" sz="2438">
                <a:latin typeface="Times" charset="0"/>
                <a:ea typeface="MS PGothic" charset="-128"/>
              </a:endParaRPr>
            </a:p>
          </p:txBody>
        </p:sp>
        <p:sp>
          <p:nvSpPr>
            <p:cNvPr id="2523" name="Rectangle 126"/>
            <p:cNvSpPr/>
            <p:nvPr/>
          </p:nvSpPr>
          <p:spPr>
            <a:xfrm>
              <a:off x="3274" y="2218"/>
              <a:ext cx="48" cy="44"/>
            </a:xfrm>
            <a:prstGeom prst="rect">
              <a:avLst/>
            </a:prstGeom>
            <a:noFill/>
            <a:ln cap="rnd">
              <a:solidFill>
                <a:srgbClr val="4169E1"/>
              </a:solidFill>
              <a:prstDash val="solid"/>
              <a:round/>
              <a:headEnd type="none" w="med" len="med"/>
              <a:tailEnd type="none" w="med" len="med"/>
            </a:ln>
          </p:spPr>
          <p:txBody>
            <a:bodyPr/>
            <a:lstStyle>
              <a:defPPr>
                <a:defRPr lang="en-GB"/>
              </a:defPPr>
              <a:lvl1pPr marL="0"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1pPr>
              <a:lvl2pPr marL="464515"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2pPr>
              <a:lvl3pPr marL="929030"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3pPr>
              <a:lvl4pPr marL="1393546"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4pPr>
              <a:lvl5pPr marL="1858061"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eaLnBrk="0" hangingPunct="0"/>
              <a:endParaRPr lang="zh-CN" altLang="en-US" sz="2438">
                <a:latin typeface="Times" charset="0"/>
                <a:ea typeface="MS PGothic" charset="-128"/>
              </a:endParaRPr>
            </a:p>
          </p:txBody>
        </p:sp>
        <p:cxnSp>
          <p:nvCxnSpPr>
            <p:cNvPr id="2524" name="Line 127"/>
            <p:cNvCxnSpPr/>
            <p:nvPr/>
          </p:nvCxnSpPr>
          <p:spPr>
            <a:xfrm>
              <a:off x="2914" y="2342"/>
              <a:ext cx="338" cy="1"/>
            </a:xfrm>
            <a:prstGeom prst="line">
              <a:avLst/>
            </a:prstGeom>
            <a:noFill/>
            <a:ln w="28575" cap="rnd">
              <a:solidFill>
                <a:srgbClr val="FFFFFF"/>
              </a:solidFill>
              <a:prstDash val="solid"/>
              <a:miter lim="800000"/>
              <a:headEnd type="none" w="med" len="med"/>
              <a:tailEnd type="none" w="med" len="med"/>
            </a:ln>
          </p:spPr>
        </p:cxnSp>
        <p:sp>
          <p:nvSpPr>
            <p:cNvPr id="2525" name="Rectangle 128"/>
            <p:cNvSpPr/>
            <p:nvPr/>
          </p:nvSpPr>
          <p:spPr>
            <a:xfrm>
              <a:off x="3037" y="2310"/>
              <a:ext cx="65" cy="64"/>
            </a:xfrm>
            <a:prstGeom prst="rect">
              <a:avLst/>
            </a:prstGeom>
            <a:solidFill>
              <a:srgbClr val="4169E1"/>
            </a:solidFill>
            <a:ln cap="flat">
              <a:noFill/>
              <a:prstDash val="solid"/>
              <a:miter lim="800000"/>
              <a:headEnd type="none" w="med" len="med"/>
              <a:tailEnd type="none" w="med" len="med"/>
            </a:ln>
          </p:spPr>
          <p:txBody>
            <a:bodyPr/>
            <a:lstStyle>
              <a:defPPr>
                <a:defRPr lang="en-GB"/>
              </a:defPPr>
              <a:lvl1pPr marL="0"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1pPr>
              <a:lvl2pPr marL="464515"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2pPr>
              <a:lvl3pPr marL="929030"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3pPr>
              <a:lvl4pPr marL="1393546"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4pPr>
              <a:lvl5pPr marL="1858061"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eaLnBrk="0" hangingPunct="0"/>
              <a:endParaRPr lang="zh-CN" altLang="en-US" sz="2438">
                <a:latin typeface="Times" charset="0"/>
                <a:ea typeface="MS PGothic" charset="-128"/>
              </a:endParaRPr>
            </a:p>
          </p:txBody>
        </p:sp>
        <p:sp>
          <p:nvSpPr>
            <p:cNvPr id="2526" name="Rectangle 129"/>
            <p:cNvSpPr/>
            <p:nvPr/>
          </p:nvSpPr>
          <p:spPr>
            <a:xfrm>
              <a:off x="3037" y="2310"/>
              <a:ext cx="65" cy="64"/>
            </a:xfrm>
            <a:prstGeom prst="rect">
              <a:avLst/>
            </a:prstGeom>
            <a:noFill/>
            <a:ln cap="rnd">
              <a:solidFill>
                <a:srgbClr val="4169E1"/>
              </a:solidFill>
              <a:prstDash val="solid"/>
              <a:round/>
              <a:headEnd type="none" w="med" len="med"/>
              <a:tailEnd type="none" w="med" len="med"/>
            </a:ln>
          </p:spPr>
          <p:txBody>
            <a:bodyPr/>
            <a:lstStyle>
              <a:defPPr>
                <a:defRPr lang="en-GB"/>
              </a:defPPr>
              <a:lvl1pPr marL="0"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1pPr>
              <a:lvl2pPr marL="464515"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2pPr>
              <a:lvl3pPr marL="929030"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3pPr>
              <a:lvl4pPr marL="1393546"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4pPr>
              <a:lvl5pPr marL="1858061"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eaLnBrk="0" hangingPunct="0"/>
              <a:endParaRPr lang="zh-CN" altLang="en-US" sz="2438">
                <a:latin typeface="Times" charset="0"/>
                <a:ea typeface="MS PGothic" charset="-128"/>
              </a:endParaRPr>
            </a:p>
          </p:txBody>
        </p:sp>
        <p:cxnSp>
          <p:nvCxnSpPr>
            <p:cNvPr id="2527" name="Line 130"/>
            <p:cNvCxnSpPr/>
            <p:nvPr/>
          </p:nvCxnSpPr>
          <p:spPr>
            <a:xfrm>
              <a:off x="2978" y="2653"/>
              <a:ext cx="419" cy="1"/>
            </a:xfrm>
            <a:prstGeom prst="line">
              <a:avLst/>
            </a:prstGeom>
            <a:noFill/>
            <a:ln w="28575" cap="rnd">
              <a:solidFill>
                <a:srgbClr val="FFFFFF"/>
              </a:solidFill>
              <a:prstDash val="solid"/>
              <a:miter lim="800000"/>
              <a:headEnd type="none" w="med" len="med"/>
              <a:tailEnd type="none" w="med" len="med"/>
            </a:ln>
          </p:spPr>
        </p:cxnSp>
        <p:sp>
          <p:nvSpPr>
            <p:cNvPr id="2528" name="Rectangle 131"/>
            <p:cNvSpPr/>
            <p:nvPr/>
          </p:nvSpPr>
          <p:spPr>
            <a:xfrm>
              <a:off x="3140" y="2627"/>
              <a:ext cx="54" cy="53"/>
            </a:xfrm>
            <a:prstGeom prst="rect">
              <a:avLst/>
            </a:prstGeom>
            <a:solidFill>
              <a:srgbClr val="4169E1"/>
            </a:solidFill>
            <a:ln cap="flat">
              <a:noFill/>
              <a:prstDash val="solid"/>
              <a:miter lim="800000"/>
              <a:headEnd type="none" w="med" len="med"/>
              <a:tailEnd type="none" w="med" len="med"/>
            </a:ln>
          </p:spPr>
          <p:txBody>
            <a:bodyPr/>
            <a:lstStyle>
              <a:defPPr>
                <a:defRPr lang="en-GB"/>
              </a:defPPr>
              <a:lvl1pPr marL="0"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1pPr>
              <a:lvl2pPr marL="464515"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2pPr>
              <a:lvl3pPr marL="929030"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3pPr>
              <a:lvl4pPr marL="1393546"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4pPr>
              <a:lvl5pPr marL="1858061"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eaLnBrk="0" hangingPunct="0"/>
              <a:endParaRPr lang="zh-CN" altLang="en-US" sz="2438">
                <a:latin typeface="Times" charset="0"/>
                <a:ea typeface="MS PGothic" charset="-128"/>
              </a:endParaRPr>
            </a:p>
          </p:txBody>
        </p:sp>
        <p:sp>
          <p:nvSpPr>
            <p:cNvPr id="2529" name="Rectangle 132"/>
            <p:cNvSpPr/>
            <p:nvPr/>
          </p:nvSpPr>
          <p:spPr>
            <a:xfrm>
              <a:off x="3140" y="2627"/>
              <a:ext cx="54" cy="53"/>
            </a:xfrm>
            <a:prstGeom prst="rect">
              <a:avLst/>
            </a:prstGeom>
            <a:noFill/>
            <a:ln cap="rnd">
              <a:solidFill>
                <a:srgbClr val="4169E1"/>
              </a:solidFill>
              <a:prstDash val="solid"/>
              <a:round/>
              <a:headEnd type="none" w="med" len="med"/>
              <a:tailEnd type="none" w="med" len="med"/>
            </a:ln>
          </p:spPr>
          <p:txBody>
            <a:bodyPr/>
            <a:lstStyle>
              <a:defPPr>
                <a:defRPr lang="en-GB"/>
              </a:defPPr>
              <a:lvl1pPr marL="0"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1pPr>
              <a:lvl2pPr marL="464515"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2pPr>
              <a:lvl3pPr marL="929030"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3pPr>
              <a:lvl4pPr marL="1393546"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4pPr>
              <a:lvl5pPr marL="1858061"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eaLnBrk="0" hangingPunct="0"/>
              <a:endParaRPr lang="zh-CN" altLang="en-US" sz="2438">
                <a:latin typeface="Times" charset="0"/>
                <a:ea typeface="MS PGothic" charset="-128"/>
              </a:endParaRPr>
            </a:p>
          </p:txBody>
        </p:sp>
        <p:cxnSp>
          <p:nvCxnSpPr>
            <p:cNvPr id="2530" name="Line 133"/>
            <p:cNvCxnSpPr/>
            <p:nvPr/>
          </p:nvCxnSpPr>
          <p:spPr>
            <a:xfrm>
              <a:off x="2989" y="2755"/>
              <a:ext cx="386" cy="1"/>
            </a:xfrm>
            <a:prstGeom prst="line">
              <a:avLst/>
            </a:prstGeom>
            <a:noFill/>
            <a:ln w="28575" cap="rnd">
              <a:solidFill>
                <a:srgbClr val="FFFFFF"/>
              </a:solidFill>
              <a:prstDash val="solid"/>
              <a:miter lim="800000"/>
              <a:headEnd type="none" w="med" len="med"/>
              <a:tailEnd type="none" w="med" len="med"/>
            </a:ln>
          </p:spPr>
        </p:cxnSp>
        <p:sp>
          <p:nvSpPr>
            <p:cNvPr id="2531" name="Rectangle 134"/>
            <p:cNvSpPr/>
            <p:nvPr/>
          </p:nvSpPr>
          <p:spPr>
            <a:xfrm>
              <a:off x="3133" y="2728"/>
              <a:ext cx="60" cy="54"/>
            </a:xfrm>
            <a:prstGeom prst="rect">
              <a:avLst/>
            </a:prstGeom>
            <a:solidFill>
              <a:srgbClr val="4169E1"/>
            </a:solidFill>
            <a:ln cap="flat">
              <a:noFill/>
              <a:prstDash val="solid"/>
              <a:miter lim="800000"/>
              <a:headEnd type="none" w="med" len="med"/>
              <a:tailEnd type="none" w="med" len="med"/>
            </a:ln>
          </p:spPr>
          <p:txBody>
            <a:bodyPr/>
            <a:lstStyle>
              <a:defPPr>
                <a:defRPr lang="en-GB"/>
              </a:defPPr>
              <a:lvl1pPr marL="0"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1pPr>
              <a:lvl2pPr marL="464515"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2pPr>
              <a:lvl3pPr marL="929030"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3pPr>
              <a:lvl4pPr marL="1393546"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4pPr>
              <a:lvl5pPr marL="1858061"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eaLnBrk="0" hangingPunct="0"/>
              <a:endParaRPr lang="zh-CN" altLang="en-US" sz="2438">
                <a:latin typeface="Times" charset="0"/>
                <a:ea typeface="MS PGothic" charset="-128"/>
              </a:endParaRPr>
            </a:p>
          </p:txBody>
        </p:sp>
        <p:sp>
          <p:nvSpPr>
            <p:cNvPr id="2532" name="Rectangle 135"/>
            <p:cNvSpPr/>
            <p:nvPr/>
          </p:nvSpPr>
          <p:spPr>
            <a:xfrm>
              <a:off x="3133" y="2728"/>
              <a:ext cx="60" cy="54"/>
            </a:xfrm>
            <a:prstGeom prst="rect">
              <a:avLst/>
            </a:prstGeom>
            <a:noFill/>
            <a:ln cap="rnd">
              <a:solidFill>
                <a:srgbClr val="4169E1"/>
              </a:solidFill>
              <a:prstDash val="solid"/>
              <a:round/>
              <a:headEnd type="none" w="med" len="med"/>
              <a:tailEnd type="none" w="med" len="med"/>
            </a:ln>
          </p:spPr>
          <p:txBody>
            <a:bodyPr/>
            <a:lstStyle>
              <a:defPPr>
                <a:defRPr lang="en-GB"/>
              </a:defPPr>
              <a:lvl1pPr marL="0"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1pPr>
              <a:lvl2pPr marL="464515"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2pPr>
              <a:lvl3pPr marL="929030"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3pPr>
              <a:lvl4pPr marL="1393546"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4pPr>
              <a:lvl5pPr marL="1858061"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eaLnBrk="0" hangingPunct="0"/>
              <a:endParaRPr lang="zh-CN" altLang="en-US" sz="2438">
                <a:latin typeface="Times" charset="0"/>
                <a:ea typeface="MS PGothic" charset="-128"/>
              </a:endParaRPr>
            </a:p>
          </p:txBody>
        </p:sp>
        <p:cxnSp>
          <p:nvCxnSpPr>
            <p:cNvPr id="2533" name="Line 136"/>
            <p:cNvCxnSpPr/>
            <p:nvPr/>
          </p:nvCxnSpPr>
          <p:spPr>
            <a:xfrm>
              <a:off x="2909" y="3067"/>
              <a:ext cx="322" cy="1"/>
            </a:xfrm>
            <a:prstGeom prst="line">
              <a:avLst/>
            </a:prstGeom>
            <a:noFill/>
            <a:ln w="28575" cap="rnd">
              <a:solidFill>
                <a:srgbClr val="FFFFFF"/>
              </a:solidFill>
              <a:prstDash val="solid"/>
              <a:miter lim="800000"/>
              <a:headEnd type="none" w="med" len="med"/>
              <a:tailEnd type="none" w="med" len="med"/>
            </a:ln>
          </p:spPr>
        </p:cxnSp>
        <p:sp>
          <p:nvSpPr>
            <p:cNvPr id="2534" name="Rectangle 137"/>
            <p:cNvSpPr/>
            <p:nvPr/>
          </p:nvSpPr>
          <p:spPr>
            <a:xfrm>
              <a:off x="3022" y="3034"/>
              <a:ext cx="64" cy="64"/>
            </a:xfrm>
            <a:prstGeom prst="rect">
              <a:avLst/>
            </a:prstGeom>
            <a:solidFill>
              <a:srgbClr val="4169E1"/>
            </a:solidFill>
            <a:ln cap="flat">
              <a:noFill/>
              <a:prstDash val="solid"/>
              <a:miter lim="800000"/>
              <a:headEnd type="none" w="med" len="med"/>
              <a:tailEnd type="none" w="med" len="med"/>
            </a:ln>
          </p:spPr>
          <p:txBody>
            <a:bodyPr/>
            <a:lstStyle>
              <a:defPPr>
                <a:defRPr lang="en-GB"/>
              </a:defPPr>
              <a:lvl1pPr marL="0"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1pPr>
              <a:lvl2pPr marL="464515"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2pPr>
              <a:lvl3pPr marL="929030"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3pPr>
              <a:lvl4pPr marL="1393546"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4pPr>
              <a:lvl5pPr marL="1858061"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eaLnBrk="0" hangingPunct="0"/>
              <a:endParaRPr lang="zh-CN" altLang="en-US" sz="2438">
                <a:latin typeface="Times" charset="0"/>
                <a:ea typeface="MS PGothic" charset="-128"/>
              </a:endParaRPr>
            </a:p>
          </p:txBody>
        </p:sp>
        <p:sp>
          <p:nvSpPr>
            <p:cNvPr id="2535" name="Rectangle 138"/>
            <p:cNvSpPr/>
            <p:nvPr/>
          </p:nvSpPr>
          <p:spPr>
            <a:xfrm>
              <a:off x="3022" y="3034"/>
              <a:ext cx="64" cy="64"/>
            </a:xfrm>
            <a:prstGeom prst="rect">
              <a:avLst/>
            </a:prstGeom>
            <a:noFill/>
            <a:ln cap="rnd">
              <a:solidFill>
                <a:srgbClr val="4169E1"/>
              </a:solidFill>
              <a:prstDash val="solid"/>
              <a:round/>
              <a:headEnd type="none" w="med" len="med"/>
              <a:tailEnd type="none" w="med" len="med"/>
            </a:ln>
          </p:spPr>
          <p:txBody>
            <a:bodyPr/>
            <a:lstStyle>
              <a:defPPr>
                <a:defRPr lang="en-GB"/>
              </a:defPPr>
              <a:lvl1pPr marL="0"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1pPr>
              <a:lvl2pPr marL="464515"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2pPr>
              <a:lvl3pPr marL="929030"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3pPr>
              <a:lvl4pPr marL="1393546"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4pPr>
              <a:lvl5pPr marL="1858061"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eaLnBrk="0" hangingPunct="0"/>
              <a:endParaRPr lang="zh-CN" altLang="en-US" sz="2438">
                <a:latin typeface="Times" charset="0"/>
                <a:ea typeface="MS PGothic" charset="-128"/>
              </a:endParaRPr>
            </a:p>
          </p:txBody>
        </p:sp>
        <p:cxnSp>
          <p:nvCxnSpPr>
            <p:cNvPr id="2536" name="Line 139"/>
            <p:cNvCxnSpPr/>
            <p:nvPr/>
          </p:nvCxnSpPr>
          <p:spPr>
            <a:xfrm>
              <a:off x="3118" y="3168"/>
              <a:ext cx="536" cy="1"/>
            </a:xfrm>
            <a:prstGeom prst="line">
              <a:avLst/>
            </a:prstGeom>
            <a:noFill/>
            <a:ln w="28575" cap="rnd">
              <a:solidFill>
                <a:srgbClr val="FFFFFF"/>
              </a:solidFill>
              <a:prstDash val="solid"/>
              <a:miter lim="800000"/>
              <a:headEnd type="none" w="med" len="med"/>
              <a:tailEnd type="none" w="med" len="med"/>
            </a:ln>
          </p:spPr>
        </p:cxnSp>
        <p:sp>
          <p:nvSpPr>
            <p:cNvPr id="2537" name="Rectangle 140"/>
            <p:cNvSpPr/>
            <p:nvPr/>
          </p:nvSpPr>
          <p:spPr>
            <a:xfrm>
              <a:off x="3333" y="3147"/>
              <a:ext cx="43" cy="43"/>
            </a:xfrm>
            <a:prstGeom prst="rect">
              <a:avLst/>
            </a:prstGeom>
            <a:solidFill>
              <a:srgbClr val="4169E1"/>
            </a:solidFill>
            <a:ln cap="flat">
              <a:noFill/>
              <a:prstDash val="solid"/>
              <a:miter lim="800000"/>
              <a:headEnd type="none" w="med" len="med"/>
              <a:tailEnd type="none" w="med" len="med"/>
            </a:ln>
          </p:spPr>
          <p:txBody>
            <a:bodyPr/>
            <a:lstStyle>
              <a:defPPr>
                <a:defRPr lang="en-GB"/>
              </a:defPPr>
              <a:lvl1pPr marL="0"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1pPr>
              <a:lvl2pPr marL="464515"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2pPr>
              <a:lvl3pPr marL="929030"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3pPr>
              <a:lvl4pPr marL="1393546"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4pPr>
              <a:lvl5pPr marL="1858061"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eaLnBrk="0" hangingPunct="0"/>
              <a:endParaRPr lang="zh-CN" altLang="en-US" sz="2438">
                <a:latin typeface="Times" charset="0"/>
                <a:ea typeface="MS PGothic" charset="-128"/>
              </a:endParaRPr>
            </a:p>
          </p:txBody>
        </p:sp>
        <p:sp>
          <p:nvSpPr>
            <p:cNvPr id="2538" name="Rectangle 141"/>
            <p:cNvSpPr/>
            <p:nvPr/>
          </p:nvSpPr>
          <p:spPr>
            <a:xfrm>
              <a:off x="3333" y="3147"/>
              <a:ext cx="43" cy="43"/>
            </a:xfrm>
            <a:prstGeom prst="rect">
              <a:avLst/>
            </a:prstGeom>
            <a:noFill/>
            <a:ln cap="rnd">
              <a:solidFill>
                <a:srgbClr val="4169E1"/>
              </a:solidFill>
              <a:prstDash val="solid"/>
              <a:round/>
              <a:headEnd type="none" w="med" len="med"/>
              <a:tailEnd type="none" w="med" len="med"/>
            </a:ln>
          </p:spPr>
          <p:txBody>
            <a:bodyPr/>
            <a:lstStyle>
              <a:defPPr>
                <a:defRPr lang="en-GB"/>
              </a:defPPr>
              <a:lvl1pPr marL="0"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1pPr>
              <a:lvl2pPr marL="464515"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2pPr>
              <a:lvl3pPr marL="929030"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3pPr>
              <a:lvl4pPr marL="1393546"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4pPr>
              <a:lvl5pPr marL="1858061"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eaLnBrk="0" hangingPunct="0"/>
              <a:endParaRPr lang="zh-CN" altLang="en-US" sz="2438">
                <a:latin typeface="Times" charset="0"/>
                <a:ea typeface="MS PGothic" charset="-128"/>
              </a:endParaRPr>
            </a:p>
          </p:txBody>
        </p:sp>
        <p:cxnSp>
          <p:nvCxnSpPr>
            <p:cNvPr id="2539" name="Line 142"/>
            <p:cNvCxnSpPr/>
            <p:nvPr/>
          </p:nvCxnSpPr>
          <p:spPr>
            <a:xfrm>
              <a:off x="3048" y="3474"/>
              <a:ext cx="279" cy="1"/>
            </a:xfrm>
            <a:prstGeom prst="line">
              <a:avLst/>
            </a:prstGeom>
            <a:noFill/>
            <a:ln w="28575" cap="rnd">
              <a:solidFill>
                <a:srgbClr val="FFFFFF"/>
              </a:solidFill>
              <a:prstDash val="solid"/>
              <a:miter lim="800000"/>
              <a:headEnd type="none" w="med" len="med"/>
              <a:tailEnd type="none" w="med" len="med"/>
            </a:ln>
          </p:spPr>
        </p:cxnSp>
        <p:sp>
          <p:nvSpPr>
            <p:cNvPr id="2540" name="Rectangle 143"/>
            <p:cNvSpPr/>
            <p:nvPr/>
          </p:nvSpPr>
          <p:spPr>
            <a:xfrm>
              <a:off x="3140" y="3437"/>
              <a:ext cx="75" cy="80"/>
            </a:xfrm>
            <a:prstGeom prst="rect">
              <a:avLst/>
            </a:prstGeom>
            <a:solidFill>
              <a:srgbClr val="4169E1"/>
            </a:solidFill>
            <a:ln cap="flat">
              <a:noFill/>
              <a:prstDash val="solid"/>
              <a:miter lim="800000"/>
              <a:headEnd type="none" w="med" len="med"/>
              <a:tailEnd type="none" w="med" len="med"/>
            </a:ln>
          </p:spPr>
          <p:txBody>
            <a:bodyPr/>
            <a:lstStyle>
              <a:defPPr>
                <a:defRPr lang="en-GB"/>
              </a:defPPr>
              <a:lvl1pPr marL="0"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1pPr>
              <a:lvl2pPr marL="464515"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2pPr>
              <a:lvl3pPr marL="929030"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3pPr>
              <a:lvl4pPr marL="1393546"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4pPr>
              <a:lvl5pPr marL="1858061"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eaLnBrk="0" hangingPunct="0"/>
              <a:endParaRPr lang="zh-CN" altLang="en-US" sz="2438">
                <a:latin typeface="Times" charset="0"/>
                <a:ea typeface="MS PGothic" charset="-128"/>
              </a:endParaRPr>
            </a:p>
          </p:txBody>
        </p:sp>
        <p:sp>
          <p:nvSpPr>
            <p:cNvPr id="2541" name="Rectangle 144"/>
            <p:cNvSpPr/>
            <p:nvPr/>
          </p:nvSpPr>
          <p:spPr>
            <a:xfrm>
              <a:off x="3140" y="3437"/>
              <a:ext cx="75" cy="80"/>
            </a:xfrm>
            <a:prstGeom prst="rect">
              <a:avLst/>
            </a:prstGeom>
            <a:noFill/>
            <a:ln cap="rnd">
              <a:solidFill>
                <a:srgbClr val="4169E1"/>
              </a:solidFill>
              <a:prstDash val="solid"/>
              <a:round/>
              <a:headEnd type="none" w="med" len="med"/>
              <a:tailEnd type="none" w="med" len="med"/>
            </a:ln>
          </p:spPr>
          <p:txBody>
            <a:bodyPr/>
            <a:lstStyle>
              <a:defPPr>
                <a:defRPr lang="en-GB"/>
              </a:defPPr>
              <a:lvl1pPr marL="0"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1pPr>
              <a:lvl2pPr marL="464515"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2pPr>
              <a:lvl3pPr marL="929030"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3pPr>
              <a:lvl4pPr marL="1393546"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4pPr>
              <a:lvl5pPr marL="1858061"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eaLnBrk="0" hangingPunct="0"/>
              <a:endParaRPr lang="zh-CN" altLang="en-US" sz="2438">
                <a:latin typeface="Times" charset="0"/>
                <a:ea typeface="MS PGothic" charset="-128"/>
              </a:endParaRPr>
            </a:p>
          </p:txBody>
        </p:sp>
      </p:grpSp>
      <p:sp>
        <p:nvSpPr>
          <p:cNvPr id="2542" name="Text Box 145"/>
          <p:cNvSpPr/>
          <p:nvPr/>
        </p:nvSpPr>
        <p:spPr>
          <a:xfrm>
            <a:off x="0" y="264516"/>
            <a:ext cx="9290304" cy="479267"/>
          </a:xfrm>
          <a:prstGeom prst="rect">
            <a:avLst/>
          </a:prstGeom>
          <a:noFill/>
          <a:ln cap="flat">
            <a:noFill/>
            <a:prstDash val="solid"/>
            <a:miter lim="800000"/>
            <a:headEnd type="none" w="med" len="med"/>
            <a:tailEnd type="none" w="med" len="med"/>
          </a:ln>
        </p:spPr>
        <p:txBody>
          <a:bodyPr>
            <a:spAutoFit/>
          </a:bodyPr>
          <a:lstStyle>
            <a:defPPr>
              <a:defRPr lang="en-GB"/>
            </a:defPPr>
            <a:lvl1pPr marL="0"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1pPr>
            <a:lvl2pPr marL="464515"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2pPr>
            <a:lvl3pPr marL="929030"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3pPr>
            <a:lvl4pPr marL="1393546"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4pPr>
            <a:lvl5pPr marL="1858061"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ctr" eaLnBrk="0" hangingPunct="0">
              <a:spcBef>
                <a:spcPct val="50000"/>
              </a:spcBef>
            </a:pPr>
            <a:r>
              <a:rPr lang="zh-CN" altLang="en-US" sz="2545" b="1">
                <a:solidFill>
                  <a:srgbClr val="0001D4"/>
                </a:solidFill>
                <a:ea typeface="微软雅黑" charset="-122"/>
              </a:rPr>
              <a:t>选择性亚组的生存分析</a:t>
            </a:r>
            <a:endParaRPr lang="en-US" altLang="zh-CN" sz="2845" b="1">
              <a:ea typeface="微软雅黑" charset="-122"/>
            </a:endParaRPr>
          </a:p>
        </p:txBody>
      </p:sp>
      <p:sp>
        <p:nvSpPr>
          <p:cNvPr id="2543" name="AutoShape 149"/>
          <p:cNvSpPr/>
          <p:nvPr/>
        </p:nvSpPr>
        <p:spPr>
          <a:xfrm>
            <a:off x="387096" y="2477414"/>
            <a:ext cx="232258" cy="154838"/>
          </a:xfrm>
          <a:prstGeom prst="rightArrow">
            <a:avLst>
              <a:gd name="adj1" fmla="val 50000"/>
              <a:gd name="adj2" fmla="val 37326"/>
            </a:avLst>
          </a:prstGeom>
          <a:solidFill>
            <a:srgbClr val="3366CC"/>
          </a:solidFill>
          <a:ln cap="flat">
            <a:solidFill>
              <a:srgbClr val="66CCFF"/>
            </a:solidFill>
            <a:prstDash val="solid"/>
            <a:miter lim="800000"/>
            <a:headEnd type="none" w="med" len="med"/>
            <a:tailEnd type="none" w="med" len="med"/>
          </a:ln>
        </p:spPr>
        <p:txBody>
          <a:bodyPr wrap="none" anchor="ctr" anchorCtr="0"/>
          <a:lstStyle>
            <a:defPPr>
              <a:defRPr lang="en-GB"/>
            </a:defPPr>
            <a:lvl1pPr marL="0"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1pPr>
            <a:lvl2pPr marL="464515"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2pPr>
            <a:lvl3pPr marL="929030"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3pPr>
            <a:lvl4pPr marL="1393546"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4pPr>
            <a:lvl5pPr marL="1858061"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eaLnBrk="0" hangingPunct="0"/>
            <a:endParaRPr lang="zh-CN" altLang="en-US" sz="2438">
              <a:latin typeface="Times" charset="0"/>
              <a:ea typeface="MS PGothic" charset="-128"/>
            </a:endParaRPr>
          </a:p>
        </p:txBody>
      </p:sp>
      <p:sp>
        <p:nvSpPr>
          <p:cNvPr id="2544" name="AutoShape 150"/>
          <p:cNvSpPr/>
          <p:nvPr/>
        </p:nvSpPr>
        <p:spPr>
          <a:xfrm>
            <a:off x="387096" y="3251607"/>
            <a:ext cx="232258" cy="154838"/>
          </a:xfrm>
          <a:prstGeom prst="rightArrow">
            <a:avLst>
              <a:gd name="adj1" fmla="val 50000"/>
              <a:gd name="adj2" fmla="val 37326"/>
            </a:avLst>
          </a:prstGeom>
          <a:solidFill>
            <a:srgbClr val="3366CC"/>
          </a:solidFill>
          <a:ln cap="flat">
            <a:solidFill>
              <a:srgbClr val="66CCFF"/>
            </a:solidFill>
            <a:prstDash val="solid"/>
            <a:miter lim="800000"/>
            <a:headEnd type="none" w="med" len="med"/>
            <a:tailEnd type="none" w="med" len="med"/>
          </a:ln>
        </p:spPr>
        <p:txBody>
          <a:bodyPr wrap="none" anchor="ctr" anchorCtr="0"/>
          <a:lstStyle>
            <a:defPPr>
              <a:defRPr lang="en-GB"/>
            </a:defPPr>
            <a:lvl1pPr marL="0"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1pPr>
            <a:lvl2pPr marL="464515"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2pPr>
            <a:lvl3pPr marL="929030"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3pPr>
            <a:lvl4pPr marL="1393546"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4pPr>
            <a:lvl5pPr marL="1858061"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eaLnBrk="0" hangingPunct="0"/>
            <a:endParaRPr lang="zh-CN" altLang="en-US" sz="2438">
              <a:latin typeface="Times" charset="0"/>
              <a:ea typeface="MS PGothic" charset="-128"/>
            </a:endParaRPr>
          </a:p>
        </p:txBody>
      </p:sp>
      <p:sp>
        <p:nvSpPr>
          <p:cNvPr id="2545" name="AutoShape 151"/>
          <p:cNvSpPr/>
          <p:nvPr/>
        </p:nvSpPr>
        <p:spPr>
          <a:xfrm>
            <a:off x="387096" y="3948379"/>
            <a:ext cx="232258" cy="154838"/>
          </a:xfrm>
          <a:prstGeom prst="rightArrow">
            <a:avLst>
              <a:gd name="adj1" fmla="val 50000"/>
              <a:gd name="adj2" fmla="val 37326"/>
            </a:avLst>
          </a:prstGeom>
          <a:solidFill>
            <a:srgbClr val="3366CC"/>
          </a:solidFill>
          <a:ln cap="flat">
            <a:solidFill>
              <a:srgbClr val="66CCFF"/>
            </a:solidFill>
            <a:prstDash val="solid"/>
            <a:miter lim="800000"/>
            <a:headEnd type="none" w="med" len="med"/>
            <a:tailEnd type="none" w="med" len="med"/>
          </a:ln>
        </p:spPr>
        <p:txBody>
          <a:bodyPr wrap="none" anchor="ctr" anchorCtr="0"/>
          <a:lstStyle>
            <a:defPPr>
              <a:defRPr lang="en-GB"/>
            </a:defPPr>
            <a:lvl1pPr marL="0"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1pPr>
            <a:lvl2pPr marL="464515"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2pPr>
            <a:lvl3pPr marL="929030"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3pPr>
            <a:lvl4pPr marL="1393546"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4pPr>
            <a:lvl5pPr marL="1858061"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eaLnBrk="0" hangingPunct="0"/>
            <a:endParaRPr lang="zh-CN" altLang="en-US" sz="2438">
              <a:latin typeface="Times" charset="0"/>
              <a:ea typeface="MS PGothic" charset="-128"/>
            </a:endParaRPr>
          </a:p>
        </p:txBody>
      </p:sp>
      <p:sp>
        <p:nvSpPr>
          <p:cNvPr id="2546" name="AutoShape 152"/>
          <p:cNvSpPr/>
          <p:nvPr/>
        </p:nvSpPr>
        <p:spPr>
          <a:xfrm>
            <a:off x="387096" y="5032248"/>
            <a:ext cx="232258" cy="154838"/>
          </a:xfrm>
          <a:prstGeom prst="rightArrow">
            <a:avLst>
              <a:gd name="adj1" fmla="val 50000"/>
              <a:gd name="adj2" fmla="val 37326"/>
            </a:avLst>
          </a:prstGeom>
          <a:solidFill>
            <a:srgbClr val="3366CC"/>
          </a:solidFill>
          <a:ln cap="flat">
            <a:solidFill>
              <a:srgbClr val="66CCFF"/>
            </a:solidFill>
            <a:prstDash val="solid"/>
            <a:miter lim="800000"/>
            <a:headEnd type="none" w="med" len="med"/>
            <a:tailEnd type="none" w="med" len="med"/>
          </a:ln>
        </p:spPr>
        <p:txBody>
          <a:bodyPr wrap="none" anchor="ctr" anchorCtr="0"/>
          <a:lstStyle>
            <a:defPPr>
              <a:defRPr lang="en-GB"/>
            </a:defPPr>
            <a:lvl1pPr marL="0"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1pPr>
            <a:lvl2pPr marL="464515"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2pPr>
            <a:lvl3pPr marL="929030"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3pPr>
            <a:lvl4pPr marL="1393546"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4pPr>
            <a:lvl5pPr marL="1858061"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eaLnBrk="0" hangingPunct="0"/>
            <a:endParaRPr lang="zh-CN" altLang="en-US" sz="2438">
              <a:latin typeface="Times" charset="0"/>
              <a:ea typeface="MS PGothic" charset="-128"/>
            </a:endParaRPr>
          </a:p>
        </p:txBody>
      </p:sp>
      <p:sp>
        <p:nvSpPr>
          <p:cNvPr id="2547" name="Date Placeholder 1"/>
          <p:cNvSpPr>
            <a:spLocks noGrp="1"/>
          </p:cNvSpPr>
          <p:nvPr>
            <p:ph type="dt" sz="half" idx="10"/>
          </p:nvPr>
        </p:nvSpPr>
        <p:spPr/>
        <p:txBody>
          <a:bodyPr/>
          <a:lstStyle/>
          <a:p>
            <a:pPr lvl="0"/>
            <a:endParaRPr lang="en-US" altLang="zh-CN" sz="1422">
              <a:ea typeface="宋体" charset="-122"/>
            </a:endParaRPr>
          </a:p>
        </p:txBody>
      </p:sp>
      <p:sp>
        <p:nvSpPr>
          <p:cNvPr id="2549" name="New shape"/>
          <p:cNvSpPr/>
          <p:nvPr/>
        </p:nvSpPr>
        <p:spPr>
          <a:xfrm>
            <a:off x="0" y="6713728"/>
            <a:ext cx="9290304" cy="254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000099"/>
                </a:solidFill>
                <a:latin typeface="Arial" pitchFamily="34" charset="0"/>
                <a:ea typeface="+mn-ea"/>
                <a:cs typeface="+mn-cs"/>
              </a:defRPr>
            </a:lvl1pPr>
            <a:lvl2pPr marL="457200" algn="l" defTabSz="914400" rtl="0" eaLnBrk="1" latinLnBrk="0" hangingPunct="1">
              <a:defRPr sz="1800" kern="1200">
                <a:solidFill>
                  <a:srgbClr val="000099"/>
                </a:solidFill>
                <a:latin typeface="Arial" pitchFamily="34" charset="0"/>
                <a:ea typeface="+mn-ea"/>
                <a:cs typeface="+mn-cs"/>
              </a:defRPr>
            </a:lvl2pPr>
            <a:lvl3pPr marL="914400" algn="l" defTabSz="914400" rtl="0" eaLnBrk="1" latinLnBrk="0" hangingPunct="1">
              <a:defRPr sz="1800" kern="1200">
                <a:solidFill>
                  <a:srgbClr val="000099"/>
                </a:solidFill>
                <a:latin typeface="Arial" pitchFamily="34" charset="0"/>
                <a:ea typeface="+mn-ea"/>
                <a:cs typeface="+mn-cs"/>
              </a:defRPr>
            </a:lvl3pPr>
            <a:lvl4pPr marL="1371600" algn="l" defTabSz="914400" rtl="0" eaLnBrk="1" latinLnBrk="0" hangingPunct="1">
              <a:defRPr sz="1800" kern="1200">
                <a:solidFill>
                  <a:srgbClr val="000099"/>
                </a:solidFill>
                <a:latin typeface="Arial" pitchFamily="34" charset="0"/>
                <a:ea typeface="+mn-ea"/>
                <a:cs typeface="+mn-cs"/>
              </a:defRPr>
            </a:lvl4pPr>
            <a:lvl5pPr marL="1828800" algn="l" defTabSz="914400" rtl="0" eaLnBrk="1" latinLnBrk="0" hangingPunct="1">
              <a:defRPr sz="1800" kern="1200">
                <a:solidFill>
                  <a:srgbClr val="000099"/>
                </a:solidFill>
                <a:latin typeface="Arial" pitchFamily="34" charset="0"/>
                <a:ea typeface="+mn-ea"/>
                <a:cs typeface="+mn-cs"/>
              </a:defRPr>
            </a:lvl5pPr>
            <a:lvl6pPr marL="2286000" algn="l" defTabSz="914400" rtl="0" eaLnBrk="1" latinLnBrk="0" hangingPunct="1">
              <a:defRPr sz="1800" kern="1200">
                <a:solidFill>
                  <a:srgbClr val="000099"/>
                </a:solidFill>
                <a:latin typeface="Arial" pitchFamily="34" charset="0"/>
                <a:ea typeface="+mn-ea"/>
                <a:cs typeface="+mn-cs"/>
              </a:defRPr>
            </a:lvl6pPr>
            <a:lvl7pPr marL="2743200" algn="l" defTabSz="914400" rtl="0" eaLnBrk="1" latinLnBrk="0" hangingPunct="1">
              <a:defRPr sz="1800" kern="1200">
                <a:solidFill>
                  <a:srgbClr val="000099"/>
                </a:solidFill>
                <a:latin typeface="Arial" pitchFamily="34" charset="0"/>
                <a:ea typeface="+mn-ea"/>
                <a:cs typeface="+mn-cs"/>
              </a:defRPr>
            </a:lvl7pPr>
            <a:lvl8pPr marL="3200400" algn="l" defTabSz="914400" rtl="0" eaLnBrk="1" latinLnBrk="0" hangingPunct="1">
              <a:defRPr sz="1800" kern="1200">
                <a:solidFill>
                  <a:srgbClr val="000099"/>
                </a:solidFill>
                <a:latin typeface="Arial" pitchFamily="34" charset="0"/>
                <a:ea typeface="+mn-ea"/>
                <a:cs typeface="+mn-cs"/>
              </a:defRPr>
            </a:lvl8pPr>
            <a:lvl9pPr marL="3657600" algn="l" defTabSz="914400" rtl="0" eaLnBrk="1" latinLnBrk="0" hangingPunct="1">
              <a:defRPr sz="1800" kern="1200">
                <a:solidFill>
                  <a:srgbClr val="000099"/>
                </a:solidFill>
                <a:latin typeface="Arial" pitchFamily="34" charset="0"/>
                <a:ea typeface="+mn-ea"/>
                <a:cs typeface="+mn-cs"/>
              </a:defRPr>
            </a:lvl9pPr>
          </a:lstStyle>
          <a:p>
            <a:pPr algn="ctr"/>
            <a:r>
              <a:rPr sz="800" b="0">
                <a:solidFill>
                  <a:srgbClr val="000000"/>
                </a:solidFill>
              </a:rPr>
              <a:t>第十二页，共四十一页。</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549" name="Title 4"/>
          <p:cNvSpPr/>
          <p:nvPr>
            <p:ph type="title" idx="4294967295"/>
          </p:nvPr>
        </p:nvSpPr>
        <p:spPr>
          <a:xfrm>
            <a:off x="235483" y="45161"/>
            <a:ext cx="8361274" cy="1161288"/>
          </a:xfrm>
          <a:prstGeom prst="rect">
            <a:avLst/>
          </a:prstGeom>
          <a:noFill/>
          <a:ln cap="flat">
            <a:noFill/>
            <a:prstDash val="solid"/>
            <a:miter lim="800000"/>
            <a:headEnd type="none" w="med" len="med"/>
            <a:tailEnd type="none" w="med" len="med"/>
          </a:ln>
        </p:spPr>
        <p:txBody>
          <a:bodyPr vert="horz" wrap="square" lIns="91440" tIns="45720" rIns="91440" bIns="45720" anchor="ctr" anchorCtr="0"/>
          <a:lstStyle>
            <a:lvl1pPr marL="0" indent="0" algn="l" defTabSz="929030" rtl="0" eaLnBrk="1" fontAlgn="base" hangingPunct="1">
              <a:lnSpc>
                <a:spcPct val="100000"/>
              </a:lnSpc>
              <a:spcBef>
                <a:spcPct val="0"/>
              </a:spcBef>
              <a:spcAft>
                <a:spcPct val="0"/>
              </a:spcAft>
              <a:buClrTx/>
              <a:buSzTx/>
              <a:buFontTx/>
              <a:buNone/>
              <a:defRPr kumimoji="0" lang="en-GB" altLang="en-US" sz="3251" b="1" i="1" u="none">
                <a:solidFill>
                  <a:schemeClr val="tx1"/>
                </a:solidFill>
                <a:latin typeface="Arial" pitchFamily="34" charset="0"/>
              </a:defRPr>
            </a:lvl1pPr>
          </a:lstStyle>
          <a:p>
            <a:pPr lvl="0"/>
            <a:r>
              <a:rPr lang="zh-CN" altLang="en-US" sz="2545" i="0">
                <a:solidFill>
                  <a:srgbClr val="0001D4"/>
                </a:solidFill>
                <a:ea typeface="微软雅黑" charset="-122"/>
              </a:rPr>
              <a:t>联合贝伐单抗治疗显著改善其他临床终点</a:t>
            </a:r>
            <a:endParaRPr lang="en-US" altLang="zh-CN" sz="2845" i="0">
              <a:ea typeface="微软雅黑" charset="-122"/>
            </a:endParaRPr>
          </a:p>
        </p:txBody>
      </p:sp>
      <p:sp>
        <p:nvSpPr>
          <p:cNvPr id="2550" name="Text Box 11"/>
          <p:cNvSpPr/>
          <p:nvPr/>
        </p:nvSpPr>
        <p:spPr>
          <a:xfrm>
            <a:off x="254838" y="6534266"/>
            <a:ext cx="8706434" cy="262494"/>
          </a:xfrm>
          <a:prstGeom prst="rect">
            <a:avLst/>
          </a:prstGeom>
          <a:noFill/>
          <a:ln cap="flat">
            <a:noFill/>
            <a:prstDash val="solid"/>
            <a:miter lim="800000"/>
            <a:headEnd type="none" w="med" len="med"/>
            <a:tailEnd type="none" w="med" len="med"/>
          </a:ln>
        </p:spPr>
        <p:txBody>
          <a:bodyPr anchor="b" anchorCtr="0">
            <a:spAutoFit/>
          </a:bodyPr>
          <a:lstStyle>
            <a:defPPr>
              <a:defRPr lang="en-GB"/>
            </a:defPPr>
            <a:lvl1pPr marL="0"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1pPr>
            <a:lvl2pPr marL="464515"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2pPr>
            <a:lvl3pPr marL="929030"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3pPr>
            <a:lvl4pPr marL="1393546"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4pPr>
            <a:lvl5pPr marL="1858061"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buFont typeface="Arial" pitchFamily="34" charset="0"/>
            </a:pPr>
            <a:r>
              <a:rPr lang="en-US" altLang="zh-CN" sz="1122">
                <a:solidFill>
                  <a:srgbClr val="0001D4"/>
                </a:solidFill>
                <a:ea typeface="宋体" charset="-122"/>
              </a:rPr>
              <a:t>Kelly WK, et al. ASCO 2022. Abstract LBA4511.</a:t>
            </a:r>
            <a:endParaRPr lang="en-US" altLang="zh-CN" sz="1422">
              <a:ea typeface="宋体" charset="-122"/>
            </a:endParaRPr>
          </a:p>
        </p:txBody>
      </p:sp>
      <p:graphicFrame>
        <p:nvGraphicFramePr>
          <p:cNvPr id="2551" name=""/>
          <p:cNvGraphicFramePr>
            <a:graphicFrameLocks noGrp="1"/>
          </p:cNvGraphicFramePr>
          <p:nvPr/>
        </p:nvGraphicFramePr>
        <p:xfrm>
          <a:off x="390322" y="1943545"/>
          <a:ext cx="8606434" cy="2240318"/>
        </p:xfrm>
        <a:graphic>
          <a:graphicData uri="http://schemas.openxmlformats.org/drawingml/2006/table">
            <a:tbl>
              <a:tblPr/>
              <a:tblGrid>
                <a:gridCol w="2808059"/>
                <a:gridCol w="2524189"/>
                <a:gridCol w="2062899"/>
                <a:gridCol w="1211287"/>
              </a:tblGrid>
              <a:tr h="882256">
                <a:tc>
                  <a:txBody>
                    <a:bodyPr vert="horz" wrap="square" lIns="92903" tIns="46452" rIns="92903" bIns="46452"/>
                    <a:lstStyle>
                      <a:lvl1pPr marL="369355" indent="-369355" algn="l" defTabSz="929030" rtl="0" eaLnBrk="1" fontAlgn="base" hangingPunct="1">
                        <a:lnSpc>
                          <a:spcPct val="100000"/>
                        </a:lnSpc>
                        <a:spcBef>
                          <a:spcPct val="0"/>
                        </a:spcBef>
                        <a:spcAft>
                          <a:spcPct val="20000"/>
                        </a:spcAft>
                        <a:buClr>
                          <a:srgbClr val="E9B113"/>
                        </a:buClr>
                        <a:buSzTx/>
                        <a:buFont typeface="Wingdings" charset="2"/>
                        <a:buChar char=""/>
                        <a:defRPr kumimoji="0" lang="en-GB" altLang="en-US" sz="2032" b="1" i="0" u="none">
                          <a:solidFill>
                            <a:schemeClr val="tx1"/>
                          </a:solidFill>
                          <a:latin typeface="Arial" pitchFamily="34" charset="0"/>
                        </a:defRPr>
                      </a:lvl1pPr>
                      <a:lvl2pPr marL="624192" indent="-253226" algn="l" defTabSz="929030" rtl="0" eaLnBrk="1" fontAlgn="base" hangingPunct="1">
                        <a:lnSpc>
                          <a:spcPct val="100000"/>
                        </a:lnSpc>
                        <a:spcBef>
                          <a:spcPct val="0"/>
                        </a:spcBef>
                        <a:spcAft>
                          <a:spcPct val="20000"/>
                        </a:spcAft>
                        <a:buClr>
                          <a:srgbClr val="E9B113"/>
                        </a:buClr>
                        <a:buSzTx/>
                        <a:buFont typeface="Arial" pitchFamily="34" charset="0"/>
                        <a:buChar char="–"/>
                        <a:defRPr kumimoji="0" lang="en-GB" altLang="en-US" sz="1829" b="1" i="0" u="none">
                          <a:solidFill>
                            <a:schemeClr val="tx1"/>
                          </a:solidFill>
                          <a:latin typeface="Arial" pitchFamily="34" charset="0"/>
                        </a:defRPr>
                      </a:lvl2pPr>
                      <a:lvl3pPr marL="885483" indent="-259677" algn="l" defTabSz="929030" rtl="0" eaLnBrk="1" fontAlgn="base" hangingPunct="1">
                        <a:lnSpc>
                          <a:spcPct val="100000"/>
                        </a:lnSpc>
                        <a:spcBef>
                          <a:spcPct val="0"/>
                        </a:spcBef>
                        <a:spcAft>
                          <a:spcPct val="20000"/>
                        </a:spcAft>
                        <a:buClr>
                          <a:srgbClr val="E9B113"/>
                        </a:buClr>
                        <a:buSzTx/>
                        <a:buFontTx/>
                        <a:buChar char="•"/>
                        <a:defRPr kumimoji="0" lang="en-GB" altLang="en-US" sz="1829" b="1" i="0" u="none">
                          <a:solidFill>
                            <a:schemeClr val="tx1"/>
                          </a:solidFill>
                          <a:latin typeface="Arial" pitchFamily="34" charset="0"/>
                        </a:defRPr>
                      </a:lvl3pPr>
                      <a:lvl4pPr marL="1785480" indent="-232258" algn="l" defTabSz="929030" rtl="0" eaLnBrk="1" fontAlgn="base" hangingPunct="1">
                        <a:lnSpc>
                          <a:spcPct val="90000"/>
                        </a:lnSpc>
                        <a:spcBef>
                          <a:spcPct val="20000"/>
                        </a:spcBef>
                        <a:spcAft>
                          <a:spcPct val="0"/>
                        </a:spcAft>
                        <a:buClr>
                          <a:srgbClr val="AA800E"/>
                        </a:buClr>
                        <a:buSzTx/>
                        <a:buFont typeface="Times New Roman" charset="0"/>
                        <a:buChar char="s"/>
                        <a:defRPr kumimoji="0" lang="en-GB" altLang="en-US" sz="1829" b="0" i="0" u="none">
                          <a:solidFill>
                            <a:srgbClr val="3333CC"/>
                          </a:solidFill>
                          <a:latin typeface="Arial" pitchFamily="34" charset="0"/>
                        </a:defRPr>
                      </a:lvl4pPr>
                      <a:lvl5pPr marL="2199996" indent="-232258" algn="l" defTabSz="929030" rtl="0" eaLnBrk="1" fontAlgn="base" hangingPunct="1">
                        <a:lnSpc>
                          <a:spcPct val="90000"/>
                        </a:lnSpc>
                        <a:spcBef>
                          <a:spcPct val="20000"/>
                        </a:spcBef>
                        <a:spcAft>
                          <a:spcPct val="0"/>
                        </a:spcAft>
                        <a:buClr>
                          <a:srgbClr val="AA800E"/>
                        </a:buClr>
                        <a:buSzTx/>
                        <a:buFontTx/>
                        <a:buChar char="»"/>
                        <a:defRPr kumimoji="0" lang="en-GB" altLang="en-US" sz="1829" b="0" i="0" u="none">
                          <a:solidFill>
                            <a:srgbClr val="3333CC"/>
                          </a:solidFill>
                          <a:latin typeface="Arial" pitchFamily="34" charset="0"/>
                        </a:defRPr>
                      </a:lvl5pPr>
                    </a:lstStyle>
                    <a:p>
                      <a:pPr marL="0" lvl="0" indent="0">
                        <a:spcBef>
                          <a:spcPts val="102"/>
                        </a:spcBef>
                        <a:spcAft>
                          <a:spcPts val="102"/>
                        </a:spcAft>
                        <a:buClrTx/>
                        <a:buFontTx/>
                        <a:buNone/>
                      </a:pPr>
                      <a:r>
                        <a:rPr lang="zh-CN" altLang="en-US" sz="1829" b="0">
                          <a:latin typeface="微软雅黑" charset="-122"/>
                          <a:ea typeface="微软雅黑" charset="-122"/>
                        </a:rPr>
                        <a:t>临床终点</a:t>
                      </a:r>
                      <a:r>
                        <a:rPr lang="en-US" altLang="zh-CN" sz="1829" b="0">
                          <a:latin typeface="微软雅黑" charset="-122"/>
                          <a:ea typeface="微软雅黑" charset="-122"/>
                        </a:rPr>
                        <a:t>, % (95% CI)</a:t>
                      </a:r>
                      <a:endParaRPr lang="en-US" altLang="zh-CN" sz="1800">
                        <a:latin typeface="微软雅黑" charset="-122"/>
                        <a:ea typeface="微软雅黑" charset="-122"/>
                      </a:endParaRPr>
                    </a:p>
                  </a:txBody>
                  <a:tcPr marL="92903" marR="92903" marT="46452" marB="46452">
                    <a:lnL w="12700" cap="flat" cmpd="sng" algn="ctr">
                      <a:solidFill>
                        <a:srgbClr val="323235"/>
                      </a:solidFill>
                      <a:prstDash val="solid"/>
                      <a:round/>
                      <a:headEnd type="none" w="med" len="med"/>
                      <a:tailEnd type="none" w="med" len="med"/>
                    </a:lnL>
                    <a:lnR w="12700" cap="flat" cmpd="sng" algn="ctr">
                      <a:solidFill>
                        <a:srgbClr val="323235"/>
                      </a:solidFill>
                      <a:prstDash val="solid"/>
                      <a:round/>
                      <a:headEnd type="none" w="med" len="med"/>
                      <a:tailEnd type="none" w="med" len="med"/>
                    </a:lnR>
                    <a:lnT w="12700" cap="flat" cmpd="sng" algn="ctr">
                      <a:solidFill>
                        <a:srgbClr val="323235"/>
                      </a:solidFill>
                      <a:prstDash val="solid"/>
                      <a:round/>
                      <a:headEnd type="none" w="med" len="med"/>
                      <a:tailEnd type="none" w="med" len="med"/>
                    </a:lnT>
                    <a:lnB w="12700" cap="flat" cmpd="sng" algn="ctr">
                      <a:solidFill>
                        <a:srgbClr val="323235"/>
                      </a:solidFill>
                      <a:prstDash val="solid"/>
                      <a:round/>
                      <a:headEnd type="none" w="med" len="med"/>
                      <a:tailEnd type="none" w="med" len="med"/>
                    </a:lnB>
                    <a:solidFill>
                      <a:srgbClr val="8B3D9A"/>
                    </a:solidFill>
                  </a:tcPr>
                </a:tc>
                <a:tc>
                  <a:txBody>
                    <a:bodyPr vert="horz" wrap="square" lIns="92903" tIns="46452" rIns="92903" bIns="46452"/>
                    <a:lstStyle>
                      <a:lvl1pPr marL="369355" indent="-369355" algn="l" defTabSz="929030" rtl="0" eaLnBrk="1" fontAlgn="base" hangingPunct="1">
                        <a:lnSpc>
                          <a:spcPct val="100000"/>
                        </a:lnSpc>
                        <a:spcBef>
                          <a:spcPct val="0"/>
                        </a:spcBef>
                        <a:spcAft>
                          <a:spcPct val="20000"/>
                        </a:spcAft>
                        <a:buClr>
                          <a:srgbClr val="E9B113"/>
                        </a:buClr>
                        <a:buSzTx/>
                        <a:buFont typeface="Wingdings" charset="2"/>
                        <a:buChar char=""/>
                        <a:defRPr kumimoji="0" lang="en-GB" altLang="en-US" sz="2032" b="1" i="0" u="none">
                          <a:solidFill>
                            <a:schemeClr val="tx1"/>
                          </a:solidFill>
                          <a:latin typeface="Arial" pitchFamily="34" charset="0"/>
                        </a:defRPr>
                      </a:lvl1pPr>
                      <a:lvl2pPr marL="624192" indent="-253226" algn="l" defTabSz="929030" rtl="0" eaLnBrk="1" fontAlgn="base" hangingPunct="1">
                        <a:lnSpc>
                          <a:spcPct val="100000"/>
                        </a:lnSpc>
                        <a:spcBef>
                          <a:spcPct val="0"/>
                        </a:spcBef>
                        <a:spcAft>
                          <a:spcPct val="20000"/>
                        </a:spcAft>
                        <a:buClr>
                          <a:srgbClr val="E9B113"/>
                        </a:buClr>
                        <a:buSzTx/>
                        <a:buFont typeface="Arial" pitchFamily="34" charset="0"/>
                        <a:buChar char="–"/>
                        <a:defRPr kumimoji="0" lang="en-GB" altLang="en-US" sz="1829" b="1" i="0" u="none">
                          <a:solidFill>
                            <a:schemeClr val="tx1"/>
                          </a:solidFill>
                          <a:latin typeface="Arial" pitchFamily="34" charset="0"/>
                        </a:defRPr>
                      </a:lvl2pPr>
                      <a:lvl3pPr marL="885483" indent="-259677" algn="l" defTabSz="929030" rtl="0" eaLnBrk="1" fontAlgn="base" hangingPunct="1">
                        <a:lnSpc>
                          <a:spcPct val="100000"/>
                        </a:lnSpc>
                        <a:spcBef>
                          <a:spcPct val="0"/>
                        </a:spcBef>
                        <a:spcAft>
                          <a:spcPct val="20000"/>
                        </a:spcAft>
                        <a:buClr>
                          <a:srgbClr val="E9B113"/>
                        </a:buClr>
                        <a:buSzTx/>
                        <a:buFontTx/>
                        <a:buChar char="•"/>
                        <a:defRPr kumimoji="0" lang="en-GB" altLang="en-US" sz="1829" b="1" i="0" u="none">
                          <a:solidFill>
                            <a:schemeClr val="tx1"/>
                          </a:solidFill>
                          <a:latin typeface="Arial" pitchFamily="34" charset="0"/>
                        </a:defRPr>
                      </a:lvl3pPr>
                      <a:lvl4pPr marL="1785480" indent="-232258" algn="l" defTabSz="929030" rtl="0" eaLnBrk="1" fontAlgn="base" hangingPunct="1">
                        <a:lnSpc>
                          <a:spcPct val="90000"/>
                        </a:lnSpc>
                        <a:spcBef>
                          <a:spcPct val="20000"/>
                        </a:spcBef>
                        <a:spcAft>
                          <a:spcPct val="0"/>
                        </a:spcAft>
                        <a:buClr>
                          <a:srgbClr val="AA800E"/>
                        </a:buClr>
                        <a:buSzTx/>
                        <a:buFont typeface="Times New Roman" charset="0"/>
                        <a:buChar char="s"/>
                        <a:defRPr kumimoji="0" lang="en-GB" altLang="en-US" sz="1829" b="0" i="0" u="none">
                          <a:solidFill>
                            <a:srgbClr val="3333CC"/>
                          </a:solidFill>
                          <a:latin typeface="Arial" pitchFamily="34" charset="0"/>
                        </a:defRPr>
                      </a:lvl4pPr>
                      <a:lvl5pPr marL="2199996" indent="-232258" algn="l" defTabSz="929030" rtl="0" eaLnBrk="1" fontAlgn="base" hangingPunct="1">
                        <a:lnSpc>
                          <a:spcPct val="90000"/>
                        </a:lnSpc>
                        <a:spcBef>
                          <a:spcPct val="20000"/>
                        </a:spcBef>
                        <a:spcAft>
                          <a:spcPct val="0"/>
                        </a:spcAft>
                        <a:buClr>
                          <a:srgbClr val="AA800E"/>
                        </a:buClr>
                        <a:buSzTx/>
                        <a:buFontTx/>
                        <a:buChar char="»"/>
                        <a:defRPr kumimoji="0" lang="en-GB" altLang="en-US" sz="1829" b="0" i="0" u="none">
                          <a:solidFill>
                            <a:srgbClr val="3333CC"/>
                          </a:solidFill>
                          <a:latin typeface="Arial" pitchFamily="34" charset="0"/>
                        </a:defRPr>
                      </a:lvl5pPr>
                    </a:lstStyle>
                    <a:p>
                      <a:pPr marL="0" lvl="0" indent="0" algn="ctr">
                        <a:spcBef>
                          <a:spcPts val="102"/>
                        </a:spcBef>
                        <a:spcAft>
                          <a:spcPts val="102"/>
                        </a:spcAft>
                        <a:buClrTx/>
                        <a:buFontTx/>
                        <a:buNone/>
                      </a:pPr>
                      <a:r>
                        <a:rPr lang="zh-CN" altLang="en-US" sz="1829" b="0">
                          <a:latin typeface="微软雅黑" charset="-122"/>
                          <a:ea typeface="微软雅黑" charset="-122"/>
                        </a:rPr>
                        <a:t>贝伐单抗</a:t>
                      </a:r>
                      <a:endParaRPr lang="zh-CN" altLang="en-US" sz="1800">
                        <a:latin typeface="微软雅黑" charset="-122"/>
                        <a:ea typeface="微软雅黑" charset="-122"/>
                      </a:endParaRPr>
                    </a:p>
                    <a:p>
                      <a:pPr marL="0" lvl="0" indent="0" algn="ctr">
                        <a:spcBef>
                          <a:spcPts val="102"/>
                        </a:spcBef>
                        <a:spcAft>
                          <a:spcPts val="102"/>
                        </a:spcAft>
                        <a:buClrTx/>
                        <a:buFontTx/>
                        <a:buNone/>
                      </a:pPr>
                      <a:r>
                        <a:rPr lang="en-US" altLang="zh-CN" sz="1829" b="0">
                          <a:latin typeface="微软雅黑" charset="-122"/>
                          <a:ea typeface="微软雅黑" charset="-122"/>
                        </a:rPr>
                        <a:t>(n = 524)</a:t>
                      </a:r>
                      <a:endParaRPr lang="en-US" altLang="zh-CN" sz="1800">
                        <a:latin typeface="微软雅黑" charset="-122"/>
                        <a:ea typeface="微软雅黑" charset="-122"/>
                      </a:endParaRPr>
                    </a:p>
                  </a:txBody>
                  <a:tcPr marL="92903" marR="92903" marT="46452" marB="46452">
                    <a:lnL w="12700" cap="flat" cmpd="sng" algn="ctr">
                      <a:solidFill>
                        <a:srgbClr val="323235"/>
                      </a:solidFill>
                      <a:prstDash val="solid"/>
                      <a:round/>
                      <a:headEnd type="none" w="med" len="med"/>
                      <a:tailEnd type="none" w="med" len="med"/>
                    </a:lnL>
                    <a:lnR w="12700" cap="flat" cmpd="sng" algn="ctr">
                      <a:solidFill>
                        <a:srgbClr val="323235"/>
                      </a:solidFill>
                      <a:prstDash val="solid"/>
                      <a:round/>
                      <a:headEnd type="none" w="med" len="med"/>
                      <a:tailEnd type="none" w="med" len="med"/>
                    </a:lnR>
                    <a:lnT w="12700" cap="flat" cmpd="sng" algn="ctr">
                      <a:solidFill>
                        <a:srgbClr val="323235"/>
                      </a:solidFill>
                      <a:prstDash val="solid"/>
                      <a:round/>
                      <a:headEnd type="none" w="med" len="med"/>
                      <a:tailEnd type="none" w="med" len="med"/>
                    </a:lnT>
                    <a:lnB w="12700" cap="flat" cmpd="sng" algn="ctr">
                      <a:solidFill>
                        <a:srgbClr val="323235"/>
                      </a:solidFill>
                      <a:prstDash val="solid"/>
                      <a:round/>
                      <a:headEnd type="none" w="med" len="med"/>
                      <a:tailEnd type="none" w="med" len="med"/>
                    </a:lnB>
                    <a:solidFill>
                      <a:srgbClr val="8B3D9A"/>
                    </a:solidFill>
                  </a:tcPr>
                </a:tc>
                <a:tc>
                  <a:txBody>
                    <a:bodyPr vert="horz" wrap="square" lIns="92903" tIns="46452" rIns="92903" bIns="46452"/>
                    <a:lstStyle>
                      <a:lvl1pPr marL="369355" indent="-369355" algn="l" defTabSz="929030" rtl="0" eaLnBrk="1" fontAlgn="base" hangingPunct="1">
                        <a:lnSpc>
                          <a:spcPct val="100000"/>
                        </a:lnSpc>
                        <a:spcBef>
                          <a:spcPct val="0"/>
                        </a:spcBef>
                        <a:spcAft>
                          <a:spcPct val="20000"/>
                        </a:spcAft>
                        <a:buClr>
                          <a:srgbClr val="E9B113"/>
                        </a:buClr>
                        <a:buSzTx/>
                        <a:buFont typeface="Wingdings" charset="2"/>
                        <a:buChar char=""/>
                        <a:defRPr kumimoji="0" lang="en-GB" altLang="en-US" sz="2032" b="1" i="0" u="none">
                          <a:solidFill>
                            <a:schemeClr val="tx1"/>
                          </a:solidFill>
                          <a:latin typeface="Arial" pitchFamily="34" charset="0"/>
                        </a:defRPr>
                      </a:lvl1pPr>
                      <a:lvl2pPr marL="624192" indent="-253226" algn="l" defTabSz="929030" rtl="0" eaLnBrk="1" fontAlgn="base" hangingPunct="1">
                        <a:lnSpc>
                          <a:spcPct val="100000"/>
                        </a:lnSpc>
                        <a:spcBef>
                          <a:spcPct val="0"/>
                        </a:spcBef>
                        <a:spcAft>
                          <a:spcPct val="20000"/>
                        </a:spcAft>
                        <a:buClr>
                          <a:srgbClr val="E9B113"/>
                        </a:buClr>
                        <a:buSzTx/>
                        <a:buFont typeface="Arial" pitchFamily="34" charset="0"/>
                        <a:buChar char="–"/>
                        <a:defRPr kumimoji="0" lang="en-GB" altLang="en-US" sz="1829" b="1" i="0" u="none">
                          <a:solidFill>
                            <a:schemeClr val="tx1"/>
                          </a:solidFill>
                          <a:latin typeface="Arial" pitchFamily="34" charset="0"/>
                        </a:defRPr>
                      </a:lvl2pPr>
                      <a:lvl3pPr marL="885483" indent="-259677" algn="l" defTabSz="929030" rtl="0" eaLnBrk="1" fontAlgn="base" hangingPunct="1">
                        <a:lnSpc>
                          <a:spcPct val="100000"/>
                        </a:lnSpc>
                        <a:spcBef>
                          <a:spcPct val="0"/>
                        </a:spcBef>
                        <a:spcAft>
                          <a:spcPct val="20000"/>
                        </a:spcAft>
                        <a:buClr>
                          <a:srgbClr val="E9B113"/>
                        </a:buClr>
                        <a:buSzTx/>
                        <a:buFontTx/>
                        <a:buChar char="•"/>
                        <a:defRPr kumimoji="0" lang="en-GB" altLang="en-US" sz="1829" b="1" i="0" u="none">
                          <a:solidFill>
                            <a:schemeClr val="tx1"/>
                          </a:solidFill>
                          <a:latin typeface="Arial" pitchFamily="34" charset="0"/>
                        </a:defRPr>
                      </a:lvl3pPr>
                      <a:lvl4pPr marL="1785480" indent="-232258" algn="l" defTabSz="929030" rtl="0" eaLnBrk="1" fontAlgn="base" hangingPunct="1">
                        <a:lnSpc>
                          <a:spcPct val="90000"/>
                        </a:lnSpc>
                        <a:spcBef>
                          <a:spcPct val="20000"/>
                        </a:spcBef>
                        <a:spcAft>
                          <a:spcPct val="0"/>
                        </a:spcAft>
                        <a:buClr>
                          <a:srgbClr val="AA800E"/>
                        </a:buClr>
                        <a:buSzTx/>
                        <a:buFont typeface="Times New Roman" charset="0"/>
                        <a:buChar char="s"/>
                        <a:defRPr kumimoji="0" lang="en-GB" altLang="en-US" sz="1829" b="0" i="0" u="none">
                          <a:solidFill>
                            <a:srgbClr val="3333CC"/>
                          </a:solidFill>
                          <a:latin typeface="Arial" pitchFamily="34" charset="0"/>
                        </a:defRPr>
                      </a:lvl4pPr>
                      <a:lvl5pPr marL="2199996" indent="-232258" algn="l" defTabSz="929030" rtl="0" eaLnBrk="1" fontAlgn="base" hangingPunct="1">
                        <a:lnSpc>
                          <a:spcPct val="90000"/>
                        </a:lnSpc>
                        <a:spcBef>
                          <a:spcPct val="20000"/>
                        </a:spcBef>
                        <a:spcAft>
                          <a:spcPct val="0"/>
                        </a:spcAft>
                        <a:buClr>
                          <a:srgbClr val="AA800E"/>
                        </a:buClr>
                        <a:buSzTx/>
                        <a:buFontTx/>
                        <a:buChar char="»"/>
                        <a:defRPr kumimoji="0" lang="en-GB" altLang="en-US" sz="1829" b="0" i="0" u="none">
                          <a:solidFill>
                            <a:srgbClr val="3333CC"/>
                          </a:solidFill>
                          <a:latin typeface="Arial" pitchFamily="34" charset="0"/>
                        </a:defRPr>
                      </a:lvl5pPr>
                    </a:lstStyle>
                    <a:p>
                      <a:pPr marL="0" lvl="0" indent="0" algn="ctr">
                        <a:spcBef>
                          <a:spcPts val="102"/>
                        </a:spcBef>
                        <a:spcAft>
                          <a:spcPts val="102"/>
                        </a:spcAft>
                        <a:buClrTx/>
                        <a:buFontTx/>
                        <a:buNone/>
                      </a:pPr>
                      <a:r>
                        <a:rPr lang="zh-CN" altLang="en-US" sz="1829" b="0">
                          <a:latin typeface="微软雅黑" charset="-122"/>
                          <a:ea typeface="微软雅黑" charset="-122"/>
                        </a:rPr>
                        <a:t>安慰剂  </a:t>
                      </a:r>
                      <a:endParaRPr lang="zh-CN" altLang="en-US" sz="1800">
                        <a:latin typeface="微软雅黑" charset="-122"/>
                        <a:ea typeface="微软雅黑" charset="-122"/>
                      </a:endParaRPr>
                    </a:p>
                    <a:p>
                      <a:pPr marL="0" lvl="0" indent="0" algn="ctr">
                        <a:spcBef>
                          <a:spcPts val="102"/>
                        </a:spcBef>
                        <a:spcAft>
                          <a:spcPts val="102"/>
                        </a:spcAft>
                        <a:buClrTx/>
                        <a:buFontTx/>
                        <a:buNone/>
                      </a:pPr>
                      <a:r>
                        <a:rPr lang="en-US" altLang="zh-CN" sz="1829" b="0">
                          <a:latin typeface="微软雅黑" charset="-122"/>
                          <a:ea typeface="微软雅黑" charset="-122"/>
                        </a:rPr>
                        <a:t>(n = 526)</a:t>
                      </a:r>
                      <a:endParaRPr lang="en-US" altLang="zh-CN" sz="1800">
                        <a:latin typeface="微软雅黑" charset="-122"/>
                        <a:ea typeface="微软雅黑" charset="-122"/>
                      </a:endParaRPr>
                    </a:p>
                  </a:txBody>
                  <a:tcPr marL="92903" marR="92903" marT="46452" marB="46452">
                    <a:lnL w="12700" cap="flat" cmpd="sng" algn="ctr">
                      <a:solidFill>
                        <a:srgbClr val="323235"/>
                      </a:solidFill>
                      <a:prstDash val="solid"/>
                      <a:round/>
                      <a:headEnd type="none" w="med" len="med"/>
                      <a:tailEnd type="none" w="med" len="med"/>
                    </a:lnL>
                    <a:lnR w="12700" cap="flat" cmpd="sng" algn="ctr">
                      <a:solidFill>
                        <a:srgbClr val="323235"/>
                      </a:solidFill>
                      <a:prstDash val="solid"/>
                      <a:round/>
                      <a:headEnd type="none" w="med" len="med"/>
                      <a:tailEnd type="none" w="med" len="med"/>
                    </a:lnR>
                    <a:lnT w="12700" cap="flat" cmpd="sng" algn="ctr">
                      <a:solidFill>
                        <a:srgbClr val="323235"/>
                      </a:solidFill>
                      <a:prstDash val="solid"/>
                      <a:round/>
                      <a:headEnd type="none" w="med" len="med"/>
                      <a:tailEnd type="none" w="med" len="med"/>
                    </a:lnT>
                    <a:lnB w="12700" cap="flat" cmpd="sng" algn="ctr">
                      <a:solidFill>
                        <a:srgbClr val="323235"/>
                      </a:solidFill>
                      <a:prstDash val="solid"/>
                      <a:round/>
                      <a:headEnd type="none" w="med" len="med"/>
                      <a:tailEnd type="none" w="med" len="med"/>
                    </a:lnB>
                    <a:solidFill>
                      <a:srgbClr val="8B3D9A"/>
                    </a:solidFill>
                  </a:tcPr>
                </a:tc>
                <a:tc>
                  <a:txBody>
                    <a:bodyPr vert="horz" wrap="square" lIns="92903" tIns="46452" rIns="92903" bIns="46452"/>
                    <a:lstStyle>
                      <a:lvl1pPr marL="369355" indent="-369355" algn="l" defTabSz="929030" rtl="0" eaLnBrk="1" fontAlgn="base" hangingPunct="1">
                        <a:lnSpc>
                          <a:spcPct val="100000"/>
                        </a:lnSpc>
                        <a:spcBef>
                          <a:spcPct val="0"/>
                        </a:spcBef>
                        <a:spcAft>
                          <a:spcPct val="20000"/>
                        </a:spcAft>
                        <a:buClr>
                          <a:srgbClr val="E9B113"/>
                        </a:buClr>
                        <a:buSzTx/>
                        <a:buFont typeface="Wingdings" charset="2"/>
                        <a:buChar char=""/>
                        <a:defRPr kumimoji="0" lang="en-GB" altLang="en-US" sz="2032" b="1" i="0" u="none">
                          <a:solidFill>
                            <a:schemeClr val="tx1"/>
                          </a:solidFill>
                          <a:latin typeface="Arial" pitchFamily="34" charset="0"/>
                        </a:defRPr>
                      </a:lvl1pPr>
                      <a:lvl2pPr marL="624192" indent="-253226" algn="l" defTabSz="929030" rtl="0" eaLnBrk="1" fontAlgn="base" hangingPunct="1">
                        <a:lnSpc>
                          <a:spcPct val="100000"/>
                        </a:lnSpc>
                        <a:spcBef>
                          <a:spcPct val="0"/>
                        </a:spcBef>
                        <a:spcAft>
                          <a:spcPct val="20000"/>
                        </a:spcAft>
                        <a:buClr>
                          <a:srgbClr val="E9B113"/>
                        </a:buClr>
                        <a:buSzTx/>
                        <a:buFont typeface="Arial" pitchFamily="34" charset="0"/>
                        <a:buChar char="–"/>
                        <a:defRPr kumimoji="0" lang="en-GB" altLang="en-US" sz="1829" b="1" i="0" u="none">
                          <a:solidFill>
                            <a:schemeClr val="tx1"/>
                          </a:solidFill>
                          <a:latin typeface="Arial" pitchFamily="34" charset="0"/>
                        </a:defRPr>
                      </a:lvl2pPr>
                      <a:lvl3pPr marL="885483" indent="-259677" algn="l" defTabSz="929030" rtl="0" eaLnBrk="1" fontAlgn="base" hangingPunct="1">
                        <a:lnSpc>
                          <a:spcPct val="100000"/>
                        </a:lnSpc>
                        <a:spcBef>
                          <a:spcPct val="0"/>
                        </a:spcBef>
                        <a:spcAft>
                          <a:spcPct val="20000"/>
                        </a:spcAft>
                        <a:buClr>
                          <a:srgbClr val="E9B113"/>
                        </a:buClr>
                        <a:buSzTx/>
                        <a:buFontTx/>
                        <a:buChar char="•"/>
                        <a:defRPr kumimoji="0" lang="en-GB" altLang="en-US" sz="1829" b="1" i="0" u="none">
                          <a:solidFill>
                            <a:schemeClr val="tx1"/>
                          </a:solidFill>
                          <a:latin typeface="Arial" pitchFamily="34" charset="0"/>
                        </a:defRPr>
                      </a:lvl3pPr>
                      <a:lvl4pPr marL="1785480" indent="-232258" algn="l" defTabSz="929030" rtl="0" eaLnBrk="1" fontAlgn="base" hangingPunct="1">
                        <a:lnSpc>
                          <a:spcPct val="90000"/>
                        </a:lnSpc>
                        <a:spcBef>
                          <a:spcPct val="20000"/>
                        </a:spcBef>
                        <a:spcAft>
                          <a:spcPct val="0"/>
                        </a:spcAft>
                        <a:buClr>
                          <a:srgbClr val="AA800E"/>
                        </a:buClr>
                        <a:buSzTx/>
                        <a:buFont typeface="Times New Roman" charset="0"/>
                        <a:buChar char="s"/>
                        <a:defRPr kumimoji="0" lang="en-GB" altLang="en-US" sz="1829" b="0" i="0" u="none">
                          <a:solidFill>
                            <a:srgbClr val="3333CC"/>
                          </a:solidFill>
                          <a:latin typeface="Arial" pitchFamily="34" charset="0"/>
                        </a:defRPr>
                      </a:lvl4pPr>
                      <a:lvl5pPr marL="2199996" indent="-232258" algn="l" defTabSz="929030" rtl="0" eaLnBrk="1" fontAlgn="base" hangingPunct="1">
                        <a:lnSpc>
                          <a:spcPct val="90000"/>
                        </a:lnSpc>
                        <a:spcBef>
                          <a:spcPct val="20000"/>
                        </a:spcBef>
                        <a:spcAft>
                          <a:spcPct val="0"/>
                        </a:spcAft>
                        <a:buClr>
                          <a:srgbClr val="AA800E"/>
                        </a:buClr>
                        <a:buSzTx/>
                        <a:buFontTx/>
                        <a:buChar char="»"/>
                        <a:defRPr kumimoji="0" lang="en-GB" altLang="en-US" sz="1829" b="0" i="0" u="none">
                          <a:solidFill>
                            <a:srgbClr val="3333CC"/>
                          </a:solidFill>
                          <a:latin typeface="Arial" pitchFamily="34" charset="0"/>
                        </a:defRPr>
                      </a:lvl5pPr>
                    </a:lstStyle>
                    <a:p>
                      <a:pPr marL="0" lvl="0" indent="0" algn="ctr">
                        <a:spcBef>
                          <a:spcPts val="102"/>
                        </a:spcBef>
                        <a:spcAft>
                          <a:spcPts val="102"/>
                        </a:spcAft>
                        <a:buClrTx/>
                        <a:buFontTx/>
                        <a:buNone/>
                      </a:pPr>
                      <a:r>
                        <a:rPr lang="en-US" altLang="zh-CN" sz="1829" b="0" i="1">
                          <a:latin typeface="微软雅黑" charset="-122"/>
                          <a:ea typeface="微软雅黑" charset="-122"/>
                        </a:rPr>
                        <a:t>P</a:t>
                      </a:r>
                      <a:r>
                        <a:rPr lang="en-US" altLang="zh-CN" sz="1829" b="0">
                          <a:latin typeface="微软雅黑" charset="-122"/>
                          <a:ea typeface="微软雅黑" charset="-122"/>
                        </a:rPr>
                        <a:t> </a:t>
                      </a:r>
                      <a:r>
                        <a:rPr lang="zh-CN" altLang="en-US" sz="1829" b="0">
                          <a:latin typeface="微软雅黑" charset="-122"/>
                          <a:ea typeface="微软雅黑" charset="-122"/>
                        </a:rPr>
                        <a:t>值</a:t>
                      </a:r>
                      <a:endParaRPr lang="zh-CN" altLang="en-US" sz="1800">
                        <a:latin typeface="微软雅黑" charset="-122"/>
                        <a:ea typeface="微软雅黑" charset="-122"/>
                      </a:endParaRPr>
                    </a:p>
                  </a:txBody>
                  <a:tcPr marL="92903" marR="92903" marT="46452" marB="46452">
                    <a:lnL w="12700" cap="flat" cmpd="sng" algn="ctr">
                      <a:solidFill>
                        <a:srgbClr val="323235"/>
                      </a:solidFill>
                      <a:prstDash val="solid"/>
                      <a:round/>
                      <a:headEnd type="none" w="med" len="med"/>
                      <a:tailEnd type="none" w="med" len="med"/>
                    </a:lnL>
                    <a:lnR w="12700" cap="flat" cmpd="sng" algn="ctr">
                      <a:solidFill>
                        <a:srgbClr val="323235"/>
                      </a:solidFill>
                      <a:prstDash val="solid"/>
                      <a:round/>
                      <a:headEnd type="none" w="med" len="med"/>
                      <a:tailEnd type="none" w="med" len="med"/>
                    </a:lnR>
                    <a:lnT w="12700" cap="flat" cmpd="sng" algn="ctr">
                      <a:solidFill>
                        <a:srgbClr val="323235"/>
                      </a:solidFill>
                      <a:prstDash val="solid"/>
                      <a:round/>
                      <a:headEnd type="none" w="med" len="med"/>
                      <a:tailEnd type="none" w="med" len="med"/>
                    </a:lnT>
                    <a:lnB w="12700" cap="flat" cmpd="sng" algn="ctr">
                      <a:solidFill>
                        <a:srgbClr val="323235"/>
                      </a:solidFill>
                      <a:prstDash val="solid"/>
                      <a:round/>
                      <a:headEnd type="none" w="med" len="med"/>
                      <a:tailEnd type="none" w="med" len="med"/>
                    </a:lnB>
                    <a:solidFill>
                      <a:srgbClr val="8B3D9A"/>
                    </a:solidFill>
                  </a:tcPr>
                </a:tc>
              </a:tr>
              <a:tr h="645160">
                <a:tc>
                  <a:txBody>
                    <a:bodyPr vert="horz" wrap="square" lIns="92903" tIns="46452" rIns="92903" bIns="46452"/>
                    <a:lstStyle>
                      <a:lvl1pPr marL="369355" indent="-369355" algn="l" defTabSz="929030" rtl="0" eaLnBrk="1" fontAlgn="base" hangingPunct="1">
                        <a:lnSpc>
                          <a:spcPct val="100000"/>
                        </a:lnSpc>
                        <a:spcBef>
                          <a:spcPct val="0"/>
                        </a:spcBef>
                        <a:spcAft>
                          <a:spcPct val="20000"/>
                        </a:spcAft>
                        <a:buClr>
                          <a:srgbClr val="E9B113"/>
                        </a:buClr>
                        <a:buSzTx/>
                        <a:buFont typeface="Wingdings" charset="2"/>
                        <a:buChar char=""/>
                        <a:defRPr kumimoji="0" lang="en-GB" altLang="en-US" sz="2032" b="1" i="0" u="none">
                          <a:solidFill>
                            <a:schemeClr val="tx1"/>
                          </a:solidFill>
                          <a:latin typeface="Arial" pitchFamily="34" charset="0"/>
                        </a:defRPr>
                      </a:lvl1pPr>
                      <a:lvl2pPr marL="624192" indent="-253226" algn="l" defTabSz="929030" rtl="0" eaLnBrk="1" fontAlgn="base" hangingPunct="1">
                        <a:lnSpc>
                          <a:spcPct val="100000"/>
                        </a:lnSpc>
                        <a:spcBef>
                          <a:spcPct val="0"/>
                        </a:spcBef>
                        <a:spcAft>
                          <a:spcPct val="20000"/>
                        </a:spcAft>
                        <a:buClr>
                          <a:srgbClr val="E9B113"/>
                        </a:buClr>
                        <a:buSzTx/>
                        <a:buFont typeface="Arial" pitchFamily="34" charset="0"/>
                        <a:buChar char="–"/>
                        <a:defRPr kumimoji="0" lang="en-GB" altLang="en-US" sz="1829" b="1" i="0" u="none">
                          <a:solidFill>
                            <a:schemeClr val="tx1"/>
                          </a:solidFill>
                          <a:latin typeface="Arial" pitchFamily="34" charset="0"/>
                        </a:defRPr>
                      </a:lvl2pPr>
                      <a:lvl3pPr marL="885483" indent="-259677" algn="l" defTabSz="929030" rtl="0" eaLnBrk="1" fontAlgn="base" hangingPunct="1">
                        <a:lnSpc>
                          <a:spcPct val="100000"/>
                        </a:lnSpc>
                        <a:spcBef>
                          <a:spcPct val="0"/>
                        </a:spcBef>
                        <a:spcAft>
                          <a:spcPct val="20000"/>
                        </a:spcAft>
                        <a:buClr>
                          <a:srgbClr val="E9B113"/>
                        </a:buClr>
                        <a:buSzTx/>
                        <a:buFontTx/>
                        <a:buChar char="•"/>
                        <a:defRPr kumimoji="0" lang="en-GB" altLang="en-US" sz="1829" b="1" i="0" u="none">
                          <a:solidFill>
                            <a:schemeClr val="tx1"/>
                          </a:solidFill>
                          <a:latin typeface="Arial" pitchFamily="34" charset="0"/>
                        </a:defRPr>
                      </a:lvl3pPr>
                      <a:lvl4pPr marL="1785480" indent="-232258" algn="l" defTabSz="929030" rtl="0" eaLnBrk="1" fontAlgn="base" hangingPunct="1">
                        <a:lnSpc>
                          <a:spcPct val="90000"/>
                        </a:lnSpc>
                        <a:spcBef>
                          <a:spcPct val="20000"/>
                        </a:spcBef>
                        <a:spcAft>
                          <a:spcPct val="0"/>
                        </a:spcAft>
                        <a:buClr>
                          <a:srgbClr val="AA800E"/>
                        </a:buClr>
                        <a:buSzTx/>
                        <a:buFont typeface="Times New Roman" charset="0"/>
                        <a:buChar char="s"/>
                        <a:defRPr kumimoji="0" lang="en-GB" altLang="en-US" sz="1829" b="0" i="0" u="none">
                          <a:solidFill>
                            <a:srgbClr val="3333CC"/>
                          </a:solidFill>
                          <a:latin typeface="Arial" pitchFamily="34" charset="0"/>
                        </a:defRPr>
                      </a:lvl4pPr>
                      <a:lvl5pPr marL="2199996" indent="-232258" algn="l" defTabSz="929030" rtl="0" eaLnBrk="1" fontAlgn="base" hangingPunct="1">
                        <a:lnSpc>
                          <a:spcPct val="90000"/>
                        </a:lnSpc>
                        <a:spcBef>
                          <a:spcPct val="20000"/>
                        </a:spcBef>
                        <a:spcAft>
                          <a:spcPct val="0"/>
                        </a:spcAft>
                        <a:buClr>
                          <a:srgbClr val="AA800E"/>
                        </a:buClr>
                        <a:buSzTx/>
                        <a:buFontTx/>
                        <a:buChar char="»"/>
                        <a:defRPr kumimoji="0" lang="en-GB" altLang="en-US" sz="1829" b="0" i="0" u="none">
                          <a:solidFill>
                            <a:srgbClr val="3333CC"/>
                          </a:solidFill>
                          <a:latin typeface="Arial" pitchFamily="34" charset="0"/>
                        </a:defRPr>
                      </a:lvl5pPr>
                    </a:lstStyle>
                    <a:p>
                      <a:pPr marL="0" lvl="0" indent="0">
                        <a:spcAft>
                          <a:spcPct val="0"/>
                        </a:spcAft>
                        <a:buClrTx/>
                        <a:buFontTx/>
                        <a:buNone/>
                      </a:pPr>
                      <a:r>
                        <a:rPr lang="en-US" altLang="zh-CN" sz="1829">
                          <a:solidFill>
                            <a:srgbClr val="141415"/>
                          </a:solidFill>
                          <a:latin typeface="微软雅黑" charset="-122"/>
                          <a:ea typeface="微软雅黑" charset="-122"/>
                        </a:rPr>
                        <a:t>PSA</a:t>
                      </a:r>
                      <a:r>
                        <a:rPr lang="zh-CN" altLang="en-US" sz="1829">
                          <a:solidFill>
                            <a:srgbClr val="141415"/>
                          </a:solidFill>
                          <a:latin typeface="微软雅黑" charset="-122"/>
                          <a:ea typeface="微软雅黑" charset="-122"/>
                        </a:rPr>
                        <a:t>下降≥ </a:t>
                      </a:r>
                      <a:r>
                        <a:rPr lang="en-US" altLang="zh-CN" sz="1829">
                          <a:solidFill>
                            <a:srgbClr val="141415"/>
                          </a:solidFill>
                          <a:latin typeface="微软雅黑" charset="-122"/>
                          <a:ea typeface="微软雅黑" charset="-122"/>
                        </a:rPr>
                        <a:t>50% </a:t>
                      </a:r>
                      <a:endParaRPr lang="en-US" altLang="zh-CN" sz="1800">
                        <a:solidFill>
                          <a:srgbClr val="141415"/>
                        </a:solidFill>
                        <a:latin typeface="微软雅黑" charset="-122"/>
                        <a:ea typeface="微软雅黑" charset="-122"/>
                      </a:endParaRPr>
                    </a:p>
                  </a:txBody>
                  <a:tcPr marL="92903" marR="92903" marT="46452" marB="46452">
                    <a:lnL w="12700" cap="flat" cmpd="sng" algn="ctr">
                      <a:solidFill>
                        <a:srgbClr val="323235"/>
                      </a:solidFill>
                      <a:prstDash val="solid"/>
                      <a:round/>
                      <a:headEnd type="none" w="med" len="med"/>
                      <a:tailEnd type="none" w="med" len="med"/>
                    </a:lnL>
                    <a:lnR w="12700" cap="flat" cmpd="sng" algn="ctr">
                      <a:solidFill>
                        <a:srgbClr val="323235"/>
                      </a:solidFill>
                      <a:prstDash val="solid"/>
                      <a:round/>
                      <a:headEnd type="none" w="med" len="med"/>
                      <a:tailEnd type="none" w="med" len="med"/>
                    </a:lnR>
                    <a:lnT w="12700" cap="flat" cmpd="sng" algn="ctr">
                      <a:solidFill>
                        <a:srgbClr val="323235"/>
                      </a:solidFill>
                      <a:prstDash val="solid"/>
                      <a:round/>
                      <a:headEnd type="none" w="med" len="med"/>
                      <a:tailEnd type="none" w="med" len="med"/>
                    </a:lnT>
                    <a:lnB w="12700" cap="flat" cmpd="sng" algn="ctr">
                      <a:solidFill>
                        <a:srgbClr val="323235"/>
                      </a:solidFill>
                      <a:prstDash val="solid"/>
                      <a:round/>
                      <a:headEnd type="none" w="med" len="med"/>
                      <a:tailEnd type="none" w="med" len="med"/>
                    </a:lnB>
                    <a:solidFill>
                      <a:srgbClr val="FEFDDE"/>
                    </a:solidFill>
                  </a:tcPr>
                </a:tc>
                <a:tc>
                  <a:txBody>
                    <a:bodyPr vert="horz" wrap="square" lIns="92903" tIns="46452" rIns="92903" bIns="46452"/>
                    <a:lstStyle>
                      <a:lvl1pPr marL="369355" indent="-369355" algn="l" defTabSz="929030" rtl="0" eaLnBrk="1" fontAlgn="base" hangingPunct="1">
                        <a:lnSpc>
                          <a:spcPct val="100000"/>
                        </a:lnSpc>
                        <a:spcBef>
                          <a:spcPct val="0"/>
                        </a:spcBef>
                        <a:spcAft>
                          <a:spcPct val="20000"/>
                        </a:spcAft>
                        <a:buClr>
                          <a:srgbClr val="E9B113"/>
                        </a:buClr>
                        <a:buSzTx/>
                        <a:buFont typeface="Wingdings" charset="2"/>
                        <a:buChar char=""/>
                        <a:defRPr kumimoji="0" lang="en-GB" altLang="en-US" sz="2032" b="1" i="0" u="none">
                          <a:solidFill>
                            <a:schemeClr val="tx1"/>
                          </a:solidFill>
                          <a:latin typeface="Arial" pitchFamily="34" charset="0"/>
                        </a:defRPr>
                      </a:lvl1pPr>
                      <a:lvl2pPr marL="624192" indent="-253226" algn="l" defTabSz="929030" rtl="0" eaLnBrk="1" fontAlgn="base" hangingPunct="1">
                        <a:lnSpc>
                          <a:spcPct val="100000"/>
                        </a:lnSpc>
                        <a:spcBef>
                          <a:spcPct val="0"/>
                        </a:spcBef>
                        <a:spcAft>
                          <a:spcPct val="20000"/>
                        </a:spcAft>
                        <a:buClr>
                          <a:srgbClr val="E9B113"/>
                        </a:buClr>
                        <a:buSzTx/>
                        <a:buFont typeface="Arial" pitchFamily="34" charset="0"/>
                        <a:buChar char="–"/>
                        <a:defRPr kumimoji="0" lang="en-GB" altLang="en-US" sz="1829" b="1" i="0" u="none">
                          <a:solidFill>
                            <a:schemeClr val="tx1"/>
                          </a:solidFill>
                          <a:latin typeface="Arial" pitchFamily="34" charset="0"/>
                        </a:defRPr>
                      </a:lvl2pPr>
                      <a:lvl3pPr marL="885483" indent="-259677" algn="l" defTabSz="929030" rtl="0" eaLnBrk="1" fontAlgn="base" hangingPunct="1">
                        <a:lnSpc>
                          <a:spcPct val="100000"/>
                        </a:lnSpc>
                        <a:spcBef>
                          <a:spcPct val="0"/>
                        </a:spcBef>
                        <a:spcAft>
                          <a:spcPct val="20000"/>
                        </a:spcAft>
                        <a:buClr>
                          <a:srgbClr val="E9B113"/>
                        </a:buClr>
                        <a:buSzTx/>
                        <a:buFontTx/>
                        <a:buChar char="•"/>
                        <a:defRPr kumimoji="0" lang="en-GB" altLang="en-US" sz="1829" b="1" i="0" u="none">
                          <a:solidFill>
                            <a:schemeClr val="tx1"/>
                          </a:solidFill>
                          <a:latin typeface="Arial" pitchFamily="34" charset="0"/>
                        </a:defRPr>
                      </a:lvl3pPr>
                      <a:lvl4pPr marL="1785480" indent="-232258" algn="l" defTabSz="929030" rtl="0" eaLnBrk="1" fontAlgn="base" hangingPunct="1">
                        <a:lnSpc>
                          <a:spcPct val="90000"/>
                        </a:lnSpc>
                        <a:spcBef>
                          <a:spcPct val="20000"/>
                        </a:spcBef>
                        <a:spcAft>
                          <a:spcPct val="0"/>
                        </a:spcAft>
                        <a:buClr>
                          <a:srgbClr val="AA800E"/>
                        </a:buClr>
                        <a:buSzTx/>
                        <a:buFont typeface="Times New Roman" charset="0"/>
                        <a:buChar char="s"/>
                        <a:defRPr kumimoji="0" lang="en-GB" altLang="en-US" sz="1829" b="0" i="0" u="none">
                          <a:solidFill>
                            <a:srgbClr val="3333CC"/>
                          </a:solidFill>
                          <a:latin typeface="Arial" pitchFamily="34" charset="0"/>
                        </a:defRPr>
                      </a:lvl4pPr>
                      <a:lvl5pPr marL="2199996" indent="-232258" algn="l" defTabSz="929030" rtl="0" eaLnBrk="1" fontAlgn="base" hangingPunct="1">
                        <a:lnSpc>
                          <a:spcPct val="90000"/>
                        </a:lnSpc>
                        <a:spcBef>
                          <a:spcPct val="20000"/>
                        </a:spcBef>
                        <a:spcAft>
                          <a:spcPct val="0"/>
                        </a:spcAft>
                        <a:buClr>
                          <a:srgbClr val="AA800E"/>
                        </a:buClr>
                        <a:buSzTx/>
                        <a:buFontTx/>
                        <a:buChar char="»"/>
                        <a:defRPr kumimoji="0" lang="en-GB" altLang="en-US" sz="1829" b="0" i="0" u="none">
                          <a:solidFill>
                            <a:srgbClr val="3333CC"/>
                          </a:solidFill>
                          <a:latin typeface="Arial" pitchFamily="34" charset="0"/>
                        </a:defRPr>
                      </a:lvl5pPr>
                    </a:lstStyle>
                    <a:p>
                      <a:pPr marL="0" lvl="0" indent="0" algn="ctr">
                        <a:spcAft>
                          <a:spcPct val="0"/>
                        </a:spcAft>
                        <a:buClrTx/>
                        <a:buFontTx/>
                        <a:buNone/>
                      </a:pPr>
                      <a:r>
                        <a:rPr lang="en-US" altLang="zh-CN" sz="1829">
                          <a:solidFill>
                            <a:srgbClr val="141415"/>
                          </a:solidFill>
                          <a:latin typeface="微软雅黑" charset="-122"/>
                          <a:ea typeface="微软雅黑" charset="-122"/>
                        </a:rPr>
                        <a:t>69.5 (65.2-73.5)</a:t>
                      </a:r>
                      <a:endParaRPr lang="en-US" altLang="zh-CN" sz="1800">
                        <a:solidFill>
                          <a:srgbClr val="141415"/>
                        </a:solidFill>
                        <a:latin typeface="微软雅黑" charset="-122"/>
                        <a:ea typeface="微软雅黑" charset="-122"/>
                      </a:endParaRPr>
                    </a:p>
                  </a:txBody>
                  <a:tcPr marL="92903" marR="92903" marT="46452" marB="46452">
                    <a:lnL w="12700" cap="flat" cmpd="sng" algn="ctr">
                      <a:solidFill>
                        <a:srgbClr val="323235"/>
                      </a:solidFill>
                      <a:prstDash val="solid"/>
                      <a:round/>
                      <a:headEnd type="none" w="med" len="med"/>
                      <a:tailEnd type="none" w="med" len="med"/>
                    </a:lnL>
                    <a:lnR w="12700" cap="flat" cmpd="sng" algn="ctr">
                      <a:solidFill>
                        <a:srgbClr val="323235"/>
                      </a:solidFill>
                      <a:prstDash val="solid"/>
                      <a:round/>
                      <a:headEnd type="none" w="med" len="med"/>
                      <a:tailEnd type="none" w="med" len="med"/>
                    </a:lnR>
                    <a:lnT w="12700" cap="flat" cmpd="sng" algn="ctr">
                      <a:solidFill>
                        <a:srgbClr val="323235"/>
                      </a:solidFill>
                      <a:prstDash val="solid"/>
                      <a:round/>
                      <a:headEnd type="none" w="med" len="med"/>
                      <a:tailEnd type="none" w="med" len="med"/>
                    </a:lnT>
                    <a:lnB w="12700" cap="flat" cmpd="sng" algn="ctr">
                      <a:solidFill>
                        <a:srgbClr val="323235"/>
                      </a:solidFill>
                      <a:prstDash val="solid"/>
                      <a:round/>
                      <a:headEnd type="none" w="med" len="med"/>
                      <a:tailEnd type="none" w="med" len="med"/>
                    </a:lnB>
                    <a:solidFill>
                      <a:srgbClr val="FEFDDE"/>
                    </a:solidFill>
                  </a:tcPr>
                </a:tc>
                <a:tc>
                  <a:txBody>
                    <a:bodyPr vert="horz" wrap="square" lIns="92903" tIns="46452" rIns="92903" bIns="46452"/>
                    <a:lstStyle>
                      <a:lvl1pPr marL="369355" indent="-369355" algn="l" defTabSz="929030" rtl="0" eaLnBrk="1" fontAlgn="base" hangingPunct="1">
                        <a:lnSpc>
                          <a:spcPct val="100000"/>
                        </a:lnSpc>
                        <a:spcBef>
                          <a:spcPct val="0"/>
                        </a:spcBef>
                        <a:spcAft>
                          <a:spcPct val="20000"/>
                        </a:spcAft>
                        <a:buClr>
                          <a:srgbClr val="E9B113"/>
                        </a:buClr>
                        <a:buSzTx/>
                        <a:buFont typeface="Wingdings" charset="2"/>
                        <a:buChar char=""/>
                        <a:defRPr kumimoji="0" lang="en-GB" altLang="en-US" sz="2032" b="1" i="0" u="none">
                          <a:solidFill>
                            <a:schemeClr val="tx1"/>
                          </a:solidFill>
                          <a:latin typeface="Arial" pitchFamily="34" charset="0"/>
                        </a:defRPr>
                      </a:lvl1pPr>
                      <a:lvl2pPr marL="624192" indent="-253226" algn="l" defTabSz="929030" rtl="0" eaLnBrk="1" fontAlgn="base" hangingPunct="1">
                        <a:lnSpc>
                          <a:spcPct val="100000"/>
                        </a:lnSpc>
                        <a:spcBef>
                          <a:spcPct val="0"/>
                        </a:spcBef>
                        <a:spcAft>
                          <a:spcPct val="20000"/>
                        </a:spcAft>
                        <a:buClr>
                          <a:srgbClr val="E9B113"/>
                        </a:buClr>
                        <a:buSzTx/>
                        <a:buFont typeface="Arial" pitchFamily="34" charset="0"/>
                        <a:buChar char="–"/>
                        <a:defRPr kumimoji="0" lang="en-GB" altLang="en-US" sz="1829" b="1" i="0" u="none">
                          <a:solidFill>
                            <a:schemeClr val="tx1"/>
                          </a:solidFill>
                          <a:latin typeface="Arial" pitchFamily="34" charset="0"/>
                        </a:defRPr>
                      </a:lvl2pPr>
                      <a:lvl3pPr marL="885483" indent="-259677" algn="l" defTabSz="929030" rtl="0" eaLnBrk="1" fontAlgn="base" hangingPunct="1">
                        <a:lnSpc>
                          <a:spcPct val="100000"/>
                        </a:lnSpc>
                        <a:spcBef>
                          <a:spcPct val="0"/>
                        </a:spcBef>
                        <a:spcAft>
                          <a:spcPct val="20000"/>
                        </a:spcAft>
                        <a:buClr>
                          <a:srgbClr val="E9B113"/>
                        </a:buClr>
                        <a:buSzTx/>
                        <a:buFontTx/>
                        <a:buChar char="•"/>
                        <a:defRPr kumimoji="0" lang="en-GB" altLang="en-US" sz="1829" b="1" i="0" u="none">
                          <a:solidFill>
                            <a:schemeClr val="tx1"/>
                          </a:solidFill>
                          <a:latin typeface="Arial" pitchFamily="34" charset="0"/>
                        </a:defRPr>
                      </a:lvl3pPr>
                      <a:lvl4pPr marL="1785480" indent="-232258" algn="l" defTabSz="929030" rtl="0" eaLnBrk="1" fontAlgn="base" hangingPunct="1">
                        <a:lnSpc>
                          <a:spcPct val="90000"/>
                        </a:lnSpc>
                        <a:spcBef>
                          <a:spcPct val="20000"/>
                        </a:spcBef>
                        <a:spcAft>
                          <a:spcPct val="0"/>
                        </a:spcAft>
                        <a:buClr>
                          <a:srgbClr val="AA800E"/>
                        </a:buClr>
                        <a:buSzTx/>
                        <a:buFont typeface="Times New Roman" charset="0"/>
                        <a:buChar char="s"/>
                        <a:defRPr kumimoji="0" lang="en-GB" altLang="en-US" sz="1829" b="0" i="0" u="none">
                          <a:solidFill>
                            <a:srgbClr val="3333CC"/>
                          </a:solidFill>
                          <a:latin typeface="Arial" pitchFamily="34" charset="0"/>
                        </a:defRPr>
                      </a:lvl4pPr>
                      <a:lvl5pPr marL="2199996" indent="-232258" algn="l" defTabSz="929030" rtl="0" eaLnBrk="1" fontAlgn="base" hangingPunct="1">
                        <a:lnSpc>
                          <a:spcPct val="90000"/>
                        </a:lnSpc>
                        <a:spcBef>
                          <a:spcPct val="20000"/>
                        </a:spcBef>
                        <a:spcAft>
                          <a:spcPct val="0"/>
                        </a:spcAft>
                        <a:buClr>
                          <a:srgbClr val="AA800E"/>
                        </a:buClr>
                        <a:buSzTx/>
                        <a:buFontTx/>
                        <a:buChar char="»"/>
                        <a:defRPr kumimoji="0" lang="en-GB" altLang="en-US" sz="1829" b="0" i="0" u="none">
                          <a:solidFill>
                            <a:srgbClr val="3333CC"/>
                          </a:solidFill>
                          <a:latin typeface="Arial" pitchFamily="34" charset="0"/>
                        </a:defRPr>
                      </a:lvl5pPr>
                    </a:lstStyle>
                    <a:p>
                      <a:pPr marL="0" lvl="0" indent="0" algn="ctr">
                        <a:spcAft>
                          <a:spcPct val="0"/>
                        </a:spcAft>
                        <a:buClrTx/>
                        <a:buFontTx/>
                        <a:buNone/>
                      </a:pPr>
                      <a:r>
                        <a:rPr lang="en-US" altLang="zh-CN" sz="1829">
                          <a:solidFill>
                            <a:srgbClr val="141415"/>
                          </a:solidFill>
                          <a:latin typeface="微软雅黑" charset="-122"/>
                          <a:ea typeface="微软雅黑" charset="-122"/>
                        </a:rPr>
                        <a:t>57.9 (53.3-62.3)</a:t>
                      </a:r>
                      <a:endParaRPr lang="en-US" altLang="zh-CN" sz="1800">
                        <a:solidFill>
                          <a:srgbClr val="141415"/>
                        </a:solidFill>
                        <a:latin typeface="微软雅黑" charset="-122"/>
                        <a:ea typeface="微软雅黑" charset="-122"/>
                      </a:endParaRPr>
                    </a:p>
                  </a:txBody>
                  <a:tcPr marL="92903" marR="92903" marT="46452" marB="46452">
                    <a:lnL w="12700" cap="flat" cmpd="sng" algn="ctr">
                      <a:solidFill>
                        <a:srgbClr val="323235"/>
                      </a:solidFill>
                      <a:prstDash val="solid"/>
                      <a:round/>
                      <a:headEnd type="none" w="med" len="med"/>
                      <a:tailEnd type="none" w="med" len="med"/>
                    </a:lnL>
                    <a:lnR w="12700" cap="flat" cmpd="sng" algn="ctr">
                      <a:solidFill>
                        <a:srgbClr val="323235"/>
                      </a:solidFill>
                      <a:prstDash val="solid"/>
                      <a:round/>
                      <a:headEnd type="none" w="med" len="med"/>
                      <a:tailEnd type="none" w="med" len="med"/>
                    </a:lnR>
                    <a:lnT w="12700" cap="flat" cmpd="sng" algn="ctr">
                      <a:solidFill>
                        <a:srgbClr val="323235"/>
                      </a:solidFill>
                      <a:prstDash val="solid"/>
                      <a:round/>
                      <a:headEnd type="none" w="med" len="med"/>
                      <a:tailEnd type="none" w="med" len="med"/>
                    </a:lnT>
                    <a:lnB w="12700" cap="flat" cmpd="sng" algn="ctr">
                      <a:solidFill>
                        <a:srgbClr val="323235"/>
                      </a:solidFill>
                      <a:prstDash val="solid"/>
                      <a:round/>
                      <a:headEnd type="none" w="med" len="med"/>
                      <a:tailEnd type="none" w="med" len="med"/>
                    </a:lnB>
                    <a:solidFill>
                      <a:srgbClr val="FEFDDE"/>
                    </a:solidFill>
                  </a:tcPr>
                </a:tc>
                <a:tc>
                  <a:txBody>
                    <a:bodyPr vert="horz" wrap="square" lIns="92903" tIns="46452" rIns="92903" bIns="46452"/>
                    <a:lstStyle>
                      <a:lvl1pPr marL="369355" indent="-369355" algn="l" defTabSz="929030" rtl="0" eaLnBrk="1" fontAlgn="base" hangingPunct="1">
                        <a:lnSpc>
                          <a:spcPct val="100000"/>
                        </a:lnSpc>
                        <a:spcBef>
                          <a:spcPct val="0"/>
                        </a:spcBef>
                        <a:spcAft>
                          <a:spcPct val="20000"/>
                        </a:spcAft>
                        <a:buClr>
                          <a:srgbClr val="E9B113"/>
                        </a:buClr>
                        <a:buSzTx/>
                        <a:buFont typeface="Wingdings" charset="2"/>
                        <a:buChar char=""/>
                        <a:defRPr kumimoji="0" lang="en-GB" altLang="en-US" sz="2032" b="1" i="0" u="none">
                          <a:solidFill>
                            <a:schemeClr val="tx1"/>
                          </a:solidFill>
                          <a:latin typeface="Arial" pitchFamily="34" charset="0"/>
                        </a:defRPr>
                      </a:lvl1pPr>
                      <a:lvl2pPr marL="624192" indent="-253226" algn="l" defTabSz="929030" rtl="0" eaLnBrk="1" fontAlgn="base" hangingPunct="1">
                        <a:lnSpc>
                          <a:spcPct val="100000"/>
                        </a:lnSpc>
                        <a:spcBef>
                          <a:spcPct val="0"/>
                        </a:spcBef>
                        <a:spcAft>
                          <a:spcPct val="20000"/>
                        </a:spcAft>
                        <a:buClr>
                          <a:srgbClr val="E9B113"/>
                        </a:buClr>
                        <a:buSzTx/>
                        <a:buFont typeface="Arial" pitchFamily="34" charset="0"/>
                        <a:buChar char="–"/>
                        <a:defRPr kumimoji="0" lang="en-GB" altLang="en-US" sz="1829" b="1" i="0" u="none">
                          <a:solidFill>
                            <a:schemeClr val="tx1"/>
                          </a:solidFill>
                          <a:latin typeface="Arial" pitchFamily="34" charset="0"/>
                        </a:defRPr>
                      </a:lvl2pPr>
                      <a:lvl3pPr marL="885483" indent="-259677" algn="l" defTabSz="929030" rtl="0" eaLnBrk="1" fontAlgn="base" hangingPunct="1">
                        <a:lnSpc>
                          <a:spcPct val="100000"/>
                        </a:lnSpc>
                        <a:spcBef>
                          <a:spcPct val="0"/>
                        </a:spcBef>
                        <a:spcAft>
                          <a:spcPct val="20000"/>
                        </a:spcAft>
                        <a:buClr>
                          <a:srgbClr val="E9B113"/>
                        </a:buClr>
                        <a:buSzTx/>
                        <a:buFontTx/>
                        <a:buChar char="•"/>
                        <a:defRPr kumimoji="0" lang="en-GB" altLang="en-US" sz="1829" b="1" i="0" u="none">
                          <a:solidFill>
                            <a:schemeClr val="tx1"/>
                          </a:solidFill>
                          <a:latin typeface="Arial" pitchFamily="34" charset="0"/>
                        </a:defRPr>
                      </a:lvl3pPr>
                      <a:lvl4pPr marL="1785480" indent="-232258" algn="l" defTabSz="929030" rtl="0" eaLnBrk="1" fontAlgn="base" hangingPunct="1">
                        <a:lnSpc>
                          <a:spcPct val="90000"/>
                        </a:lnSpc>
                        <a:spcBef>
                          <a:spcPct val="20000"/>
                        </a:spcBef>
                        <a:spcAft>
                          <a:spcPct val="0"/>
                        </a:spcAft>
                        <a:buClr>
                          <a:srgbClr val="AA800E"/>
                        </a:buClr>
                        <a:buSzTx/>
                        <a:buFont typeface="Times New Roman" charset="0"/>
                        <a:buChar char="s"/>
                        <a:defRPr kumimoji="0" lang="en-GB" altLang="en-US" sz="1829" b="0" i="0" u="none">
                          <a:solidFill>
                            <a:srgbClr val="3333CC"/>
                          </a:solidFill>
                          <a:latin typeface="Arial" pitchFamily="34" charset="0"/>
                        </a:defRPr>
                      </a:lvl4pPr>
                      <a:lvl5pPr marL="2199996" indent="-232258" algn="l" defTabSz="929030" rtl="0" eaLnBrk="1" fontAlgn="base" hangingPunct="1">
                        <a:lnSpc>
                          <a:spcPct val="90000"/>
                        </a:lnSpc>
                        <a:spcBef>
                          <a:spcPct val="20000"/>
                        </a:spcBef>
                        <a:spcAft>
                          <a:spcPct val="0"/>
                        </a:spcAft>
                        <a:buClr>
                          <a:srgbClr val="AA800E"/>
                        </a:buClr>
                        <a:buSzTx/>
                        <a:buFontTx/>
                        <a:buChar char="»"/>
                        <a:defRPr kumimoji="0" lang="en-GB" altLang="en-US" sz="1829" b="0" i="0" u="none">
                          <a:solidFill>
                            <a:srgbClr val="3333CC"/>
                          </a:solidFill>
                          <a:latin typeface="Arial" pitchFamily="34" charset="0"/>
                        </a:defRPr>
                      </a:lvl5pPr>
                    </a:lstStyle>
                    <a:p>
                      <a:pPr marL="0" lvl="0" indent="0" algn="ctr">
                        <a:spcAft>
                          <a:spcPct val="0"/>
                        </a:spcAft>
                        <a:buClrTx/>
                        <a:buFontTx/>
                        <a:buNone/>
                      </a:pPr>
                      <a:r>
                        <a:rPr lang="en-US" altLang="zh-CN" sz="1829">
                          <a:solidFill>
                            <a:srgbClr val="141415"/>
                          </a:solidFill>
                          <a:latin typeface="微软雅黑" charset="-122"/>
                          <a:ea typeface="微软雅黑" charset="-122"/>
                        </a:rPr>
                        <a:t>.0002</a:t>
                      </a:r>
                      <a:endParaRPr lang="en-US" altLang="zh-CN" sz="1800">
                        <a:solidFill>
                          <a:srgbClr val="141415"/>
                        </a:solidFill>
                        <a:latin typeface="微软雅黑" charset="-122"/>
                        <a:ea typeface="微软雅黑" charset="-122"/>
                      </a:endParaRPr>
                    </a:p>
                  </a:txBody>
                  <a:tcPr marL="92903" marR="92903" marT="46452" marB="46452">
                    <a:lnL w="12700" cap="flat" cmpd="sng" algn="ctr">
                      <a:solidFill>
                        <a:srgbClr val="323235"/>
                      </a:solidFill>
                      <a:prstDash val="solid"/>
                      <a:round/>
                      <a:headEnd type="none" w="med" len="med"/>
                      <a:tailEnd type="none" w="med" len="med"/>
                    </a:lnL>
                    <a:lnR w="12700" cap="flat" cmpd="sng" algn="ctr">
                      <a:solidFill>
                        <a:srgbClr val="323235"/>
                      </a:solidFill>
                      <a:prstDash val="solid"/>
                      <a:round/>
                      <a:headEnd type="none" w="med" len="med"/>
                      <a:tailEnd type="none" w="med" len="med"/>
                    </a:lnR>
                    <a:lnT w="12700" cap="flat" cmpd="sng" algn="ctr">
                      <a:solidFill>
                        <a:srgbClr val="323235"/>
                      </a:solidFill>
                      <a:prstDash val="solid"/>
                      <a:round/>
                      <a:headEnd type="none" w="med" len="med"/>
                      <a:tailEnd type="none" w="med" len="med"/>
                    </a:lnT>
                    <a:lnB w="12700" cap="flat" cmpd="sng" algn="ctr">
                      <a:solidFill>
                        <a:srgbClr val="323235"/>
                      </a:solidFill>
                      <a:prstDash val="solid"/>
                      <a:round/>
                      <a:headEnd type="none" w="med" len="med"/>
                      <a:tailEnd type="none" w="med" len="med"/>
                    </a:lnB>
                    <a:solidFill>
                      <a:srgbClr val="FEFDDE"/>
                    </a:solidFill>
                  </a:tcPr>
                </a:tc>
              </a:tr>
              <a:tr h="712902">
                <a:tc>
                  <a:txBody>
                    <a:bodyPr vert="horz" wrap="square" lIns="92903" tIns="46452" rIns="92903" bIns="46452"/>
                    <a:lstStyle>
                      <a:lvl1pPr marL="369355" indent="-369355" algn="l" defTabSz="929030" rtl="0" eaLnBrk="1" fontAlgn="base" hangingPunct="1">
                        <a:lnSpc>
                          <a:spcPct val="100000"/>
                        </a:lnSpc>
                        <a:spcBef>
                          <a:spcPct val="0"/>
                        </a:spcBef>
                        <a:spcAft>
                          <a:spcPct val="20000"/>
                        </a:spcAft>
                        <a:buClr>
                          <a:srgbClr val="E9B113"/>
                        </a:buClr>
                        <a:buSzTx/>
                        <a:buFont typeface="Wingdings" charset="2"/>
                        <a:buChar char=""/>
                        <a:defRPr kumimoji="0" lang="en-GB" altLang="en-US" sz="2032" b="1" i="0" u="none">
                          <a:solidFill>
                            <a:schemeClr val="tx1"/>
                          </a:solidFill>
                          <a:latin typeface="Arial" pitchFamily="34" charset="0"/>
                        </a:defRPr>
                      </a:lvl1pPr>
                      <a:lvl2pPr marL="624192" indent="-253226" algn="l" defTabSz="929030" rtl="0" eaLnBrk="1" fontAlgn="base" hangingPunct="1">
                        <a:lnSpc>
                          <a:spcPct val="100000"/>
                        </a:lnSpc>
                        <a:spcBef>
                          <a:spcPct val="0"/>
                        </a:spcBef>
                        <a:spcAft>
                          <a:spcPct val="20000"/>
                        </a:spcAft>
                        <a:buClr>
                          <a:srgbClr val="E9B113"/>
                        </a:buClr>
                        <a:buSzTx/>
                        <a:buFont typeface="Arial" pitchFamily="34" charset="0"/>
                        <a:buChar char="–"/>
                        <a:defRPr kumimoji="0" lang="en-GB" altLang="en-US" sz="1829" b="1" i="0" u="none">
                          <a:solidFill>
                            <a:schemeClr val="tx1"/>
                          </a:solidFill>
                          <a:latin typeface="Arial" pitchFamily="34" charset="0"/>
                        </a:defRPr>
                      </a:lvl2pPr>
                      <a:lvl3pPr marL="885483" indent="-259677" algn="l" defTabSz="929030" rtl="0" eaLnBrk="1" fontAlgn="base" hangingPunct="1">
                        <a:lnSpc>
                          <a:spcPct val="100000"/>
                        </a:lnSpc>
                        <a:spcBef>
                          <a:spcPct val="0"/>
                        </a:spcBef>
                        <a:spcAft>
                          <a:spcPct val="20000"/>
                        </a:spcAft>
                        <a:buClr>
                          <a:srgbClr val="E9B113"/>
                        </a:buClr>
                        <a:buSzTx/>
                        <a:buFontTx/>
                        <a:buChar char="•"/>
                        <a:defRPr kumimoji="0" lang="en-GB" altLang="en-US" sz="1829" b="1" i="0" u="none">
                          <a:solidFill>
                            <a:schemeClr val="tx1"/>
                          </a:solidFill>
                          <a:latin typeface="Arial" pitchFamily="34" charset="0"/>
                        </a:defRPr>
                      </a:lvl3pPr>
                      <a:lvl4pPr marL="1785480" indent="-232258" algn="l" defTabSz="929030" rtl="0" eaLnBrk="1" fontAlgn="base" hangingPunct="1">
                        <a:lnSpc>
                          <a:spcPct val="90000"/>
                        </a:lnSpc>
                        <a:spcBef>
                          <a:spcPct val="20000"/>
                        </a:spcBef>
                        <a:spcAft>
                          <a:spcPct val="0"/>
                        </a:spcAft>
                        <a:buClr>
                          <a:srgbClr val="AA800E"/>
                        </a:buClr>
                        <a:buSzTx/>
                        <a:buFont typeface="Times New Roman" charset="0"/>
                        <a:buChar char="s"/>
                        <a:defRPr kumimoji="0" lang="en-GB" altLang="en-US" sz="1829" b="0" i="0" u="none">
                          <a:solidFill>
                            <a:srgbClr val="3333CC"/>
                          </a:solidFill>
                          <a:latin typeface="Arial" pitchFamily="34" charset="0"/>
                        </a:defRPr>
                      </a:lvl4pPr>
                      <a:lvl5pPr marL="2199996" indent="-232258" algn="l" defTabSz="929030" rtl="0" eaLnBrk="1" fontAlgn="base" hangingPunct="1">
                        <a:lnSpc>
                          <a:spcPct val="90000"/>
                        </a:lnSpc>
                        <a:spcBef>
                          <a:spcPct val="20000"/>
                        </a:spcBef>
                        <a:spcAft>
                          <a:spcPct val="0"/>
                        </a:spcAft>
                        <a:buClr>
                          <a:srgbClr val="AA800E"/>
                        </a:buClr>
                        <a:buSzTx/>
                        <a:buFontTx/>
                        <a:buChar char="»"/>
                        <a:defRPr kumimoji="0" lang="en-GB" altLang="en-US" sz="1829" b="0" i="0" u="none">
                          <a:solidFill>
                            <a:srgbClr val="3333CC"/>
                          </a:solidFill>
                          <a:latin typeface="Arial" pitchFamily="34" charset="0"/>
                        </a:defRPr>
                      </a:lvl5pPr>
                    </a:lstStyle>
                    <a:p>
                      <a:pPr marL="0" lvl="0" indent="0">
                        <a:spcAft>
                          <a:spcPct val="0"/>
                        </a:spcAft>
                        <a:buClrTx/>
                        <a:buFontTx/>
                        <a:buNone/>
                      </a:pPr>
                      <a:r>
                        <a:rPr lang="zh-CN" altLang="en-US" sz="1829">
                          <a:solidFill>
                            <a:srgbClr val="141415"/>
                          </a:solidFill>
                          <a:latin typeface="微软雅黑" charset="-122"/>
                          <a:ea typeface="微软雅黑" charset="-122"/>
                        </a:rPr>
                        <a:t>客观反应率</a:t>
                      </a:r>
                      <a:endParaRPr lang="en-US" altLang="zh-CN" sz="1800">
                        <a:solidFill>
                          <a:srgbClr val="141415"/>
                        </a:solidFill>
                        <a:latin typeface="微软雅黑" charset="-122"/>
                        <a:ea typeface="微软雅黑" charset="-122"/>
                      </a:endParaRPr>
                    </a:p>
                  </a:txBody>
                  <a:tcPr marL="92903" marR="92903" marT="46452" marB="46452">
                    <a:lnL w="12700" cap="flat" cmpd="sng" algn="ctr">
                      <a:solidFill>
                        <a:srgbClr val="323235"/>
                      </a:solidFill>
                      <a:prstDash val="solid"/>
                      <a:round/>
                      <a:headEnd type="none" w="med" len="med"/>
                      <a:tailEnd type="none" w="med" len="med"/>
                    </a:lnL>
                    <a:lnR w="12700" cap="flat" cmpd="sng" algn="ctr">
                      <a:solidFill>
                        <a:srgbClr val="323235"/>
                      </a:solidFill>
                      <a:prstDash val="solid"/>
                      <a:round/>
                      <a:headEnd type="none" w="med" len="med"/>
                      <a:tailEnd type="none" w="med" len="med"/>
                    </a:lnR>
                    <a:lnT w="12700" cap="flat" cmpd="sng" algn="ctr">
                      <a:solidFill>
                        <a:srgbClr val="323235"/>
                      </a:solidFill>
                      <a:prstDash val="solid"/>
                      <a:round/>
                      <a:headEnd type="none" w="med" len="med"/>
                      <a:tailEnd type="none" w="med" len="med"/>
                    </a:lnT>
                    <a:lnB w="12700" cap="flat" cmpd="sng" algn="ctr">
                      <a:solidFill>
                        <a:srgbClr val="323235"/>
                      </a:solidFill>
                      <a:prstDash val="solid"/>
                      <a:round/>
                      <a:headEnd type="none" w="med" len="med"/>
                      <a:tailEnd type="none" w="med" len="med"/>
                    </a:lnB>
                    <a:solidFill>
                      <a:srgbClr val="FEFDDE"/>
                    </a:solidFill>
                  </a:tcPr>
                </a:tc>
                <a:tc>
                  <a:txBody>
                    <a:bodyPr vert="horz" wrap="square" lIns="92903" tIns="46452" rIns="92903" bIns="46452"/>
                    <a:lstStyle>
                      <a:lvl1pPr marL="369355" indent="-369355" algn="l" defTabSz="929030" rtl="0" eaLnBrk="1" fontAlgn="base" hangingPunct="1">
                        <a:lnSpc>
                          <a:spcPct val="100000"/>
                        </a:lnSpc>
                        <a:spcBef>
                          <a:spcPct val="0"/>
                        </a:spcBef>
                        <a:spcAft>
                          <a:spcPct val="20000"/>
                        </a:spcAft>
                        <a:buClr>
                          <a:srgbClr val="E9B113"/>
                        </a:buClr>
                        <a:buSzTx/>
                        <a:buFont typeface="Wingdings" charset="2"/>
                        <a:buChar char=""/>
                        <a:defRPr kumimoji="0" lang="en-GB" altLang="en-US" sz="2032" b="1" i="0" u="none">
                          <a:solidFill>
                            <a:schemeClr val="tx1"/>
                          </a:solidFill>
                          <a:latin typeface="Arial" pitchFamily="34" charset="0"/>
                        </a:defRPr>
                      </a:lvl1pPr>
                      <a:lvl2pPr marL="624192" indent="-253226" algn="l" defTabSz="929030" rtl="0" eaLnBrk="1" fontAlgn="base" hangingPunct="1">
                        <a:lnSpc>
                          <a:spcPct val="100000"/>
                        </a:lnSpc>
                        <a:spcBef>
                          <a:spcPct val="0"/>
                        </a:spcBef>
                        <a:spcAft>
                          <a:spcPct val="20000"/>
                        </a:spcAft>
                        <a:buClr>
                          <a:srgbClr val="E9B113"/>
                        </a:buClr>
                        <a:buSzTx/>
                        <a:buFont typeface="Arial" pitchFamily="34" charset="0"/>
                        <a:buChar char="–"/>
                        <a:defRPr kumimoji="0" lang="en-GB" altLang="en-US" sz="1829" b="1" i="0" u="none">
                          <a:solidFill>
                            <a:schemeClr val="tx1"/>
                          </a:solidFill>
                          <a:latin typeface="Arial" pitchFamily="34" charset="0"/>
                        </a:defRPr>
                      </a:lvl2pPr>
                      <a:lvl3pPr marL="885483" indent="-259677" algn="l" defTabSz="929030" rtl="0" eaLnBrk="1" fontAlgn="base" hangingPunct="1">
                        <a:lnSpc>
                          <a:spcPct val="100000"/>
                        </a:lnSpc>
                        <a:spcBef>
                          <a:spcPct val="0"/>
                        </a:spcBef>
                        <a:spcAft>
                          <a:spcPct val="20000"/>
                        </a:spcAft>
                        <a:buClr>
                          <a:srgbClr val="E9B113"/>
                        </a:buClr>
                        <a:buSzTx/>
                        <a:buFontTx/>
                        <a:buChar char="•"/>
                        <a:defRPr kumimoji="0" lang="en-GB" altLang="en-US" sz="1829" b="1" i="0" u="none">
                          <a:solidFill>
                            <a:schemeClr val="tx1"/>
                          </a:solidFill>
                          <a:latin typeface="Arial" pitchFamily="34" charset="0"/>
                        </a:defRPr>
                      </a:lvl3pPr>
                      <a:lvl4pPr marL="1785480" indent="-232258" algn="l" defTabSz="929030" rtl="0" eaLnBrk="1" fontAlgn="base" hangingPunct="1">
                        <a:lnSpc>
                          <a:spcPct val="90000"/>
                        </a:lnSpc>
                        <a:spcBef>
                          <a:spcPct val="20000"/>
                        </a:spcBef>
                        <a:spcAft>
                          <a:spcPct val="0"/>
                        </a:spcAft>
                        <a:buClr>
                          <a:srgbClr val="AA800E"/>
                        </a:buClr>
                        <a:buSzTx/>
                        <a:buFont typeface="Times New Roman" charset="0"/>
                        <a:buChar char="s"/>
                        <a:defRPr kumimoji="0" lang="en-GB" altLang="en-US" sz="1829" b="0" i="0" u="none">
                          <a:solidFill>
                            <a:srgbClr val="3333CC"/>
                          </a:solidFill>
                          <a:latin typeface="Arial" pitchFamily="34" charset="0"/>
                        </a:defRPr>
                      </a:lvl4pPr>
                      <a:lvl5pPr marL="2199996" indent="-232258" algn="l" defTabSz="929030" rtl="0" eaLnBrk="1" fontAlgn="base" hangingPunct="1">
                        <a:lnSpc>
                          <a:spcPct val="90000"/>
                        </a:lnSpc>
                        <a:spcBef>
                          <a:spcPct val="20000"/>
                        </a:spcBef>
                        <a:spcAft>
                          <a:spcPct val="0"/>
                        </a:spcAft>
                        <a:buClr>
                          <a:srgbClr val="AA800E"/>
                        </a:buClr>
                        <a:buSzTx/>
                        <a:buFontTx/>
                        <a:buChar char="»"/>
                        <a:defRPr kumimoji="0" lang="en-GB" altLang="en-US" sz="1829" b="0" i="0" u="none">
                          <a:solidFill>
                            <a:srgbClr val="3333CC"/>
                          </a:solidFill>
                          <a:latin typeface="Arial" pitchFamily="34" charset="0"/>
                        </a:defRPr>
                      </a:lvl5pPr>
                    </a:lstStyle>
                    <a:p>
                      <a:pPr marL="0" lvl="0" indent="0" algn="ctr">
                        <a:spcAft>
                          <a:spcPct val="0"/>
                        </a:spcAft>
                        <a:buClrTx/>
                        <a:buFontTx/>
                        <a:buNone/>
                      </a:pPr>
                      <a:r>
                        <a:rPr lang="en-US" altLang="zh-CN" sz="1829">
                          <a:solidFill>
                            <a:srgbClr val="141415"/>
                          </a:solidFill>
                          <a:latin typeface="微软雅黑" charset="-122"/>
                          <a:ea typeface="微软雅黑" charset="-122"/>
                        </a:rPr>
                        <a:t>53.2 (46.8-59.6)</a:t>
                      </a:r>
                      <a:endParaRPr lang="en-US" altLang="zh-CN" sz="1800">
                        <a:solidFill>
                          <a:srgbClr val="141415"/>
                        </a:solidFill>
                        <a:latin typeface="微软雅黑" charset="-122"/>
                        <a:ea typeface="微软雅黑" charset="-122"/>
                      </a:endParaRPr>
                    </a:p>
                  </a:txBody>
                  <a:tcPr marL="92903" marR="92903" marT="46452" marB="46452">
                    <a:lnL w="12700" cap="flat" cmpd="sng" algn="ctr">
                      <a:solidFill>
                        <a:srgbClr val="323235"/>
                      </a:solidFill>
                      <a:prstDash val="solid"/>
                      <a:round/>
                      <a:headEnd type="none" w="med" len="med"/>
                      <a:tailEnd type="none" w="med" len="med"/>
                    </a:lnL>
                    <a:lnR w="12700" cap="flat" cmpd="sng" algn="ctr">
                      <a:solidFill>
                        <a:srgbClr val="323235"/>
                      </a:solidFill>
                      <a:prstDash val="solid"/>
                      <a:round/>
                      <a:headEnd type="none" w="med" len="med"/>
                      <a:tailEnd type="none" w="med" len="med"/>
                    </a:lnR>
                    <a:lnT w="12700" cap="flat" cmpd="sng" algn="ctr">
                      <a:solidFill>
                        <a:srgbClr val="323235"/>
                      </a:solidFill>
                      <a:prstDash val="solid"/>
                      <a:round/>
                      <a:headEnd type="none" w="med" len="med"/>
                      <a:tailEnd type="none" w="med" len="med"/>
                    </a:lnT>
                    <a:lnB w="12700" cap="flat" cmpd="sng" algn="ctr">
                      <a:solidFill>
                        <a:srgbClr val="323235"/>
                      </a:solidFill>
                      <a:prstDash val="solid"/>
                      <a:round/>
                      <a:headEnd type="none" w="med" len="med"/>
                      <a:tailEnd type="none" w="med" len="med"/>
                    </a:lnB>
                    <a:solidFill>
                      <a:srgbClr val="FEFDDE"/>
                    </a:solidFill>
                  </a:tcPr>
                </a:tc>
                <a:tc>
                  <a:txBody>
                    <a:bodyPr vert="horz" wrap="square" lIns="92903" tIns="46452" rIns="92903" bIns="46452"/>
                    <a:lstStyle>
                      <a:lvl1pPr marL="369355" indent="-369355" algn="l" defTabSz="929030" rtl="0" eaLnBrk="1" fontAlgn="base" hangingPunct="1">
                        <a:lnSpc>
                          <a:spcPct val="100000"/>
                        </a:lnSpc>
                        <a:spcBef>
                          <a:spcPct val="0"/>
                        </a:spcBef>
                        <a:spcAft>
                          <a:spcPct val="20000"/>
                        </a:spcAft>
                        <a:buClr>
                          <a:srgbClr val="E9B113"/>
                        </a:buClr>
                        <a:buSzTx/>
                        <a:buFont typeface="Wingdings" charset="2"/>
                        <a:buChar char=""/>
                        <a:defRPr kumimoji="0" lang="en-GB" altLang="en-US" sz="2032" b="1" i="0" u="none">
                          <a:solidFill>
                            <a:schemeClr val="tx1"/>
                          </a:solidFill>
                          <a:latin typeface="Arial" pitchFamily="34" charset="0"/>
                        </a:defRPr>
                      </a:lvl1pPr>
                      <a:lvl2pPr marL="624192" indent="-253226" algn="l" defTabSz="929030" rtl="0" eaLnBrk="1" fontAlgn="base" hangingPunct="1">
                        <a:lnSpc>
                          <a:spcPct val="100000"/>
                        </a:lnSpc>
                        <a:spcBef>
                          <a:spcPct val="0"/>
                        </a:spcBef>
                        <a:spcAft>
                          <a:spcPct val="20000"/>
                        </a:spcAft>
                        <a:buClr>
                          <a:srgbClr val="E9B113"/>
                        </a:buClr>
                        <a:buSzTx/>
                        <a:buFont typeface="Arial" pitchFamily="34" charset="0"/>
                        <a:buChar char="–"/>
                        <a:defRPr kumimoji="0" lang="en-GB" altLang="en-US" sz="1829" b="1" i="0" u="none">
                          <a:solidFill>
                            <a:schemeClr val="tx1"/>
                          </a:solidFill>
                          <a:latin typeface="Arial" pitchFamily="34" charset="0"/>
                        </a:defRPr>
                      </a:lvl2pPr>
                      <a:lvl3pPr marL="885483" indent="-259677" algn="l" defTabSz="929030" rtl="0" eaLnBrk="1" fontAlgn="base" hangingPunct="1">
                        <a:lnSpc>
                          <a:spcPct val="100000"/>
                        </a:lnSpc>
                        <a:spcBef>
                          <a:spcPct val="0"/>
                        </a:spcBef>
                        <a:spcAft>
                          <a:spcPct val="20000"/>
                        </a:spcAft>
                        <a:buClr>
                          <a:srgbClr val="E9B113"/>
                        </a:buClr>
                        <a:buSzTx/>
                        <a:buFontTx/>
                        <a:buChar char="•"/>
                        <a:defRPr kumimoji="0" lang="en-GB" altLang="en-US" sz="1829" b="1" i="0" u="none">
                          <a:solidFill>
                            <a:schemeClr val="tx1"/>
                          </a:solidFill>
                          <a:latin typeface="Arial" pitchFamily="34" charset="0"/>
                        </a:defRPr>
                      </a:lvl3pPr>
                      <a:lvl4pPr marL="1785480" indent="-232258" algn="l" defTabSz="929030" rtl="0" eaLnBrk="1" fontAlgn="base" hangingPunct="1">
                        <a:lnSpc>
                          <a:spcPct val="90000"/>
                        </a:lnSpc>
                        <a:spcBef>
                          <a:spcPct val="20000"/>
                        </a:spcBef>
                        <a:spcAft>
                          <a:spcPct val="0"/>
                        </a:spcAft>
                        <a:buClr>
                          <a:srgbClr val="AA800E"/>
                        </a:buClr>
                        <a:buSzTx/>
                        <a:buFont typeface="Times New Roman" charset="0"/>
                        <a:buChar char="s"/>
                        <a:defRPr kumimoji="0" lang="en-GB" altLang="en-US" sz="1829" b="0" i="0" u="none">
                          <a:solidFill>
                            <a:srgbClr val="3333CC"/>
                          </a:solidFill>
                          <a:latin typeface="Arial" pitchFamily="34" charset="0"/>
                        </a:defRPr>
                      </a:lvl4pPr>
                      <a:lvl5pPr marL="2199996" indent="-232258" algn="l" defTabSz="929030" rtl="0" eaLnBrk="1" fontAlgn="base" hangingPunct="1">
                        <a:lnSpc>
                          <a:spcPct val="90000"/>
                        </a:lnSpc>
                        <a:spcBef>
                          <a:spcPct val="20000"/>
                        </a:spcBef>
                        <a:spcAft>
                          <a:spcPct val="0"/>
                        </a:spcAft>
                        <a:buClr>
                          <a:srgbClr val="AA800E"/>
                        </a:buClr>
                        <a:buSzTx/>
                        <a:buFontTx/>
                        <a:buChar char="»"/>
                        <a:defRPr kumimoji="0" lang="en-GB" altLang="en-US" sz="1829" b="0" i="0" u="none">
                          <a:solidFill>
                            <a:srgbClr val="3333CC"/>
                          </a:solidFill>
                          <a:latin typeface="Arial" pitchFamily="34" charset="0"/>
                        </a:defRPr>
                      </a:lvl5pPr>
                    </a:lstStyle>
                    <a:p>
                      <a:pPr marL="0" lvl="0" indent="0" algn="ctr">
                        <a:spcAft>
                          <a:spcPct val="0"/>
                        </a:spcAft>
                        <a:buClrTx/>
                        <a:buFontTx/>
                        <a:buNone/>
                      </a:pPr>
                      <a:r>
                        <a:rPr lang="en-US" altLang="zh-CN" sz="1829">
                          <a:solidFill>
                            <a:srgbClr val="141415"/>
                          </a:solidFill>
                          <a:latin typeface="微软雅黑" charset="-122"/>
                          <a:ea typeface="微软雅黑" charset="-122"/>
                        </a:rPr>
                        <a:t>42.1 (36.2-48.2)</a:t>
                      </a:r>
                      <a:endParaRPr lang="en-US" altLang="zh-CN" sz="1800">
                        <a:solidFill>
                          <a:srgbClr val="141415"/>
                        </a:solidFill>
                        <a:latin typeface="微软雅黑" charset="-122"/>
                        <a:ea typeface="微软雅黑" charset="-122"/>
                      </a:endParaRPr>
                    </a:p>
                  </a:txBody>
                  <a:tcPr marL="92903" marR="92903" marT="46452" marB="46452">
                    <a:lnL w="12700" cap="flat" cmpd="sng" algn="ctr">
                      <a:solidFill>
                        <a:srgbClr val="323235"/>
                      </a:solidFill>
                      <a:prstDash val="solid"/>
                      <a:round/>
                      <a:headEnd type="none" w="med" len="med"/>
                      <a:tailEnd type="none" w="med" len="med"/>
                    </a:lnL>
                    <a:lnR w="12700" cap="flat" cmpd="sng" algn="ctr">
                      <a:solidFill>
                        <a:srgbClr val="323235"/>
                      </a:solidFill>
                      <a:prstDash val="solid"/>
                      <a:round/>
                      <a:headEnd type="none" w="med" len="med"/>
                      <a:tailEnd type="none" w="med" len="med"/>
                    </a:lnR>
                    <a:lnT w="12700" cap="flat" cmpd="sng" algn="ctr">
                      <a:solidFill>
                        <a:srgbClr val="323235"/>
                      </a:solidFill>
                      <a:prstDash val="solid"/>
                      <a:round/>
                      <a:headEnd type="none" w="med" len="med"/>
                      <a:tailEnd type="none" w="med" len="med"/>
                    </a:lnT>
                    <a:lnB w="12700" cap="flat" cmpd="sng" algn="ctr">
                      <a:solidFill>
                        <a:srgbClr val="323235"/>
                      </a:solidFill>
                      <a:prstDash val="solid"/>
                      <a:round/>
                      <a:headEnd type="none" w="med" len="med"/>
                      <a:tailEnd type="none" w="med" len="med"/>
                    </a:lnB>
                    <a:solidFill>
                      <a:srgbClr val="FEFDDE"/>
                    </a:solidFill>
                  </a:tcPr>
                </a:tc>
                <a:tc>
                  <a:txBody>
                    <a:bodyPr vert="horz" wrap="square" lIns="92903" tIns="46452" rIns="92903" bIns="46452"/>
                    <a:lstStyle>
                      <a:lvl1pPr marL="369355" indent="-369355" algn="l" defTabSz="929030" rtl="0" eaLnBrk="1" fontAlgn="base" hangingPunct="1">
                        <a:lnSpc>
                          <a:spcPct val="100000"/>
                        </a:lnSpc>
                        <a:spcBef>
                          <a:spcPct val="0"/>
                        </a:spcBef>
                        <a:spcAft>
                          <a:spcPct val="20000"/>
                        </a:spcAft>
                        <a:buClr>
                          <a:srgbClr val="E9B113"/>
                        </a:buClr>
                        <a:buSzTx/>
                        <a:buFont typeface="Wingdings" charset="2"/>
                        <a:buChar char=""/>
                        <a:defRPr kumimoji="0" lang="en-GB" altLang="en-US" sz="2032" b="1" i="0" u="none">
                          <a:solidFill>
                            <a:schemeClr val="tx1"/>
                          </a:solidFill>
                          <a:latin typeface="Arial" pitchFamily="34" charset="0"/>
                        </a:defRPr>
                      </a:lvl1pPr>
                      <a:lvl2pPr marL="624192" indent="-253226" algn="l" defTabSz="929030" rtl="0" eaLnBrk="1" fontAlgn="base" hangingPunct="1">
                        <a:lnSpc>
                          <a:spcPct val="100000"/>
                        </a:lnSpc>
                        <a:spcBef>
                          <a:spcPct val="0"/>
                        </a:spcBef>
                        <a:spcAft>
                          <a:spcPct val="20000"/>
                        </a:spcAft>
                        <a:buClr>
                          <a:srgbClr val="E9B113"/>
                        </a:buClr>
                        <a:buSzTx/>
                        <a:buFont typeface="Arial" pitchFamily="34" charset="0"/>
                        <a:buChar char="–"/>
                        <a:defRPr kumimoji="0" lang="en-GB" altLang="en-US" sz="1829" b="1" i="0" u="none">
                          <a:solidFill>
                            <a:schemeClr val="tx1"/>
                          </a:solidFill>
                          <a:latin typeface="Arial" pitchFamily="34" charset="0"/>
                        </a:defRPr>
                      </a:lvl2pPr>
                      <a:lvl3pPr marL="885483" indent="-259677" algn="l" defTabSz="929030" rtl="0" eaLnBrk="1" fontAlgn="base" hangingPunct="1">
                        <a:lnSpc>
                          <a:spcPct val="100000"/>
                        </a:lnSpc>
                        <a:spcBef>
                          <a:spcPct val="0"/>
                        </a:spcBef>
                        <a:spcAft>
                          <a:spcPct val="20000"/>
                        </a:spcAft>
                        <a:buClr>
                          <a:srgbClr val="E9B113"/>
                        </a:buClr>
                        <a:buSzTx/>
                        <a:buFontTx/>
                        <a:buChar char="•"/>
                        <a:defRPr kumimoji="0" lang="en-GB" altLang="en-US" sz="1829" b="1" i="0" u="none">
                          <a:solidFill>
                            <a:schemeClr val="tx1"/>
                          </a:solidFill>
                          <a:latin typeface="Arial" pitchFamily="34" charset="0"/>
                        </a:defRPr>
                      </a:lvl3pPr>
                      <a:lvl4pPr marL="1785480" indent="-232258" algn="l" defTabSz="929030" rtl="0" eaLnBrk="1" fontAlgn="base" hangingPunct="1">
                        <a:lnSpc>
                          <a:spcPct val="90000"/>
                        </a:lnSpc>
                        <a:spcBef>
                          <a:spcPct val="20000"/>
                        </a:spcBef>
                        <a:spcAft>
                          <a:spcPct val="0"/>
                        </a:spcAft>
                        <a:buClr>
                          <a:srgbClr val="AA800E"/>
                        </a:buClr>
                        <a:buSzTx/>
                        <a:buFont typeface="Times New Roman" charset="0"/>
                        <a:buChar char="s"/>
                        <a:defRPr kumimoji="0" lang="en-GB" altLang="en-US" sz="1829" b="0" i="0" u="none">
                          <a:solidFill>
                            <a:srgbClr val="3333CC"/>
                          </a:solidFill>
                          <a:latin typeface="Arial" pitchFamily="34" charset="0"/>
                        </a:defRPr>
                      </a:lvl4pPr>
                      <a:lvl5pPr marL="2199996" indent="-232258" algn="l" defTabSz="929030" rtl="0" eaLnBrk="1" fontAlgn="base" hangingPunct="1">
                        <a:lnSpc>
                          <a:spcPct val="90000"/>
                        </a:lnSpc>
                        <a:spcBef>
                          <a:spcPct val="20000"/>
                        </a:spcBef>
                        <a:spcAft>
                          <a:spcPct val="0"/>
                        </a:spcAft>
                        <a:buClr>
                          <a:srgbClr val="AA800E"/>
                        </a:buClr>
                        <a:buSzTx/>
                        <a:buFontTx/>
                        <a:buChar char="»"/>
                        <a:defRPr kumimoji="0" lang="en-GB" altLang="en-US" sz="1829" b="0" i="0" u="none">
                          <a:solidFill>
                            <a:srgbClr val="3333CC"/>
                          </a:solidFill>
                          <a:latin typeface="Arial" pitchFamily="34" charset="0"/>
                        </a:defRPr>
                      </a:lvl5pPr>
                    </a:lstStyle>
                    <a:p>
                      <a:pPr marL="0" lvl="0" indent="0" algn="ctr">
                        <a:spcAft>
                          <a:spcPct val="0"/>
                        </a:spcAft>
                        <a:buClrTx/>
                        <a:buFontTx/>
                        <a:buNone/>
                      </a:pPr>
                      <a:r>
                        <a:rPr lang="en-US" altLang="zh-CN" sz="1829">
                          <a:solidFill>
                            <a:srgbClr val="141415"/>
                          </a:solidFill>
                          <a:latin typeface="微软雅黑" charset="-122"/>
                          <a:ea typeface="微软雅黑" charset="-122"/>
                        </a:rPr>
                        <a:t>.0113</a:t>
                      </a:r>
                      <a:endParaRPr lang="en-US" altLang="zh-CN" sz="1800">
                        <a:solidFill>
                          <a:srgbClr val="141415"/>
                        </a:solidFill>
                        <a:latin typeface="微软雅黑" charset="-122"/>
                        <a:ea typeface="微软雅黑" charset="-122"/>
                      </a:endParaRPr>
                    </a:p>
                  </a:txBody>
                  <a:tcPr marL="92903" marR="92903" marT="46452" marB="46452">
                    <a:lnL w="12700" cap="flat" cmpd="sng" algn="ctr">
                      <a:solidFill>
                        <a:srgbClr val="323235"/>
                      </a:solidFill>
                      <a:prstDash val="solid"/>
                      <a:round/>
                      <a:headEnd type="none" w="med" len="med"/>
                      <a:tailEnd type="none" w="med" len="med"/>
                    </a:lnL>
                    <a:lnR w="12700" cap="flat" cmpd="sng" algn="ctr">
                      <a:solidFill>
                        <a:srgbClr val="323235"/>
                      </a:solidFill>
                      <a:prstDash val="solid"/>
                      <a:round/>
                      <a:headEnd type="none" w="med" len="med"/>
                      <a:tailEnd type="none" w="med" len="med"/>
                    </a:lnR>
                    <a:lnT w="12700" cap="flat" cmpd="sng" algn="ctr">
                      <a:solidFill>
                        <a:srgbClr val="323235"/>
                      </a:solidFill>
                      <a:prstDash val="solid"/>
                      <a:round/>
                      <a:headEnd type="none" w="med" len="med"/>
                      <a:tailEnd type="none" w="med" len="med"/>
                    </a:lnT>
                    <a:lnB w="12700" cap="flat" cmpd="sng" algn="ctr">
                      <a:solidFill>
                        <a:srgbClr val="323235"/>
                      </a:solidFill>
                      <a:prstDash val="solid"/>
                      <a:round/>
                      <a:headEnd type="none" w="med" len="med"/>
                      <a:tailEnd type="none" w="med" len="med"/>
                    </a:lnB>
                    <a:solidFill>
                      <a:srgbClr val="FEFDDE"/>
                    </a:solidFill>
                  </a:tcPr>
                </a:tc>
              </a:tr>
            </a:tbl>
          </a:graphicData>
        </a:graphic>
      </p:graphicFrame>
      <p:sp>
        <p:nvSpPr>
          <p:cNvPr id="2552" name="New shape"/>
          <p:cNvSpPr/>
          <p:nvPr/>
        </p:nvSpPr>
        <p:spPr>
          <a:xfrm>
            <a:off x="0" y="6713728"/>
            <a:ext cx="9290304" cy="254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3333CC"/>
                </a:solidFill>
                <a:latin typeface="Arial" pitchFamily="34" charset="0"/>
                <a:ea typeface="+mn-ea"/>
                <a:cs typeface="+mn-cs"/>
              </a:defRPr>
            </a:lvl1pPr>
            <a:lvl2pPr marL="457200" algn="l" defTabSz="914400" rtl="0" eaLnBrk="1" latinLnBrk="0" hangingPunct="1">
              <a:defRPr sz="1800" kern="1200">
                <a:solidFill>
                  <a:srgbClr val="3333CC"/>
                </a:solidFill>
                <a:latin typeface="Arial" pitchFamily="34" charset="0"/>
                <a:ea typeface="+mn-ea"/>
                <a:cs typeface="+mn-cs"/>
              </a:defRPr>
            </a:lvl2pPr>
            <a:lvl3pPr marL="914400" algn="l" defTabSz="914400" rtl="0" eaLnBrk="1" latinLnBrk="0" hangingPunct="1">
              <a:defRPr sz="1800" kern="1200">
                <a:solidFill>
                  <a:srgbClr val="3333CC"/>
                </a:solidFill>
                <a:latin typeface="Arial" pitchFamily="34" charset="0"/>
                <a:ea typeface="+mn-ea"/>
                <a:cs typeface="+mn-cs"/>
              </a:defRPr>
            </a:lvl3pPr>
            <a:lvl4pPr marL="1371600" algn="l" defTabSz="914400" rtl="0" eaLnBrk="1" latinLnBrk="0" hangingPunct="1">
              <a:defRPr sz="1800" kern="1200">
                <a:solidFill>
                  <a:srgbClr val="3333CC"/>
                </a:solidFill>
                <a:latin typeface="Arial" pitchFamily="34" charset="0"/>
                <a:ea typeface="+mn-ea"/>
                <a:cs typeface="+mn-cs"/>
              </a:defRPr>
            </a:lvl4pPr>
            <a:lvl5pPr marL="1828800" algn="l" defTabSz="914400" rtl="0" eaLnBrk="1" latinLnBrk="0" hangingPunct="1">
              <a:defRPr sz="1800" kern="1200">
                <a:solidFill>
                  <a:srgbClr val="3333CC"/>
                </a:solidFill>
                <a:latin typeface="Arial" pitchFamily="34" charset="0"/>
                <a:ea typeface="+mn-ea"/>
                <a:cs typeface="+mn-cs"/>
              </a:defRPr>
            </a:lvl5pPr>
            <a:lvl6pPr marL="2286000" algn="l" defTabSz="914400" rtl="0" eaLnBrk="1" latinLnBrk="0" hangingPunct="1">
              <a:defRPr sz="1800" kern="1200">
                <a:solidFill>
                  <a:srgbClr val="3333CC"/>
                </a:solidFill>
                <a:latin typeface="Arial" pitchFamily="34" charset="0"/>
                <a:ea typeface="+mn-ea"/>
                <a:cs typeface="+mn-cs"/>
              </a:defRPr>
            </a:lvl6pPr>
            <a:lvl7pPr marL="2743200" algn="l" defTabSz="914400" rtl="0" eaLnBrk="1" latinLnBrk="0" hangingPunct="1">
              <a:defRPr sz="1800" kern="1200">
                <a:solidFill>
                  <a:srgbClr val="3333CC"/>
                </a:solidFill>
                <a:latin typeface="Arial" pitchFamily="34" charset="0"/>
                <a:ea typeface="+mn-ea"/>
                <a:cs typeface="+mn-cs"/>
              </a:defRPr>
            </a:lvl7pPr>
            <a:lvl8pPr marL="3200400" algn="l" defTabSz="914400" rtl="0" eaLnBrk="1" latinLnBrk="0" hangingPunct="1">
              <a:defRPr sz="1800" kern="1200">
                <a:solidFill>
                  <a:srgbClr val="3333CC"/>
                </a:solidFill>
                <a:latin typeface="Arial" pitchFamily="34" charset="0"/>
                <a:ea typeface="+mn-ea"/>
                <a:cs typeface="+mn-cs"/>
              </a:defRPr>
            </a:lvl8pPr>
            <a:lvl9pPr marL="3657600" algn="l" defTabSz="914400" rtl="0" eaLnBrk="1" latinLnBrk="0" hangingPunct="1">
              <a:defRPr sz="1800" kern="1200">
                <a:solidFill>
                  <a:srgbClr val="3333CC"/>
                </a:solidFill>
                <a:latin typeface="Arial" pitchFamily="34" charset="0"/>
                <a:ea typeface="+mn-ea"/>
                <a:cs typeface="+mn-cs"/>
              </a:defRPr>
            </a:lvl9pPr>
          </a:lstStyle>
          <a:p>
            <a:pPr algn="ctr"/>
            <a:r>
              <a:rPr sz="800" b="0">
                <a:solidFill>
                  <a:srgbClr val="000000"/>
                </a:solidFill>
              </a:rPr>
              <a:t>第十三页，共四十一页。</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575" name="Title 4"/>
          <p:cNvSpPr/>
          <p:nvPr>
            <p:ph type="title" idx="4294967295"/>
          </p:nvPr>
        </p:nvSpPr>
        <p:spPr>
          <a:xfrm>
            <a:off x="235483" y="45161"/>
            <a:ext cx="8361274" cy="1161288"/>
          </a:xfrm>
          <a:prstGeom prst="rect">
            <a:avLst/>
          </a:prstGeom>
          <a:noFill/>
          <a:ln cap="flat">
            <a:noFill/>
            <a:prstDash val="solid"/>
            <a:miter lim="800000"/>
            <a:headEnd type="none" w="med" len="med"/>
            <a:tailEnd type="none" w="med" len="med"/>
          </a:ln>
        </p:spPr>
        <p:txBody>
          <a:bodyPr vert="horz" wrap="square" lIns="91440" tIns="45720" rIns="91440" bIns="45720" anchor="ctr" anchorCtr="0"/>
          <a:lstStyle>
            <a:lvl1pPr marL="0" indent="0" algn="l" defTabSz="929030" rtl="0" eaLnBrk="1" fontAlgn="base" hangingPunct="1">
              <a:lnSpc>
                <a:spcPct val="100000"/>
              </a:lnSpc>
              <a:spcBef>
                <a:spcPct val="0"/>
              </a:spcBef>
              <a:spcAft>
                <a:spcPct val="0"/>
              </a:spcAft>
              <a:buClrTx/>
              <a:buSzTx/>
              <a:buFontTx/>
              <a:buNone/>
              <a:defRPr kumimoji="0" lang="en-GB" altLang="en-US" sz="3251" b="1" i="1" u="none">
                <a:solidFill>
                  <a:schemeClr val="tx1"/>
                </a:solidFill>
                <a:latin typeface="Arial" pitchFamily="34" charset="0"/>
              </a:defRPr>
            </a:lvl1pPr>
          </a:lstStyle>
          <a:p>
            <a:pPr lvl="0"/>
            <a:r>
              <a:rPr lang="zh-CN" altLang="en-US" sz="2545" i="0">
                <a:solidFill>
                  <a:srgbClr val="0001D4"/>
                </a:solidFill>
                <a:ea typeface="微软雅黑" charset="-122"/>
              </a:rPr>
              <a:t>联合贝伐单抗与更多的毒性反响相关</a:t>
            </a:r>
            <a:endParaRPr lang="zh-CN" altLang="en-US" sz="2845" i="0">
              <a:ea typeface="微软雅黑" charset="-122"/>
            </a:endParaRPr>
          </a:p>
        </p:txBody>
      </p:sp>
      <p:graphicFrame>
        <p:nvGraphicFramePr>
          <p:cNvPr id="2576" name=""/>
          <p:cNvGraphicFramePr>
            <a:graphicFrameLocks noGrp="1"/>
          </p:cNvGraphicFramePr>
          <p:nvPr/>
        </p:nvGraphicFramePr>
        <p:xfrm>
          <a:off x="380644" y="1943545"/>
          <a:ext cx="8616113" cy="3945858"/>
        </p:xfrm>
        <a:graphic>
          <a:graphicData uri="http://schemas.openxmlformats.org/drawingml/2006/table">
            <a:tbl>
              <a:tblPr/>
              <a:tblGrid>
                <a:gridCol w="3393542"/>
                <a:gridCol w="2893543"/>
                <a:gridCol w="2329028"/>
              </a:tblGrid>
              <a:tr h="0">
                <a:tc>
                  <a:txBody>
                    <a:bodyPr vert="horz" wrap="square" lIns="92903" tIns="46452" rIns="92903" bIns="46452"/>
                    <a:lstStyle>
                      <a:lvl1pPr marL="369355" indent="-369355" algn="l" defTabSz="929030" rtl="0" eaLnBrk="1" fontAlgn="base" hangingPunct="1">
                        <a:lnSpc>
                          <a:spcPct val="100000"/>
                        </a:lnSpc>
                        <a:spcBef>
                          <a:spcPct val="0"/>
                        </a:spcBef>
                        <a:spcAft>
                          <a:spcPct val="20000"/>
                        </a:spcAft>
                        <a:buClr>
                          <a:srgbClr val="E9B113"/>
                        </a:buClr>
                        <a:buSzTx/>
                        <a:buFont typeface="Wingdings" charset="2"/>
                        <a:buChar char=""/>
                        <a:defRPr kumimoji="0" lang="en-GB" altLang="en-US" sz="2032" b="1" i="0" u="none">
                          <a:solidFill>
                            <a:schemeClr val="tx1"/>
                          </a:solidFill>
                          <a:latin typeface="Arial" pitchFamily="34" charset="0"/>
                        </a:defRPr>
                      </a:lvl1pPr>
                      <a:lvl2pPr marL="624192" indent="-253226" algn="l" defTabSz="929030" rtl="0" eaLnBrk="1" fontAlgn="base" hangingPunct="1">
                        <a:lnSpc>
                          <a:spcPct val="100000"/>
                        </a:lnSpc>
                        <a:spcBef>
                          <a:spcPct val="0"/>
                        </a:spcBef>
                        <a:spcAft>
                          <a:spcPct val="20000"/>
                        </a:spcAft>
                        <a:buClr>
                          <a:srgbClr val="E9B113"/>
                        </a:buClr>
                        <a:buSzTx/>
                        <a:buFont typeface="Arial" pitchFamily="34" charset="0"/>
                        <a:buChar char="–"/>
                        <a:defRPr kumimoji="0" lang="en-GB" altLang="en-US" sz="1829" b="1" i="0" u="none">
                          <a:solidFill>
                            <a:schemeClr val="tx1"/>
                          </a:solidFill>
                          <a:latin typeface="Arial" pitchFamily="34" charset="0"/>
                        </a:defRPr>
                      </a:lvl2pPr>
                      <a:lvl3pPr marL="885483" indent="-259677" algn="l" defTabSz="929030" rtl="0" eaLnBrk="1" fontAlgn="base" hangingPunct="1">
                        <a:lnSpc>
                          <a:spcPct val="100000"/>
                        </a:lnSpc>
                        <a:spcBef>
                          <a:spcPct val="0"/>
                        </a:spcBef>
                        <a:spcAft>
                          <a:spcPct val="20000"/>
                        </a:spcAft>
                        <a:buClr>
                          <a:srgbClr val="E9B113"/>
                        </a:buClr>
                        <a:buSzTx/>
                        <a:buFontTx/>
                        <a:buChar char="•"/>
                        <a:defRPr kumimoji="0" lang="en-GB" altLang="en-US" sz="1829" b="1" i="0" u="none">
                          <a:solidFill>
                            <a:schemeClr val="tx1"/>
                          </a:solidFill>
                          <a:latin typeface="Arial" pitchFamily="34" charset="0"/>
                        </a:defRPr>
                      </a:lvl3pPr>
                      <a:lvl4pPr marL="1785480" indent="-232258" algn="l" defTabSz="929030" rtl="0" eaLnBrk="1" fontAlgn="base" hangingPunct="1">
                        <a:lnSpc>
                          <a:spcPct val="90000"/>
                        </a:lnSpc>
                        <a:spcBef>
                          <a:spcPct val="20000"/>
                        </a:spcBef>
                        <a:spcAft>
                          <a:spcPct val="0"/>
                        </a:spcAft>
                        <a:buClr>
                          <a:srgbClr val="AA800E"/>
                        </a:buClr>
                        <a:buSzTx/>
                        <a:buFont typeface="Times New Roman" charset="0"/>
                        <a:buChar char="s"/>
                        <a:defRPr kumimoji="0" lang="en-GB" altLang="en-US" sz="1829" b="0" i="0" u="none">
                          <a:solidFill>
                            <a:srgbClr val="3333CC"/>
                          </a:solidFill>
                          <a:latin typeface="Arial" pitchFamily="34" charset="0"/>
                        </a:defRPr>
                      </a:lvl4pPr>
                      <a:lvl5pPr marL="2199996" indent="-232258" algn="l" defTabSz="929030" rtl="0" eaLnBrk="1" fontAlgn="base" hangingPunct="1">
                        <a:lnSpc>
                          <a:spcPct val="90000"/>
                        </a:lnSpc>
                        <a:spcBef>
                          <a:spcPct val="20000"/>
                        </a:spcBef>
                        <a:spcAft>
                          <a:spcPct val="0"/>
                        </a:spcAft>
                        <a:buClr>
                          <a:srgbClr val="AA800E"/>
                        </a:buClr>
                        <a:buSzTx/>
                        <a:buFontTx/>
                        <a:buChar char="»"/>
                        <a:defRPr kumimoji="0" lang="en-GB" altLang="en-US" sz="1829" b="0" i="0" u="none">
                          <a:solidFill>
                            <a:srgbClr val="3333CC"/>
                          </a:solidFill>
                          <a:latin typeface="Arial" pitchFamily="34" charset="0"/>
                        </a:defRPr>
                      </a:lvl5pPr>
                    </a:lstStyle>
                    <a:p>
                      <a:pPr marL="0" lvl="0" indent="0">
                        <a:spcAft>
                          <a:spcPct val="0"/>
                        </a:spcAft>
                        <a:buClrTx/>
                        <a:buFontTx/>
                        <a:buNone/>
                      </a:pPr>
                      <a:r>
                        <a:rPr lang="zh-CN" altLang="en-US" sz="2032" b="0">
                          <a:latin typeface="微软雅黑" charset="-122"/>
                          <a:ea typeface="微软雅黑" charset="-122"/>
                        </a:rPr>
                        <a:t>不良反应</a:t>
                      </a:r>
                      <a:r>
                        <a:rPr lang="en-US" altLang="zh-CN" sz="2032" b="0">
                          <a:latin typeface="微软雅黑" charset="-122"/>
                          <a:ea typeface="微软雅黑" charset="-122"/>
                        </a:rPr>
                        <a:t>, %</a:t>
                      </a:r>
                      <a:endParaRPr lang="en-US" altLang="zh-CN" b="0">
                        <a:latin typeface="微软雅黑" charset="-122"/>
                        <a:ea typeface="微软雅黑" charset="-122"/>
                      </a:endParaRPr>
                    </a:p>
                  </a:txBody>
                  <a:tcPr marL="92903" marR="92903" marT="46452" marB="46452">
                    <a:lnL w="12700" cap="flat" cmpd="sng" algn="ctr">
                      <a:solidFill>
                        <a:srgbClr val="323235"/>
                      </a:solidFill>
                      <a:prstDash val="solid"/>
                      <a:round/>
                      <a:headEnd type="none" w="med" len="med"/>
                      <a:tailEnd type="none" w="med" len="med"/>
                    </a:lnL>
                    <a:lnR w="12700" cap="flat" cmpd="sng" algn="ctr">
                      <a:solidFill>
                        <a:srgbClr val="323235"/>
                      </a:solidFill>
                      <a:prstDash val="solid"/>
                      <a:round/>
                      <a:headEnd type="none" w="med" len="med"/>
                      <a:tailEnd type="none" w="med" len="med"/>
                    </a:lnR>
                    <a:lnT w="12700" cap="flat" cmpd="sng" algn="ctr">
                      <a:solidFill>
                        <a:srgbClr val="323235"/>
                      </a:solidFill>
                      <a:prstDash val="solid"/>
                      <a:round/>
                      <a:headEnd type="none" w="med" len="med"/>
                      <a:tailEnd type="none" w="med" len="med"/>
                    </a:lnT>
                    <a:lnB w="12700" cap="flat" cmpd="sng" algn="ctr">
                      <a:solidFill>
                        <a:srgbClr val="323235"/>
                      </a:solidFill>
                      <a:prstDash val="solid"/>
                      <a:round/>
                      <a:headEnd type="none" w="med" len="med"/>
                      <a:tailEnd type="none" w="med" len="med"/>
                    </a:lnB>
                    <a:solidFill>
                      <a:srgbClr val="8B3D9A"/>
                    </a:solidFill>
                  </a:tcPr>
                </a:tc>
                <a:tc>
                  <a:txBody>
                    <a:bodyPr vert="horz" wrap="square" lIns="92903" tIns="46452" rIns="92903" bIns="46452"/>
                    <a:lstStyle>
                      <a:lvl1pPr marL="369355" indent="-369355" algn="l" defTabSz="929030" rtl="0" eaLnBrk="1" fontAlgn="base" hangingPunct="1">
                        <a:lnSpc>
                          <a:spcPct val="100000"/>
                        </a:lnSpc>
                        <a:spcBef>
                          <a:spcPct val="0"/>
                        </a:spcBef>
                        <a:spcAft>
                          <a:spcPct val="20000"/>
                        </a:spcAft>
                        <a:buClr>
                          <a:srgbClr val="E9B113"/>
                        </a:buClr>
                        <a:buSzTx/>
                        <a:buFont typeface="Wingdings" charset="2"/>
                        <a:buChar char=""/>
                        <a:defRPr kumimoji="0" lang="en-GB" altLang="en-US" sz="2032" b="1" i="0" u="none">
                          <a:solidFill>
                            <a:schemeClr val="tx1"/>
                          </a:solidFill>
                          <a:latin typeface="Arial" pitchFamily="34" charset="0"/>
                        </a:defRPr>
                      </a:lvl1pPr>
                      <a:lvl2pPr marL="624192" indent="-253226" algn="l" defTabSz="929030" rtl="0" eaLnBrk="1" fontAlgn="base" hangingPunct="1">
                        <a:lnSpc>
                          <a:spcPct val="100000"/>
                        </a:lnSpc>
                        <a:spcBef>
                          <a:spcPct val="0"/>
                        </a:spcBef>
                        <a:spcAft>
                          <a:spcPct val="20000"/>
                        </a:spcAft>
                        <a:buClr>
                          <a:srgbClr val="E9B113"/>
                        </a:buClr>
                        <a:buSzTx/>
                        <a:buFont typeface="Arial" pitchFamily="34" charset="0"/>
                        <a:buChar char="–"/>
                        <a:defRPr kumimoji="0" lang="en-GB" altLang="en-US" sz="1829" b="1" i="0" u="none">
                          <a:solidFill>
                            <a:schemeClr val="tx1"/>
                          </a:solidFill>
                          <a:latin typeface="Arial" pitchFamily="34" charset="0"/>
                        </a:defRPr>
                      </a:lvl2pPr>
                      <a:lvl3pPr marL="885483" indent="-259677" algn="l" defTabSz="929030" rtl="0" eaLnBrk="1" fontAlgn="base" hangingPunct="1">
                        <a:lnSpc>
                          <a:spcPct val="100000"/>
                        </a:lnSpc>
                        <a:spcBef>
                          <a:spcPct val="0"/>
                        </a:spcBef>
                        <a:spcAft>
                          <a:spcPct val="20000"/>
                        </a:spcAft>
                        <a:buClr>
                          <a:srgbClr val="E9B113"/>
                        </a:buClr>
                        <a:buSzTx/>
                        <a:buFontTx/>
                        <a:buChar char="•"/>
                        <a:defRPr kumimoji="0" lang="en-GB" altLang="en-US" sz="1829" b="1" i="0" u="none">
                          <a:solidFill>
                            <a:schemeClr val="tx1"/>
                          </a:solidFill>
                          <a:latin typeface="Arial" pitchFamily="34" charset="0"/>
                        </a:defRPr>
                      </a:lvl3pPr>
                      <a:lvl4pPr marL="1785480" indent="-232258" algn="l" defTabSz="929030" rtl="0" eaLnBrk="1" fontAlgn="base" hangingPunct="1">
                        <a:lnSpc>
                          <a:spcPct val="90000"/>
                        </a:lnSpc>
                        <a:spcBef>
                          <a:spcPct val="20000"/>
                        </a:spcBef>
                        <a:spcAft>
                          <a:spcPct val="0"/>
                        </a:spcAft>
                        <a:buClr>
                          <a:srgbClr val="AA800E"/>
                        </a:buClr>
                        <a:buSzTx/>
                        <a:buFont typeface="Times New Roman" charset="0"/>
                        <a:buChar char="s"/>
                        <a:defRPr kumimoji="0" lang="en-GB" altLang="en-US" sz="1829" b="0" i="0" u="none">
                          <a:solidFill>
                            <a:srgbClr val="3333CC"/>
                          </a:solidFill>
                          <a:latin typeface="Arial" pitchFamily="34" charset="0"/>
                        </a:defRPr>
                      </a:lvl4pPr>
                      <a:lvl5pPr marL="2199996" indent="-232258" algn="l" defTabSz="929030" rtl="0" eaLnBrk="1" fontAlgn="base" hangingPunct="1">
                        <a:lnSpc>
                          <a:spcPct val="90000"/>
                        </a:lnSpc>
                        <a:spcBef>
                          <a:spcPct val="20000"/>
                        </a:spcBef>
                        <a:spcAft>
                          <a:spcPct val="0"/>
                        </a:spcAft>
                        <a:buClr>
                          <a:srgbClr val="AA800E"/>
                        </a:buClr>
                        <a:buSzTx/>
                        <a:buFontTx/>
                        <a:buChar char="»"/>
                        <a:defRPr kumimoji="0" lang="en-GB" altLang="en-US" sz="1829" b="0" i="0" u="none">
                          <a:solidFill>
                            <a:srgbClr val="3333CC"/>
                          </a:solidFill>
                          <a:latin typeface="Arial" pitchFamily="34" charset="0"/>
                        </a:defRPr>
                      </a:lvl5pPr>
                    </a:lstStyle>
                    <a:p>
                      <a:pPr marL="0" lvl="0" indent="0" algn="ctr">
                        <a:spcBef>
                          <a:spcPts val="102"/>
                        </a:spcBef>
                        <a:spcAft>
                          <a:spcPts val="102"/>
                        </a:spcAft>
                        <a:buClrTx/>
                        <a:buFontTx/>
                        <a:buNone/>
                      </a:pPr>
                      <a:r>
                        <a:rPr lang="zh-CN" altLang="en-US" sz="2032" b="0">
                          <a:latin typeface="微软雅黑" charset="-122"/>
                          <a:ea typeface="微软雅黑" charset="-122"/>
                        </a:rPr>
                        <a:t>贝伐单抗 </a:t>
                      </a:r>
                      <a:r>
                        <a:rPr lang="en-US" altLang="zh-CN" sz="2032" b="0">
                          <a:latin typeface="微软雅黑" charset="-122"/>
                          <a:ea typeface="微软雅黑" charset="-122"/>
                        </a:rPr>
                        <a:t>+ </a:t>
                      </a:r>
                      <a:r>
                        <a:rPr lang="zh-CN" altLang="en-US" sz="2032" b="0">
                          <a:latin typeface="微软雅黑" charset="-122"/>
                          <a:ea typeface="微软雅黑" charset="-122"/>
                        </a:rPr>
                        <a:t>化疗</a:t>
                      </a:r>
                      <a:endParaRPr lang="zh-CN" altLang="en-US" b="0">
                        <a:latin typeface="微软雅黑" charset="-122"/>
                        <a:ea typeface="微软雅黑" charset="-122"/>
                      </a:endParaRPr>
                    </a:p>
                    <a:p>
                      <a:pPr marL="0" lvl="0" indent="0" algn="ctr">
                        <a:spcAft>
                          <a:spcPct val="0"/>
                        </a:spcAft>
                        <a:buClrTx/>
                        <a:buFontTx/>
                        <a:buNone/>
                      </a:pPr>
                      <a:r>
                        <a:rPr lang="en-US" altLang="zh-CN" sz="2032" b="0">
                          <a:latin typeface="微软雅黑" charset="-122"/>
                          <a:ea typeface="微软雅黑" charset="-122"/>
                        </a:rPr>
                        <a:t>(n = 524)</a:t>
                      </a:r>
                      <a:endParaRPr lang="en-US" altLang="zh-CN" b="0">
                        <a:latin typeface="微软雅黑" charset="-122"/>
                        <a:ea typeface="微软雅黑" charset="-122"/>
                      </a:endParaRPr>
                    </a:p>
                  </a:txBody>
                  <a:tcPr marL="92903" marR="92903" marT="46452" marB="46452">
                    <a:lnL w="12700" cap="flat" cmpd="sng" algn="ctr">
                      <a:solidFill>
                        <a:srgbClr val="323235"/>
                      </a:solidFill>
                      <a:prstDash val="solid"/>
                      <a:round/>
                      <a:headEnd type="none" w="med" len="med"/>
                      <a:tailEnd type="none" w="med" len="med"/>
                    </a:lnL>
                    <a:lnR w="12700" cap="flat" cmpd="sng" algn="ctr">
                      <a:solidFill>
                        <a:srgbClr val="323235"/>
                      </a:solidFill>
                      <a:prstDash val="solid"/>
                      <a:round/>
                      <a:headEnd type="none" w="med" len="med"/>
                      <a:tailEnd type="none" w="med" len="med"/>
                    </a:lnR>
                    <a:lnT w="12700" cap="flat" cmpd="sng" algn="ctr">
                      <a:solidFill>
                        <a:srgbClr val="323235"/>
                      </a:solidFill>
                      <a:prstDash val="solid"/>
                      <a:round/>
                      <a:headEnd type="none" w="med" len="med"/>
                      <a:tailEnd type="none" w="med" len="med"/>
                    </a:lnT>
                    <a:lnB w="12700" cap="flat" cmpd="sng" algn="ctr">
                      <a:solidFill>
                        <a:srgbClr val="323235"/>
                      </a:solidFill>
                      <a:prstDash val="solid"/>
                      <a:round/>
                      <a:headEnd type="none" w="med" len="med"/>
                      <a:tailEnd type="none" w="med" len="med"/>
                    </a:lnB>
                    <a:solidFill>
                      <a:srgbClr val="8B3D9A"/>
                    </a:solidFill>
                  </a:tcPr>
                </a:tc>
                <a:tc>
                  <a:txBody>
                    <a:bodyPr vert="horz" wrap="square" lIns="92903" tIns="46452" rIns="92903" bIns="46452"/>
                    <a:lstStyle>
                      <a:lvl1pPr marL="369355" indent="-369355" algn="l" defTabSz="929030" rtl="0" eaLnBrk="1" fontAlgn="base" hangingPunct="1">
                        <a:lnSpc>
                          <a:spcPct val="100000"/>
                        </a:lnSpc>
                        <a:spcBef>
                          <a:spcPct val="0"/>
                        </a:spcBef>
                        <a:spcAft>
                          <a:spcPct val="20000"/>
                        </a:spcAft>
                        <a:buClr>
                          <a:srgbClr val="E9B113"/>
                        </a:buClr>
                        <a:buSzTx/>
                        <a:buFont typeface="Wingdings" charset="2"/>
                        <a:buChar char=""/>
                        <a:defRPr kumimoji="0" lang="en-GB" altLang="en-US" sz="2032" b="1" i="0" u="none">
                          <a:solidFill>
                            <a:schemeClr val="tx1"/>
                          </a:solidFill>
                          <a:latin typeface="Arial" pitchFamily="34" charset="0"/>
                        </a:defRPr>
                      </a:lvl1pPr>
                      <a:lvl2pPr marL="624192" indent="-253226" algn="l" defTabSz="929030" rtl="0" eaLnBrk="1" fontAlgn="base" hangingPunct="1">
                        <a:lnSpc>
                          <a:spcPct val="100000"/>
                        </a:lnSpc>
                        <a:spcBef>
                          <a:spcPct val="0"/>
                        </a:spcBef>
                        <a:spcAft>
                          <a:spcPct val="20000"/>
                        </a:spcAft>
                        <a:buClr>
                          <a:srgbClr val="E9B113"/>
                        </a:buClr>
                        <a:buSzTx/>
                        <a:buFont typeface="Arial" pitchFamily="34" charset="0"/>
                        <a:buChar char="–"/>
                        <a:defRPr kumimoji="0" lang="en-GB" altLang="en-US" sz="1829" b="1" i="0" u="none">
                          <a:solidFill>
                            <a:schemeClr val="tx1"/>
                          </a:solidFill>
                          <a:latin typeface="Arial" pitchFamily="34" charset="0"/>
                        </a:defRPr>
                      </a:lvl2pPr>
                      <a:lvl3pPr marL="885483" indent="-259677" algn="l" defTabSz="929030" rtl="0" eaLnBrk="1" fontAlgn="base" hangingPunct="1">
                        <a:lnSpc>
                          <a:spcPct val="100000"/>
                        </a:lnSpc>
                        <a:spcBef>
                          <a:spcPct val="0"/>
                        </a:spcBef>
                        <a:spcAft>
                          <a:spcPct val="20000"/>
                        </a:spcAft>
                        <a:buClr>
                          <a:srgbClr val="E9B113"/>
                        </a:buClr>
                        <a:buSzTx/>
                        <a:buFontTx/>
                        <a:buChar char="•"/>
                        <a:defRPr kumimoji="0" lang="en-GB" altLang="en-US" sz="1829" b="1" i="0" u="none">
                          <a:solidFill>
                            <a:schemeClr val="tx1"/>
                          </a:solidFill>
                          <a:latin typeface="Arial" pitchFamily="34" charset="0"/>
                        </a:defRPr>
                      </a:lvl3pPr>
                      <a:lvl4pPr marL="1785480" indent="-232258" algn="l" defTabSz="929030" rtl="0" eaLnBrk="1" fontAlgn="base" hangingPunct="1">
                        <a:lnSpc>
                          <a:spcPct val="90000"/>
                        </a:lnSpc>
                        <a:spcBef>
                          <a:spcPct val="20000"/>
                        </a:spcBef>
                        <a:spcAft>
                          <a:spcPct val="0"/>
                        </a:spcAft>
                        <a:buClr>
                          <a:srgbClr val="AA800E"/>
                        </a:buClr>
                        <a:buSzTx/>
                        <a:buFont typeface="Times New Roman" charset="0"/>
                        <a:buChar char="s"/>
                        <a:defRPr kumimoji="0" lang="en-GB" altLang="en-US" sz="1829" b="0" i="0" u="none">
                          <a:solidFill>
                            <a:srgbClr val="3333CC"/>
                          </a:solidFill>
                          <a:latin typeface="Arial" pitchFamily="34" charset="0"/>
                        </a:defRPr>
                      </a:lvl4pPr>
                      <a:lvl5pPr marL="2199996" indent="-232258" algn="l" defTabSz="929030" rtl="0" eaLnBrk="1" fontAlgn="base" hangingPunct="1">
                        <a:lnSpc>
                          <a:spcPct val="90000"/>
                        </a:lnSpc>
                        <a:spcBef>
                          <a:spcPct val="20000"/>
                        </a:spcBef>
                        <a:spcAft>
                          <a:spcPct val="0"/>
                        </a:spcAft>
                        <a:buClr>
                          <a:srgbClr val="AA800E"/>
                        </a:buClr>
                        <a:buSzTx/>
                        <a:buFontTx/>
                        <a:buChar char="»"/>
                        <a:defRPr kumimoji="0" lang="en-GB" altLang="en-US" sz="1829" b="0" i="0" u="none">
                          <a:solidFill>
                            <a:srgbClr val="3333CC"/>
                          </a:solidFill>
                          <a:latin typeface="Arial" pitchFamily="34" charset="0"/>
                        </a:defRPr>
                      </a:lvl5pPr>
                    </a:lstStyle>
                    <a:p>
                      <a:pPr marL="0" lvl="0" indent="0" algn="ctr">
                        <a:spcBef>
                          <a:spcPts val="102"/>
                        </a:spcBef>
                        <a:spcAft>
                          <a:spcPts val="102"/>
                        </a:spcAft>
                        <a:buClrTx/>
                        <a:buFontTx/>
                        <a:buNone/>
                      </a:pPr>
                      <a:r>
                        <a:rPr lang="zh-CN" altLang="en-US" sz="2032" b="0">
                          <a:latin typeface="微软雅黑" charset="-122"/>
                          <a:ea typeface="微软雅黑" charset="-122"/>
                        </a:rPr>
                        <a:t>安慰剂 </a:t>
                      </a:r>
                      <a:r>
                        <a:rPr lang="en-US" altLang="zh-CN" sz="2032" b="0">
                          <a:latin typeface="微软雅黑" charset="-122"/>
                          <a:ea typeface="微软雅黑" charset="-122"/>
                        </a:rPr>
                        <a:t>+ </a:t>
                      </a:r>
                      <a:r>
                        <a:rPr lang="zh-CN" altLang="en-US" sz="2032" b="0">
                          <a:latin typeface="微软雅黑" charset="-122"/>
                          <a:ea typeface="微软雅黑" charset="-122"/>
                        </a:rPr>
                        <a:t>化疗</a:t>
                      </a:r>
                      <a:endParaRPr lang="zh-CN" altLang="en-US" b="0">
                        <a:latin typeface="微软雅黑" charset="-122"/>
                        <a:ea typeface="微软雅黑" charset="-122"/>
                      </a:endParaRPr>
                    </a:p>
                    <a:p>
                      <a:pPr marL="0" lvl="0" indent="0" algn="ctr">
                        <a:spcAft>
                          <a:spcPct val="0"/>
                        </a:spcAft>
                        <a:buClrTx/>
                        <a:buFontTx/>
                        <a:buNone/>
                      </a:pPr>
                      <a:r>
                        <a:rPr lang="en-US" altLang="zh-CN" sz="2032" b="0">
                          <a:latin typeface="微软雅黑" charset="-122"/>
                          <a:ea typeface="微软雅黑" charset="-122"/>
                        </a:rPr>
                        <a:t>(n = 526)</a:t>
                      </a:r>
                      <a:endParaRPr lang="en-US" altLang="zh-CN" b="0">
                        <a:latin typeface="微软雅黑" charset="-122"/>
                        <a:ea typeface="微软雅黑" charset="-122"/>
                      </a:endParaRPr>
                    </a:p>
                  </a:txBody>
                  <a:tcPr marL="92903" marR="92903" marT="46452" marB="46452">
                    <a:lnL w="12700" cap="flat" cmpd="sng" algn="ctr">
                      <a:solidFill>
                        <a:srgbClr val="323235"/>
                      </a:solidFill>
                      <a:prstDash val="solid"/>
                      <a:round/>
                      <a:headEnd type="none" w="med" len="med"/>
                      <a:tailEnd type="none" w="med" len="med"/>
                    </a:lnL>
                    <a:lnR w="12700" cap="flat" cmpd="sng" algn="ctr">
                      <a:solidFill>
                        <a:srgbClr val="323235"/>
                      </a:solidFill>
                      <a:prstDash val="solid"/>
                      <a:round/>
                      <a:headEnd type="none" w="med" len="med"/>
                      <a:tailEnd type="none" w="med" len="med"/>
                    </a:lnR>
                    <a:lnT w="12700" cap="flat" cmpd="sng" algn="ctr">
                      <a:solidFill>
                        <a:srgbClr val="323235"/>
                      </a:solidFill>
                      <a:prstDash val="solid"/>
                      <a:round/>
                      <a:headEnd type="none" w="med" len="med"/>
                      <a:tailEnd type="none" w="med" len="med"/>
                    </a:lnT>
                    <a:lnB w="12700" cap="flat" cmpd="sng" algn="ctr">
                      <a:solidFill>
                        <a:srgbClr val="323235"/>
                      </a:solidFill>
                      <a:prstDash val="solid"/>
                      <a:round/>
                      <a:headEnd type="none" w="med" len="med"/>
                      <a:tailEnd type="none" w="med" len="med"/>
                    </a:lnB>
                    <a:solidFill>
                      <a:srgbClr val="8B3D9A"/>
                    </a:solidFill>
                  </a:tcPr>
                </a:tc>
              </a:tr>
              <a:tr h="0">
                <a:tc>
                  <a:txBody>
                    <a:bodyPr vert="horz" wrap="square" lIns="92903" tIns="46452" rIns="92903" bIns="46452"/>
                    <a:lstStyle>
                      <a:lvl1pPr marL="369355" indent="-369355" algn="l" defTabSz="929030" rtl="0" eaLnBrk="1" fontAlgn="base" hangingPunct="1">
                        <a:lnSpc>
                          <a:spcPct val="100000"/>
                        </a:lnSpc>
                        <a:spcBef>
                          <a:spcPct val="0"/>
                        </a:spcBef>
                        <a:spcAft>
                          <a:spcPct val="20000"/>
                        </a:spcAft>
                        <a:buClr>
                          <a:srgbClr val="E9B113"/>
                        </a:buClr>
                        <a:buSzTx/>
                        <a:buFont typeface="Wingdings" charset="2"/>
                        <a:buChar char=""/>
                        <a:defRPr kumimoji="0" lang="en-GB" altLang="en-US" sz="2032" b="1" i="0" u="none">
                          <a:solidFill>
                            <a:schemeClr val="tx1"/>
                          </a:solidFill>
                          <a:latin typeface="Arial" pitchFamily="34" charset="0"/>
                        </a:defRPr>
                      </a:lvl1pPr>
                      <a:lvl2pPr marL="624192" indent="-253226" algn="l" defTabSz="929030" rtl="0" eaLnBrk="1" fontAlgn="base" hangingPunct="1">
                        <a:lnSpc>
                          <a:spcPct val="100000"/>
                        </a:lnSpc>
                        <a:spcBef>
                          <a:spcPct val="0"/>
                        </a:spcBef>
                        <a:spcAft>
                          <a:spcPct val="20000"/>
                        </a:spcAft>
                        <a:buClr>
                          <a:srgbClr val="E9B113"/>
                        </a:buClr>
                        <a:buSzTx/>
                        <a:buFont typeface="Arial" pitchFamily="34" charset="0"/>
                        <a:buChar char="–"/>
                        <a:defRPr kumimoji="0" lang="en-GB" altLang="en-US" sz="1829" b="1" i="0" u="none">
                          <a:solidFill>
                            <a:schemeClr val="tx1"/>
                          </a:solidFill>
                          <a:latin typeface="Arial" pitchFamily="34" charset="0"/>
                        </a:defRPr>
                      </a:lvl2pPr>
                      <a:lvl3pPr marL="885483" indent="-259677" algn="l" defTabSz="929030" rtl="0" eaLnBrk="1" fontAlgn="base" hangingPunct="1">
                        <a:lnSpc>
                          <a:spcPct val="100000"/>
                        </a:lnSpc>
                        <a:spcBef>
                          <a:spcPct val="0"/>
                        </a:spcBef>
                        <a:spcAft>
                          <a:spcPct val="20000"/>
                        </a:spcAft>
                        <a:buClr>
                          <a:srgbClr val="E9B113"/>
                        </a:buClr>
                        <a:buSzTx/>
                        <a:buFontTx/>
                        <a:buChar char="•"/>
                        <a:defRPr kumimoji="0" lang="en-GB" altLang="en-US" sz="1829" b="1" i="0" u="none">
                          <a:solidFill>
                            <a:schemeClr val="tx1"/>
                          </a:solidFill>
                          <a:latin typeface="Arial" pitchFamily="34" charset="0"/>
                        </a:defRPr>
                      </a:lvl3pPr>
                      <a:lvl4pPr marL="1785480" indent="-232258" algn="l" defTabSz="929030" rtl="0" eaLnBrk="1" fontAlgn="base" hangingPunct="1">
                        <a:lnSpc>
                          <a:spcPct val="90000"/>
                        </a:lnSpc>
                        <a:spcBef>
                          <a:spcPct val="20000"/>
                        </a:spcBef>
                        <a:spcAft>
                          <a:spcPct val="0"/>
                        </a:spcAft>
                        <a:buClr>
                          <a:srgbClr val="AA800E"/>
                        </a:buClr>
                        <a:buSzTx/>
                        <a:buFont typeface="Times New Roman" charset="0"/>
                        <a:buChar char="s"/>
                        <a:defRPr kumimoji="0" lang="en-GB" altLang="en-US" sz="1829" b="0" i="0" u="none">
                          <a:solidFill>
                            <a:srgbClr val="3333CC"/>
                          </a:solidFill>
                          <a:latin typeface="Arial" pitchFamily="34" charset="0"/>
                        </a:defRPr>
                      </a:lvl4pPr>
                      <a:lvl5pPr marL="2199996" indent="-232258" algn="l" defTabSz="929030" rtl="0" eaLnBrk="1" fontAlgn="base" hangingPunct="1">
                        <a:lnSpc>
                          <a:spcPct val="90000"/>
                        </a:lnSpc>
                        <a:spcBef>
                          <a:spcPct val="20000"/>
                        </a:spcBef>
                        <a:spcAft>
                          <a:spcPct val="0"/>
                        </a:spcAft>
                        <a:buClr>
                          <a:srgbClr val="AA800E"/>
                        </a:buClr>
                        <a:buSzTx/>
                        <a:buFontTx/>
                        <a:buChar char="»"/>
                        <a:defRPr kumimoji="0" lang="en-GB" altLang="en-US" sz="1829" b="0" i="0" u="none">
                          <a:solidFill>
                            <a:srgbClr val="3333CC"/>
                          </a:solidFill>
                          <a:latin typeface="Arial" pitchFamily="34" charset="0"/>
                        </a:defRPr>
                      </a:lvl5pPr>
                    </a:lstStyle>
                    <a:p>
                      <a:pPr marL="0" lvl="0" indent="0">
                        <a:spcAft>
                          <a:spcPct val="0"/>
                        </a:spcAft>
                        <a:buClrTx/>
                        <a:buFontTx/>
                        <a:buNone/>
                      </a:pPr>
                      <a:r>
                        <a:rPr lang="zh-CN" altLang="en-US" sz="2032">
                          <a:solidFill>
                            <a:srgbClr val="141415"/>
                          </a:solidFill>
                          <a:latin typeface="微软雅黑" charset="-122"/>
                          <a:ea typeface="微软雅黑" charset="-122"/>
                        </a:rPr>
                        <a:t>血液学毒性</a:t>
                      </a:r>
                      <a:endParaRPr lang="zh-CN" altLang="en-US">
                        <a:solidFill>
                          <a:srgbClr val="141415"/>
                        </a:solidFill>
                        <a:latin typeface="微软雅黑" charset="-122"/>
                        <a:ea typeface="微软雅黑" charset="-122"/>
                      </a:endParaRPr>
                    </a:p>
                  </a:txBody>
                  <a:tcPr marL="92903" marR="92903" marT="46452" marB="46452">
                    <a:lnL w="12700" cap="flat" cmpd="sng" algn="ctr">
                      <a:solidFill>
                        <a:srgbClr val="323235"/>
                      </a:solidFill>
                      <a:prstDash val="solid"/>
                      <a:round/>
                      <a:headEnd type="none" w="med" len="med"/>
                      <a:tailEnd type="none" w="med" len="med"/>
                    </a:lnL>
                    <a:lnR w="12700" cap="flat" cmpd="sng" algn="ctr">
                      <a:solidFill>
                        <a:srgbClr val="323235"/>
                      </a:solidFill>
                      <a:prstDash val="solid"/>
                      <a:round/>
                      <a:headEnd type="none" w="med" len="med"/>
                      <a:tailEnd type="none" w="med" len="med"/>
                    </a:lnR>
                    <a:lnT w="12700" cap="flat" cmpd="sng" algn="ctr">
                      <a:solidFill>
                        <a:srgbClr val="323235"/>
                      </a:solidFill>
                      <a:prstDash val="solid"/>
                      <a:round/>
                      <a:headEnd type="none" w="med" len="med"/>
                      <a:tailEnd type="none" w="med" len="med"/>
                    </a:lnT>
                    <a:lnB w="12700" cap="flat" cmpd="sng" algn="ctr">
                      <a:solidFill>
                        <a:srgbClr val="323235"/>
                      </a:solidFill>
                      <a:prstDash val="solid"/>
                      <a:round/>
                      <a:headEnd type="none" w="med" len="med"/>
                      <a:tailEnd type="none" w="med" len="med"/>
                    </a:lnB>
                    <a:solidFill>
                      <a:srgbClr val="FEFDDE"/>
                    </a:solidFill>
                  </a:tcPr>
                </a:tc>
                <a:tc>
                  <a:txBody>
                    <a:bodyPr vert="horz" wrap="square" lIns="92903" tIns="46452" rIns="92903" bIns="46452"/>
                    <a:lstStyle>
                      <a:lvl1pPr marL="369355" indent="-369355" algn="l" defTabSz="929030" rtl="0" eaLnBrk="1" fontAlgn="base" hangingPunct="1">
                        <a:lnSpc>
                          <a:spcPct val="100000"/>
                        </a:lnSpc>
                        <a:spcBef>
                          <a:spcPct val="0"/>
                        </a:spcBef>
                        <a:spcAft>
                          <a:spcPct val="20000"/>
                        </a:spcAft>
                        <a:buClr>
                          <a:srgbClr val="E9B113"/>
                        </a:buClr>
                        <a:buSzTx/>
                        <a:buFont typeface="Wingdings" charset="2"/>
                        <a:buChar char=""/>
                        <a:defRPr kumimoji="0" lang="en-GB" altLang="en-US" sz="2032" b="1" i="0" u="none">
                          <a:solidFill>
                            <a:schemeClr val="tx1"/>
                          </a:solidFill>
                          <a:latin typeface="Arial" pitchFamily="34" charset="0"/>
                        </a:defRPr>
                      </a:lvl1pPr>
                      <a:lvl2pPr marL="624192" indent="-253226" algn="l" defTabSz="929030" rtl="0" eaLnBrk="1" fontAlgn="base" hangingPunct="1">
                        <a:lnSpc>
                          <a:spcPct val="100000"/>
                        </a:lnSpc>
                        <a:spcBef>
                          <a:spcPct val="0"/>
                        </a:spcBef>
                        <a:spcAft>
                          <a:spcPct val="20000"/>
                        </a:spcAft>
                        <a:buClr>
                          <a:srgbClr val="E9B113"/>
                        </a:buClr>
                        <a:buSzTx/>
                        <a:buFont typeface="Arial" pitchFamily="34" charset="0"/>
                        <a:buChar char="–"/>
                        <a:defRPr kumimoji="0" lang="en-GB" altLang="en-US" sz="1829" b="1" i="0" u="none">
                          <a:solidFill>
                            <a:schemeClr val="tx1"/>
                          </a:solidFill>
                          <a:latin typeface="Arial" pitchFamily="34" charset="0"/>
                        </a:defRPr>
                      </a:lvl2pPr>
                      <a:lvl3pPr marL="885483" indent="-259677" algn="l" defTabSz="929030" rtl="0" eaLnBrk="1" fontAlgn="base" hangingPunct="1">
                        <a:lnSpc>
                          <a:spcPct val="100000"/>
                        </a:lnSpc>
                        <a:spcBef>
                          <a:spcPct val="0"/>
                        </a:spcBef>
                        <a:spcAft>
                          <a:spcPct val="20000"/>
                        </a:spcAft>
                        <a:buClr>
                          <a:srgbClr val="E9B113"/>
                        </a:buClr>
                        <a:buSzTx/>
                        <a:buFontTx/>
                        <a:buChar char="•"/>
                        <a:defRPr kumimoji="0" lang="en-GB" altLang="en-US" sz="1829" b="1" i="0" u="none">
                          <a:solidFill>
                            <a:schemeClr val="tx1"/>
                          </a:solidFill>
                          <a:latin typeface="Arial" pitchFamily="34" charset="0"/>
                        </a:defRPr>
                      </a:lvl3pPr>
                      <a:lvl4pPr marL="1785480" indent="-232258" algn="l" defTabSz="929030" rtl="0" eaLnBrk="1" fontAlgn="base" hangingPunct="1">
                        <a:lnSpc>
                          <a:spcPct val="90000"/>
                        </a:lnSpc>
                        <a:spcBef>
                          <a:spcPct val="20000"/>
                        </a:spcBef>
                        <a:spcAft>
                          <a:spcPct val="0"/>
                        </a:spcAft>
                        <a:buClr>
                          <a:srgbClr val="AA800E"/>
                        </a:buClr>
                        <a:buSzTx/>
                        <a:buFont typeface="Times New Roman" charset="0"/>
                        <a:buChar char="s"/>
                        <a:defRPr kumimoji="0" lang="en-GB" altLang="en-US" sz="1829" b="0" i="0" u="none">
                          <a:solidFill>
                            <a:srgbClr val="3333CC"/>
                          </a:solidFill>
                          <a:latin typeface="Arial" pitchFamily="34" charset="0"/>
                        </a:defRPr>
                      </a:lvl4pPr>
                      <a:lvl5pPr marL="2199996" indent="-232258" algn="l" defTabSz="929030" rtl="0" eaLnBrk="1" fontAlgn="base" hangingPunct="1">
                        <a:lnSpc>
                          <a:spcPct val="90000"/>
                        </a:lnSpc>
                        <a:spcBef>
                          <a:spcPct val="20000"/>
                        </a:spcBef>
                        <a:spcAft>
                          <a:spcPct val="0"/>
                        </a:spcAft>
                        <a:buClr>
                          <a:srgbClr val="AA800E"/>
                        </a:buClr>
                        <a:buSzTx/>
                        <a:buFontTx/>
                        <a:buChar char="»"/>
                        <a:defRPr kumimoji="0" lang="en-GB" altLang="en-US" sz="1829" b="0" i="0" u="none">
                          <a:solidFill>
                            <a:srgbClr val="3333CC"/>
                          </a:solidFill>
                          <a:latin typeface="Arial" pitchFamily="34" charset="0"/>
                        </a:defRPr>
                      </a:lvl5pPr>
                    </a:lstStyle>
                    <a:p>
                      <a:pPr marL="0" lvl="0" indent="0" algn="ctr">
                        <a:spcAft>
                          <a:spcPct val="0"/>
                        </a:spcAft>
                        <a:buClrTx/>
                        <a:buFontTx/>
                        <a:buNone/>
                      </a:pPr>
                      <a:endParaRPr lang="zh-CN" altLang="en-US">
                        <a:solidFill>
                          <a:srgbClr val="141415"/>
                        </a:solidFill>
                        <a:latin typeface="微软雅黑" charset="-122"/>
                        <a:ea typeface="微软雅黑" charset="-122"/>
                      </a:endParaRPr>
                    </a:p>
                  </a:txBody>
                  <a:tcPr marL="92903" marR="92903" marT="46452" marB="46452">
                    <a:lnL w="12700" cap="flat" cmpd="sng" algn="ctr">
                      <a:solidFill>
                        <a:srgbClr val="323235"/>
                      </a:solidFill>
                      <a:prstDash val="solid"/>
                      <a:round/>
                      <a:headEnd type="none" w="med" len="med"/>
                      <a:tailEnd type="none" w="med" len="med"/>
                    </a:lnL>
                    <a:lnR w="12700" cap="flat" cmpd="sng" algn="ctr">
                      <a:solidFill>
                        <a:srgbClr val="323235"/>
                      </a:solidFill>
                      <a:prstDash val="solid"/>
                      <a:round/>
                      <a:headEnd type="none" w="med" len="med"/>
                      <a:tailEnd type="none" w="med" len="med"/>
                    </a:lnR>
                    <a:lnT w="12700" cap="flat" cmpd="sng" algn="ctr">
                      <a:solidFill>
                        <a:srgbClr val="323235"/>
                      </a:solidFill>
                      <a:prstDash val="solid"/>
                      <a:round/>
                      <a:headEnd type="none" w="med" len="med"/>
                      <a:tailEnd type="none" w="med" len="med"/>
                    </a:lnT>
                    <a:lnB w="12700" cap="flat" cmpd="sng" algn="ctr">
                      <a:solidFill>
                        <a:srgbClr val="323235"/>
                      </a:solidFill>
                      <a:prstDash val="solid"/>
                      <a:round/>
                      <a:headEnd type="none" w="med" len="med"/>
                      <a:tailEnd type="none" w="med" len="med"/>
                    </a:lnB>
                    <a:solidFill>
                      <a:srgbClr val="FEFDDE"/>
                    </a:solidFill>
                  </a:tcPr>
                </a:tc>
                <a:tc>
                  <a:txBody>
                    <a:bodyPr vert="horz" wrap="square" lIns="92903" tIns="46452" rIns="92903" bIns="46452"/>
                    <a:lstStyle>
                      <a:lvl1pPr marL="369355" indent="-369355" algn="l" defTabSz="929030" rtl="0" eaLnBrk="1" fontAlgn="base" hangingPunct="1">
                        <a:lnSpc>
                          <a:spcPct val="100000"/>
                        </a:lnSpc>
                        <a:spcBef>
                          <a:spcPct val="0"/>
                        </a:spcBef>
                        <a:spcAft>
                          <a:spcPct val="20000"/>
                        </a:spcAft>
                        <a:buClr>
                          <a:srgbClr val="E9B113"/>
                        </a:buClr>
                        <a:buSzTx/>
                        <a:buFont typeface="Wingdings" charset="2"/>
                        <a:buChar char=""/>
                        <a:defRPr kumimoji="0" lang="en-GB" altLang="en-US" sz="2032" b="1" i="0" u="none">
                          <a:solidFill>
                            <a:schemeClr val="tx1"/>
                          </a:solidFill>
                          <a:latin typeface="Arial" pitchFamily="34" charset="0"/>
                        </a:defRPr>
                      </a:lvl1pPr>
                      <a:lvl2pPr marL="624192" indent="-253226" algn="l" defTabSz="929030" rtl="0" eaLnBrk="1" fontAlgn="base" hangingPunct="1">
                        <a:lnSpc>
                          <a:spcPct val="100000"/>
                        </a:lnSpc>
                        <a:spcBef>
                          <a:spcPct val="0"/>
                        </a:spcBef>
                        <a:spcAft>
                          <a:spcPct val="20000"/>
                        </a:spcAft>
                        <a:buClr>
                          <a:srgbClr val="E9B113"/>
                        </a:buClr>
                        <a:buSzTx/>
                        <a:buFont typeface="Arial" pitchFamily="34" charset="0"/>
                        <a:buChar char="–"/>
                        <a:defRPr kumimoji="0" lang="en-GB" altLang="en-US" sz="1829" b="1" i="0" u="none">
                          <a:solidFill>
                            <a:schemeClr val="tx1"/>
                          </a:solidFill>
                          <a:latin typeface="Arial" pitchFamily="34" charset="0"/>
                        </a:defRPr>
                      </a:lvl2pPr>
                      <a:lvl3pPr marL="885483" indent="-259677" algn="l" defTabSz="929030" rtl="0" eaLnBrk="1" fontAlgn="base" hangingPunct="1">
                        <a:lnSpc>
                          <a:spcPct val="100000"/>
                        </a:lnSpc>
                        <a:spcBef>
                          <a:spcPct val="0"/>
                        </a:spcBef>
                        <a:spcAft>
                          <a:spcPct val="20000"/>
                        </a:spcAft>
                        <a:buClr>
                          <a:srgbClr val="E9B113"/>
                        </a:buClr>
                        <a:buSzTx/>
                        <a:buFontTx/>
                        <a:buChar char="•"/>
                        <a:defRPr kumimoji="0" lang="en-GB" altLang="en-US" sz="1829" b="1" i="0" u="none">
                          <a:solidFill>
                            <a:schemeClr val="tx1"/>
                          </a:solidFill>
                          <a:latin typeface="Arial" pitchFamily="34" charset="0"/>
                        </a:defRPr>
                      </a:lvl3pPr>
                      <a:lvl4pPr marL="1785480" indent="-232258" algn="l" defTabSz="929030" rtl="0" eaLnBrk="1" fontAlgn="base" hangingPunct="1">
                        <a:lnSpc>
                          <a:spcPct val="90000"/>
                        </a:lnSpc>
                        <a:spcBef>
                          <a:spcPct val="20000"/>
                        </a:spcBef>
                        <a:spcAft>
                          <a:spcPct val="0"/>
                        </a:spcAft>
                        <a:buClr>
                          <a:srgbClr val="AA800E"/>
                        </a:buClr>
                        <a:buSzTx/>
                        <a:buFont typeface="Times New Roman" charset="0"/>
                        <a:buChar char="s"/>
                        <a:defRPr kumimoji="0" lang="en-GB" altLang="en-US" sz="1829" b="0" i="0" u="none">
                          <a:solidFill>
                            <a:srgbClr val="3333CC"/>
                          </a:solidFill>
                          <a:latin typeface="Arial" pitchFamily="34" charset="0"/>
                        </a:defRPr>
                      </a:lvl4pPr>
                      <a:lvl5pPr marL="2199996" indent="-232258" algn="l" defTabSz="929030" rtl="0" eaLnBrk="1" fontAlgn="base" hangingPunct="1">
                        <a:lnSpc>
                          <a:spcPct val="90000"/>
                        </a:lnSpc>
                        <a:spcBef>
                          <a:spcPct val="20000"/>
                        </a:spcBef>
                        <a:spcAft>
                          <a:spcPct val="0"/>
                        </a:spcAft>
                        <a:buClr>
                          <a:srgbClr val="AA800E"/>
                        </a:buClr>
                        <a:buSzTx/>
                        <a:buFontTx/>
                        <a:buChar char="»"/>
                        <a:defRPr kumimoji="0" lang="en-GB" altLang="en-US" sz="1829" b="0" i="0" u="none">
                          <a:solidFill>
                            <a:srgbClr val="3333CC"/>
                          </a:solidFill>
                          <a:latin typeface="Arial" pitchFamily="34" charset="0"/>
                        </a:defRPr>
                      </a:lvl5pPr>
                    </a:lstStyle>
                    <a:p>
                      <a:pPr marL="0" lvl="0" indent="0" algn="ctr">
                        <a:spcAft>
                          <a:spcPct val="0"/>
                        </a:spcAft>
                        <a:buClrTx/>
                        <a:buFontTx/>
                        <a:buNone/>
                      </a:pPr>
                      <a:endParaRPr lang="zh-CN" altLang="en-US">
                        <a:solidFill>
                          <a:srgbClr val="141415"/>
                        </a:solidFill>
                        <a:latin typeface="微软雅黑" charset="-122"/>
                        <a:ea typeface="微软雅黑" charset="-122"/>
                      </a:endParaRPr>
                    </a:p>
                  </a:txBody>
                  <a:tcPr marL="92903" marR="92903" marT="46452" marB="46452">
                    <a:lnL w="12700" cap="flat" cmpd="sng" algn="ctr">
                      <a:solidFill>
                        <a:srgbClr val="323235"/>
                      </a:solidFill>
                      <a:prstDash val="solid"/>
                      <a:round/>
                      <a:headEnd type="none" w="med" len="med"/>
                      <a:tailEnd type="none" w="med" len="med"/>
                    </a:lnL>
                    <a:lnR w="12700" cap="flat" cmpd="sng" algn="ctr">
                      <a:solidFill>
                        <a:srgbClr val="323235"/>
                      </a:solidFill>
                      <a:prstDash val="solid"/>
                      <a:round/>
                      <a:headEnd type="none" w="med" len="med"/>
                      <a:tailEnd type="none" w="med" len="med"/>
                    </a:lnR>
                    <a:lnT w="12700" cap="flat" cmpd="sng" algn="ctr">
                      <a:solidFill>
                        <a:srgbClr val="323235"/>
                      </a:solidFill>
                      <a:prstDash val="solid"/>
                      <a:round/>
                      <a:headEnd type="none" w="med" len="med"/>
                      <a:tailEnd type="none" w="med" len="med"/>
                    </a:lnT>
                    <a:lnB w="12700" cap="flat" cmpd="sng" algn="ctr">
                      <a:solidFill>
                        <a:srgbClr val="323235"/>
                      </a:solidFill>
                      <a:prstDash val="solid"/>
                      <a:round/>
                      <a:headEnd type="none" w="med" len="med"/>
                      <a:tailEnd type="none" w="med" len="med"/>
                    </a:lnB>
                    <a:solidFill>
                      <a:srgbClr val="FEFDDE"/>
                    </a:solidFill>
                  </a:tcPr>
                </a:tc>
              </a:tr>
              <a:tr h="0">
                <a:tc>
                  <a:txBody>
                    <a:bodyPr vert="horz" wrap="square" lIns="92903" tIns="46452" rIns="92903" bIns="46452"/>
                    <a:lstStyle>
                      <a:lvl1pPr marL="369355" indent="-369355" algn="l" defTabSz="929030" rtl="0" eaLnBrk="1" fontAlgn="base" hangingPunct="1">
                        <a:lnSpc>
                          <a:spcPct val="100000"/>
                        </a:lnSpc>
                        <a:spcBef>
                          <a:spcPct val="0"/>
                        </a:spcBef>
                        <a:spcAft>
                          <a:spcPct val="20000"/>
                        </a:spcAft>
                        <a:buClr>
                          <a:srgbClr val="E9B113"/>
                        </a:buClr>
                        <a:buSzTx/>
                        <a:buFont typeface="Wingdings" charset="2"/>
                        <a:buChar char=""/>
                        <a:defRPr kumimoji="0" lang="en-GB" altLang="en-US" sz="2032" b="1" i="0" u="none">
                          <a:solidFill>
                            <a:schemeClr val="tx1"/>
                          </a:solidFill>
                          <a:latin typeface="Arial" pitchFamily="34" charset="0"/>
                        </a:defRPr>
                      </a:lvl1pPr>
                      <a:lvl2pPr marL="624192" indent="-253226" algn="l" defTabSz="929030" rtl="0" eaLnBrk="1" fontAlgn="base" hangingPunct="1">
                        <a:lnSpc>
                          <a:spcPct val="100000"/>
                        </a:lnSpc>
                        <a:spcBef>
                          <a:spcPct val="0"/>
                        </a:spcBef>
                        <a:spcAft>
                          <a:spcPct val="20000"/>
                        </a:spcAft>
                        <a:buClr>
                          <a:srgbClr val="E9B113"/>
                        </a:buClr>
                        <a:buSzTx/>
                        <a:buFont typeface="Arial" pitchFamily="34" charset="0"/>
                        <a:buChar char="–"/>
                        <a:defRPr kumimoji="0" lang="en-GB" altLang="en-US" sz="1829" b="1" i="0" u="none">
                          <a:solidFill>
                            <a:schemeClr val="tx1"/>
                          </a:solidFill>
                          <a:latin typeface="Arial" pitchFamily="34" charset="0"/>
                        </a:defRPr>
                      </a:lvl2pPr>
                      <a:lvl3pPr marL="885483" indent="-259677" algn="l" defTabSz="929030" rtl="0" eaLnBrk="1" fontAlgn="base" hangingPunct="1">
                        <a:lnSpc>
                          <a:spcPct val="100000"/>
                        </a:lnSpc>
                        <a:spcBef>
                          <a:spcPct val="0"/>
                        </a:spcBef>
                        <a:spcAft>
                          <a:spcPct val="20000"/>
                        </a:spcAft>
                        <a:buClr>
                          <a:srgbClr val="E9B113"/>
                        </a:buClr>
                        <a:buSzTx/>
                        <a:buFontTx/>
                        <a:buChar char="•"/>
                        <a:defRPr kumimoji="0" lang="en-GB" altLang="en-US" sz="1829" b="1" i="0" u="none">
                          <a:solidFill>
                            <a:schemeClr val="tx1"/>
                          </a:solidFill>
                          <a:latin typeface="Arial" pitchFamily="34" charset="0"/>
                        </a:defRPr>
                      </a:lvl3pPr>
                      <a:lvl4pPr marL="1785480" indent="-232258" algn="l" defTabSz="929030" rtl="0" eaLnBrk="1" fontAlgn="base" hangingPunct="1">
                        <a:lnSpc>
                          <a:spcPct val="90000"/>
                        </a:lnSpc>
                        <a:spcBef>
                          <a:spcPct val="20000"/>
                        </a:spcBef>
                        <a:spcAft>
                          <a:spcPct val="0"/>
                        </a:spcAft>
                        <a:buClr>
                          <a:srgbClr val="AA800E"/>
                        </a:buClr>
                        <a:buSzTx/>
                        <a:buFont typeface="Times New Roman" charset="0"/>
                        <a:buChar char="s"/>
                        <a:defRPr kumimoji="0" lang="en-GB" altLang="en-US" sz="1829" b="0" i="0" u="none">
                          <a:solidFill>
                            <a:srgbClr val="3333CC"/>
                          </a:solidFill>
                          <a:latin typeface="Arial" pitchFamily="34" charset="0"/>
                        </a:defRPr>
                      </a:lvl4pPr>
                      <a:lvl5pPr marL="2199996" indent="-232258" algn="l" defTabSz="929030" rtl="0" eaLnBrk="1" fontAlgn="base" hangingPunct="1">
                        <a:lnSpc>
                          <a:spcPct val="90000"/>
                        </a:lnSpc>
                        <a:spcBef>
                          <a:spcPct val="20000"/>
                        </a:spcBef>
                        <a:spcAft>
                          <a:spcPct val="0"/>
                        </a:spcAft>
                        <a:buClr>
                          <a:srgbClr val="AA800E"/>
                        </a:buClr>
                        <a:buSzTx/>
                        <a:buFontTx/>
                        <a:buChar char="»"/>
                        <a:defRPr kumimoji="0" lang="en-GB" altLang="en-US" sz="1829" b="0" i="0" u="none">
                          <a:solidFill>
                            <a:srgbClr val="3333CC"/>
                          </a:solidFill>
                          <a:latin typeface="Arial" pitchFamily="34" charset="0"/>
                        </a:defRPr>
                      </a:lvl5pPr>
                    </a:lstStyle>
                    <a:p>
                      <a:pPr marL="177419" lvl="0" indent="-177419">
                        <a:spcAft>
                          <a:spcPct val="0"/>
                        </a:spcAft>
                        <a:buClrTx/>
                        <a:buChar char="•"/>
                      </a:pPr>
                      <a:r>
                        <a:rPr lang="en-US" altLang="zh-CN" sz="2032">
                          <a:solidFill>
                            <a:srgbClr val="141415"/>
                          </a:solidFill>
                          <a:latin typeface="微软雅黑" charset="-122"/>
                          <a:ea typeface="微软雅黑" charset="-122"/>
                        </a:rPr>
                        <a:t>3</a:t>
                      </a:r>
                      <a:r>
                        <a:rPr lang="zh-CN" altLang="en-US" sz="2032">
                          <a:solidFill>
                            <a:srgbClr val="141415"/>
                          </a:solidFill>
                          <a:latin typeface="微软雅黑" charset="-122"/>
                          <a:ea typeface="微软雅黑" charset="-122"/>
                        </a:rPr>
                        <a:t>级</a:t>
                      </a:r>
                      <a:endParaRPr lang="zh-CN" altLang="en-US">
                        <a:solidFill>
                          <a:srgbClr val="141415"/>
                        </a:solidFill>
                        <a:latin typeface="微软雅黑" charset="-122"/>
                        <a:ea typeface="微软雅黑" charset="-122"/>
                      </a:endParaRPr>
                    </a:p>
                  </a:txBody>
                  <a:tcPr marL="92903" marR="92903" marT="46452" marB="46452">
                    <a:lnL w="12700" cap="flat" cmpd="sng" algn="ctr">
                      <a:solidFill>
                        <a:srgbClr val="323235"/>
                      </a:solidFill>
                      <a:prstDash val="solid"/>
                      <a:round/>
                      <a:headEnd type="none" w="med" len="med"/>
                      <a:tailEnd type="none" w="med" len="med"/>
                    </a:lnL>
                    <a:lnR w="12700" cap="flat" cmpd="sng" algn="ctr">
                      <a:solidFill>
                        <a:srgbClr val="323235"/>
                      </a:solidFill>
                      <a:prstDash val="solid"/>
                      <a:round/>
                      <a:headEnd type="none" w="med" len="med"/>
                      <a:tailEnd type="none" w="med" len="med"/>
                    </a:lnR>
                    <a:lnT w="12700" cap="flat" cmpd="sng" algn="ctr">
                      <a:solidFill>
                        <a:srgbClr val="323235"/>
                      </a:solidFill>
                      <a:prstDash val="solid"/>
                      <a:round/>
                      <a:headEnd type="none" w="med" len="med"/>
                      <a:tailEnd type="none" w="med" len="med"/>
                    </a:lnT>
                    <a:lnB w="12700" cap="flat" cmpd="sng" algn="ctr">
                      <a:solidFill>
                        <a:srgbClr val="323235"/>
                      </a:solidFill>
                      <a:prstDash val="solid"/>
                      <a:round/>
                      <a:headEnd type="none" w="med" len="med"/>
                      <a:tailEnd type="none" w="med" len="med"/>
                    </a:lnB>
                    <a:solidFill>
                      <a:srgbClr val="FEFDDE"/>
                    </a:solidFill>
                  </a:tcPr>
                </a:tc>
                <a:tc>
                  <a:txBody>
                    <a:bodyPr vert="horz" wrap="square" lIns="92903" tIns="46452" rIns="92903" bIns="46452"/>
                    <a:lstStyle>
                      <a:lvl1pPr marL="369355" indent="-369355" algn="l" defTabSz="929030" rtl="0" eaLnBrk="1" fontAlgn="base" hangingPunct="1">
                        <a:lnSpc>
                          <a:spcPct val="100000"/>
                        </a:lnSpc>
                        <a:spcBef>
                          <a:spcPct val="0"/>
                        </a:spcBef>
                        <a:spcAft>
                          <a:spcPct val="20000"/>
                        </a:spcAft>
                        <a:buClr>
                          <a:srgbClr val="E9B113"/>
                        </a:buClr>
                        <a:buSzTx/>
                        <a:buFont typeface="Wingdings" charset="2"/>
                        <a:buChar char=""/>
                        <a:defRPr kumimoji="0" lang="en-GB" altLang="en-US" sz="2032" b="1" i="0" u="none">
                          <a:solidFill>
                            <a:schemeClr val="tx1"/>
                          </a:solidFill>
                          <a:latin typeface="Arial" pitchFamily="34" charset="0"/>
                        </a:defRPr>
                      </a:lvl1pPr>
                      <a:lvl2pPr marL="624192" indent="-253226" algn="l" defTabSz="929030" rtl="0" eaLnBrk="1" fontAlgn="base" hangingPunct="1">
                        <a:lnSpc>
                          <a:spcPct val="100000"/>
                        </a:lnSpc>
                        <a:spcBef>
                          <a:spcPct val="0"/>
                        </a:spcBef>
                        <a:spcAft>
                          <a:spcPct val="20000"/>
                        </a:spcAft>
                        <a:buClr>
                          <a:srgbClr val="E9B113"/>
                        </a:buClr>
                        <a:buSzTx/>
                        <a:buFont typeface="Arial" pitchFamily="34" charset="0"/>
                        <a:buChar char="–"/>
                        <a:defRPr kumimoji="0" lang="en-GB" altLang="en-US" sz="1829" b="1" i="0" u="none">
                          <a:solidFill>
                            <a:schemeClr val="tx1"/>
                          </a:solidFill>
                          <a:latin typeface="Arial" pitchFamily="34" charset="0"/>
                        </a:defRPr>
                      </a:lvl2pPr>
                      <a:lvl3pPr marL="885483" indent="-259677" algn="l" defTabSz="929030" rtl="0" eaLnBrk="1" fontAlgn="base" hangingPunct="1">
                        <a:lnSpc>
                          <a:spcPct val="100000"/>
                        </a:lnSpc>
                        <a:spcBef>
                          <a:spcPct val="0"/>
                        </a:spcBef>
                        <a:spcAft>
                          <a:spcPct val="20000"/>
                        </a:spcAft>
                        <a:buClr>
                          <a:srgbClr val="E9B113"/>
                        </a:buClr>
                        <a:buSzTx/>
                        <a:buFontTx/>
                        <a:buChar char="•"/>
                        <a:defRPr kumimoji="0" lang="en-GB" altLang="en-US" sz="1829" b="1" i="0" u="none">
                          <a:solidFill>
                            <a:schemeClr val="tx1"/>
                          </a:solidFill>
                          <a:latin typeface="Arial" pitchFamily="34" charset="0"/>
                        </a:defRPr>
                      </a:lvl3pPr>
                      <a:lvl4pPr marL="1785480" indent="-232258" algn="l" defTabSz="929030" rtl="0" eaLnBrk="1" fontAlgn="base" hangingPunct="1">
                        <a:lnSpc>
                          <a:spcPct val="90000"/>
                        </a:lnSpc>
                        <a:spcBef>
                          <a:spcPct val="20000"/>
                        </a:spcBef>
                        <a:spcAft>
                          <a:spcPct val="0"/>
                        </a:spcAft>
                        <a:buClr>
                          <a:srgbClr val="AA800E"/>
                        </a:buClr>
                        <a:buSzTx/>
                        <a:buFont typeface="Times New Roman" charset="0"/>
                        <a:buChar char="s"/>
                        <a:defRPr kumimoji="0" lang="en-GB" altLang="en-US" sz="1829" b="0" i="0" u="none">
                          <a:solidFill>
                            <a:srgbClr val="3333CC"/>
                          </a:solidFill>
                          <a:latin typeface="Arial" pitchFamily="34" charset="0"/>
                        </a:defRPr>
                      </a:lvl4pPr>
                      <a:lvl5pPr marL="2199996" indent="-232258" algn="l" defTabSz="929030" rtl="0" eaLnBrk="1" fontAlgn="base" hangingPunct="1">
                        <a:lnSpc>
                          <a:spcPct val="90000"/>
                        </a:lnSpc>
                        <a:spcBef>
                          <a:spcPct val="20000"/>
                        </a:spcBef>
                        <a:spcAft>
                          <a:spcPct val="0"/>
                        </a:spcAft>
                        <a:buClr>
                          <a:srgbClr val="AA800E"/>
                        </a:buClr>
                        <a:buSzTx/>
                        <a:buFontTx/>
                        <a:buChar char="»"/>
                        <a:defRPr kumimoji="0" lang="en-GB" altLang="en-US" sz="1829" b="0" i="0" u="none">
                          <a:solidFill>
                            <a:srgbClr val="3333CC"/>
                          </a:solidFill>
                          <a:latin typeface="Arial" pitchFamily="34" charset="0"/>
                        </a:defRPr>
                      </a:lvl5pPr>
                    </a:lstStyle>
                    <a:p>
                      <a:pPr marL="0" lvl="0" indent="0" algn="ctr">
                        <a:spcAft>
                          <a:spcPct val="0"/>
                        </a:spcAft>
                        <a:buClrTx/>
                        <a:buFontTx/>
                        <a:buNone/>
                      </a:pPr>
                      <a:r>
                        <a:rPr lang="en-US" altLang="zh-CN" sz="2032">
                          <a:solidFill>
                            <a:srgbClr val="141415"/>
                          </a:solidFill>
                          <a:latin typeface="微软雅黑" charset="-122"/>
                          <a:ea typeface="微软雅黑" charset="-122"/>
                        </a:rPr>
                        <a:t>11</a:t>
                      </a:r>
                      <a:endParaRPr lang="en-US" altLang="zh-CN">
                        <a:solidFill>
                          <a:srgbClr val="141415"/>
                        </a:solidFill>
                        <a:latin typeface="微软雅黑" charset="-122"/>
                        <a:ea typeface="微软雅黑" charset="-122"/>
                      </a:endParaRPr>
                    </a:p>
                  </a:txBody>
                  <a:tcPr marL="92903" marR="92903" marT="46452" marB="46452">
                    <a:lnL w="12700" cap="flat" cmpd="sng" algn="ctr">
                      <a:solidFill>
                        <a:srgbClr val="323235"/>
                      </a:solidFill>
                      <a:prstDash val="solid"/>
                      <a:round/>
                      <a:headEnd type="none" w="med" len="med"/>
                      <a:tailEnd type="none" w="med" len="med"/>
                    </a:lnL>
                    <a:lnR w="12700" cap="flat" cmpd="sng" algn="ctr">
                      <a:solidFill>
                        <a:srgbClr val="323235"/>
                      </a:solidFill>
                      <a:prstDash val="solid"/>
                      <a:round/>
                      <a:headEnd type="none" w="med" len="med"/>
                      <a:tailEnd type="none" w="med" len="med"/>
                    </a:lnR>
                    <a:lnT w="12700" cap="flat" cmpd="sng" algn="ctr">
                      <a:solidFill>
                        <a:srgbClr val="323235"/>
                      </a:solidFill>
                      <a:prstDash val="solid"/>
                      <a:round/>
                      <a:headEnd type="none" w="med" len="med"/>
                      <a:tailEnd type="none" w="med" len="med"/>
                    </a:lnT>
                    <a:lnB w="12700" cap="flat" cmpd="sng" algn="ctr">
                      <a:solidFill>
                        <a:srgbClr val="323235"/>
                      </a:solidFill>
                      <a:prstDash val="solid"/>
                      <a:round/>
                      <a:headEnd type="none" w="med" len="med"/>
                      <a:tailEnd type="none" w="med" len="med"/>
                    </a:lnB>
                    <a:solidFill>
                      <a:srgbClr val="FEFDDE"/>
                    </a:solidFill>
                  </a:tcPr>
                </a:tc>
                <a:tc>
                  <a:txBody>
                    <a:bodyPr vert="horz" wrap="square" lIns="92903" tIns="46452" rIns="92903" bIns="46452"/>
                    <a:lstStyle>
                      <a:lvl1pPr marL="369355" indent="-369355" algn="l" defTabSz="929030" rtl="0" eaLnBrk="1" fontAlgn="base" hangingPunct="1">
                        <a:lnSpc>
                          <a:spcPct val="100000"/>
                        </a:lnSpc>
                        <a:spcBef>
                          <a:spcPct val="0"/>
                        </a:spcBef>
                        <a:spcAft>
                          <a:spcPct val="20000"/>
                        </a:spcAft>
                        <a:buClr>
                          <a:srgbClr val="E9B113"/>
                        </a:buClr>
                        <a:buSzTx/>
                        <a:buFont typeface="Wingdings" charset="2"/>
                        <a:buChar char=""/>
                        <a:defRPr kumimoji="0" lang="en-GB" altLang="en-US" sz="2032" b="1" i="0" u="none">
                          <a:solidFill>
                            <a:schemeClr val="tx1"/>
                          </a:solidFill>
                          <a:latin typeface="Arial" pitchFamily="34" charset="0"/>
                        </a:defRPr>
                      </a:lvl1pPr>
                      <a:lvl2pPr marL="624192" indent="-253226" algn="l" defTabSz="929030" rtl="0" eaLnBrk="1" fontAlgn="base" hangingPunct="1">
                        <a:lnSpc>
                          <a:spcPct val="100000"/>
                        </a:lnSpc>
                        <a:spcBef>
                          <a:spcPct val="0"/>
                        </a:spcBef>
                        <a:spcAft>
                          <a:spcPct val="20000"/>
                        </a:spcAft>
                        <a:buClr>
                          <a:srgbClr val="E9B113"/>
                        </a:buClr>
                        <a:buSzTx/>
                        <a:buFont typeface="Arial" pitchFamily="34" charset="0"/>
                        <a:buChar char="–"/>
                        <a:defRPr kumimoji="0" lang="en-GB" altLang="en-US" sz="1829" b="1" i="0" u="none">
                          <a:solidFill>
                            <a:schemeClr val="tx1"/>
                          </a:solidFill>
                          <a:latin typeface="Arial" pitchFamily="34" charset="0"/>
                        </a:defRPr>
                      </a:lvl2pPr>
                      <a:lvl3pPr marL="885483" indent="-259677" algn="l" defTabSz="929030" rtl="0" eaLnBrk="1" fontAlgn="base" hangingPunct="1">
                        <a:lnSpc>
                          <a:spcPct val="100000"/>
                        </a:lnSpc>
                        <a:spcBef>
                          <a:spcPct val="0"/>
                        </a:spcBef>
                        <a:spcAft>
                          <a:spcPct val="20000"/>
                        </a:spcAft>
                        <a:buClr>
                          <a:srgbClr val="E9B113"/>
                        </a:buClr>
                        <a:buSzTx/>
                        <a:buFontTx/>
                        <a:buChar char="•"/>
                        <a:defRPr kumimoji="0" lang="en-GB" altLang="en-US" sz="1829" b="1" i="0" u="none">
                          <a:solidFill>
                            <a:schemeClr val="tx1"/>
                          </a:solidFill>
                          <a:latin typeface="Arial" pitchFamily="34" charset="0"/>
                        </a:defRPr>
                      </a:lvl3pPr>
                      <a:lvl4pPr marL="1785480" indent="-232258" algn="l" defTabSz="929030" rtl="0" eaLnBrk="1" fontAlgn="base" hangingPunct="1">
                        <a:lnSpc>
                          <a:spcPct val="90000"/>
                        </a:lnSpc>
                        <a:spcBef>
                          <a:spcPct val="20000"/>
                        </a:spcBef>
                        <a:spcAft>
                          <a:spcPct val="0"/>
                        </a:spcAft>
                        <a:buClr>
                          <a:srgbClr val="AA800E"/>
                        </a:buClr>
                        <a:buSzTx/>
                        <a:buFont typeface="Times New Roman" charset="0"/>
                        <a:buChar char="s"/>
                        <a:defRPr kumimoji="0" lang="en-GB" altLang="en-US" sz="1829" b="0" i="0" u="none">
                          <a:solidFill>
                            <a:srgbClr val="3333CC"/>
                          </a:solidFill>
                          <a:latin typeface="Arial" pitchFamily="34" charset="0"/>
                        </a:defRPr>
                      </a:lvl4pPr>
                      <a:lvl5pPr marL="2199996" indent="-232258" algn="l" defTabSz="929030" rtl="0" eaLnBrk="1" fontAlgn="base" hangingPunct="1">
                        <a:lnSpc>
                          <a:spcPct val="90000"/>
                        </a:lnSpc>
                        <a:spcBef>
                          <a:spcPct val="20000"/>
                        </a:spcBef>
                        <a:spcAft>
                          <a:spcPct val="0"/>
                        </a:spcAft>
                        <a:buClr>
                          <a:srgbClr val="AA800E"/>
                        </a:buClr>
                        <a:buSzTx/>
                        <a:buFontTx/>
                        <a:buChar char="»"/>
                        <a:defRPr kumimoji="0" lang="en-GB" altLang="en-US" sz="1829" b="0" i="0" u="none">
                          <a:solidFill>
                            <a:srgbClr val="3333CC"/>
                          </a:solidFill>
                          <a:latin typeface="Arial" pitchFamily="34" charset="0"/>
                        </a:defRPr>
                      </a:lvl5pPr>
                    </a:lstStyle>
                    <a:p>
                      <a:pPr marL="0" lvl="0" indent="0" algn="ctr">
                        <a:spcAft>
                          <a:spcPct val="0"/>
                        </a:spcAft>
                        <a:buClrTx/>
                        <a:buFontTx/>
                        <a:buNone/>
                      </a:pPr>
                      <a:r>
                        <a:rPr lang="en-US" altLang="zh-CN" sz="2032">
                          <a:solidFill>
                            <a:srgbClr val="141415"/>
                          </a:solidFill>
                          <a:latin typeface="微软雅黑" charset="-122"/>
                          <a:ea typeface="微软雅黑" charset="-122"/>
                        </a:rPr>
                        <a:t>12</a:t>
                      </a:r>
                      <a:endParaRPr lang="en-US" altLang="zh-CN">
                        <a:solidFill>
                          <a:srgbClr val="141415"/>
                        </a:solidFill>
                        <a:latin typeface="微软雅黑" charset="-122"/>
                        <a:ea typeface="微软雅黑" charset="-122"/>
                      </a:endParaRPr>
                    </a:p>
                  </a:txBody>
                  <a:tcPr marL="92903" marR="92903" marT="46452" marB="46452">
                    <a:lnL w="12700" cap="flat" cmpd="sng" algn="ctr">
                      <a:solidFill>
                        <a:srgbClr val="323235"/>
                      </a:solidFill>
                      <a:prstDash val="solid"/>
                      <a:round/>
                      <a:headEnd type="none" w="med" len="med"/>
                      <a:tailEnd type="none" w="med" len="med"/>
                    </a:lnL>
                    <a:lnR w="12700" cap="flat" cmpd="sng" algn="ctr">
                      <a:solidFill>
                        <a:srgbClr val="323235"/>
                      </a:solidFill>
                      <a:prstDash val="solid"/>
                      <a:round/>
                      <a:headEnd type="none" w="med" len="med"/>
                      <a:tailEnd type="none" w="med" len="med"/>
                    </a:lnR>
                    <a:lnT w="12700" cap="flat" cmpd="sng" algn="ctr">
                      <a:solidFill>
                        <a:srgbClr val="323235"/>
                      </a:solidFill>
                      <a:prstDash val="solid"/>
                      <a:round/>
                      <a:headEnd type="none" w="med" len="med"/>
                      <a:tailEnd type="none" w="med" len="med"/>
                    </a:lnT>
                    <a:lnB w="12700" cap="flat" cmpd="sng" algn="ctr">
                      <a:solidFill>
                        <a:srgbClr val="323235"/>
                      </a:solidFill>
                      <a:prstDash val="solid"/>
                      <a:round/>
                      <a:headEnd type="none" w="med" len="med"/>
                      <a:tailEnd type="none" w="med" len="med"/>
                    </a:lnB>
                    <a:solidFill>
                      <a:srgbClr val="FEFDDE"/>
                    </a:solidFill>
                  </a:tcPr>
                </a:tc>
              </a:tr>
              <a:tr h="0">
                <a:tc>
                  <a:txBody>
                    <a:bodyPr vert="horz" wrap="square" lIns="92903" tIns="46452" rIns="92903" bIns="46452"/>
                    <a:lstStyle>
                      <a:lvl1pPr marL="369355" indent="-369355" algn="l" defTabSz="929030" rtl="0" eaLnBrk="1" fontAlgn="base" hangingPunct="1">
                        <a:lnSpc>
                          <a:spcPct val="100000"/>
                        </a:lnSpc>
                        <a:spcBef>
                          <a:spcPct val="0"/>
                        </a:spcBef>
                        <a:spcAft>
                          <a:spcPct val="20000"/>
                        </a:spcAft>
                        <a:buClr>
                          <a:srgbClr val="E9B113"/>
                        </a:buClr>
                        <a:buSzTx/>
                        <a:buFont typeface="Wingdings" charset="2"/>
                        <a:buChar char=""/>
                        <a:defRPr kumimoji="0" lang="en-GB" altLang="en-US" sz="2032" b="1" i="0" u="none">
                          <a:solidFill>
                            <a:schemeClr val="tx1"/>
                          </a:solidFill>
                          <a:latin typeface="Arial" pitchFamily="34" charset="0"/>
                        </a:defRPr>
                      </a:lvl1pPr>
                      <a:lvl2pPr marL="624192" indent="-253226" algn="l" defTabSz="929030" rtl="0" eaLnBrk="1" fontAlgn="base" hangingPunct="1">
                        <a:lnSpc>
                          <a:spcPct val="100000"/>
                        </a:lnSpc>
                        <a:spcBef>
                          <a:spcPct val="0"/>
                        </a:spcBef>
                        <a:spcAft>
                          <a:spcPct val="20000"/>
                        </a:spcAft>
                        <a:buClr>
                          <a:srgbClr val="E9B113"/>
                        </a:buClr>
                        <a:buSzTx/>
                        <a:buFont typeface="Arial" pitchFamily="34" charset="0"/>
                        <a:buChar char="–"/>
                        <a:defRPr kumimoji="0" lang="en-GB" altLang="en-US" sz="1829" b="1" i="0" u="none">
                          <a:solidFill>
                            <a:schemeClr val="tx1"/>
                          </a:solidFill>
                          <a:latin typeface="Arial" pitchFamily="34" charset="0"/>
                        </a:defRPr>
                      </a:lvl2pPr>
                      <a:lvl3pPr marL="885483" indent="-259677" algn="l" defTabSz="929030" rtl="0" eaLnBrk="1" fontAlgn="base" hangingPunct="1">
                        <a:lnSpc>
                          <a:spcPct val="100000"/>
                        </a:lnSpc>
                        <a:spcBef>
                          <a:spcPct val="0"/>
                        </a:spcBef>
                        <a:spcAft>
                          <a:spcPct val="20000"/>
                        </a:spcAft>
                        <a:buClr>
                          <a:srgbClr val="E9B113"/>
                        </a:buClr>
                        <a:buSzTx/>
                        <a:buFontTx/>
                        <a:buChar char="•"/>
                        <a:defRPr kumimoji="0" lang="en-GB" altLang="en-US" sz="1829" b="1" i="0" u="none">
                          <a:solidFill>
                            <a:schemeClr val="tx1"/>
                          </a:solidFill>
                          <a:latin typeface="Arial" pitchFamily="34" charset="0"/>
                        </a:defRPr>
                      </a:lvl3pPr>
                      <a:lvl4pPr marL="1785480" indent="-232258" algn="l" defTabSz="929030" rtl="0" eaLnBrk="1" fontAlgn="base" hangingPunct="1">
                        <a:lnSpc>
                          <a:spcPct val="90000"/>
                        </a:lnSpc>
                        <a:spcBef>
                          <a:spcPct val="20000"/>
                        </a:spcBef>
                        <a:spcAft>
                          <a:spcPct val="0"/>
                        </a:spcAft>
                        <a:buClr>
                          <a:srgbClr val="AA800E"/>
                        </a:buClr>
                        <a:buSzTx/>
                        <a:buFont typeface="Times New Roman" charset="0"/>
                        <a:buChar char="s"/>
                        <a:defRPr kumimoji="0" lang="en-GB" altLang="en-US" sz="1829" b="0" i="0" u="none">
                          <a:solidFill>
                            <a:srgbClr val="3333CC"/>
                          </a:solidFill>
                          <a:latin typeface="Arial" pitchFamily="34" charset="0"/>
                        </a:defRPr>
                      </a:lvl4pPr>
                      <a:lvl5pPr marL="2199996" indent="-232258" algn="l" defTabSz="929030" rtl="0" eaLnBrk="1" fontAlgn="base" hangingPunct="1">
                        <a:lnSpc>
                          <a:spcPct val="90000"/>
                        </a:lnSpc>
                        <a:spcBef>
                          <a:spcPct val="20000"/>
                        </a:spcBef>
                        <a:spcAft>
                          <a:spcPct val="0"/>
                        </a:spcAft>
                        <a:buClr>
                          <a:srgbClr val="AA800E"/>
                        </a:buClr>
                        <a:buSzTx/>
                        <a:buFontTx/>
                        <a:buChar char="»"/>
                        <a:defRPr kumimoji="0" lang="en-GB" altLang="en-US" sz="1829" b="0" i="0" u="none">
                          <a:solidFill>
                            <a:srgbClr val="3333CC"/>
                          </a:solidFill>
                          <a:latin typeface="Arial" pitchFamily="34" charset="0"/>
                        </a:defRPr>
                      </a:lvl5pPr>
                    </a:lstStyle>
                    <a:p>
                      <a:pPr marL="177419" lvl="0" indent="-177419">
                        <a:spcAft>
                          <a:spcPct val="0"/>
                        </a:spcAft>
                        <a:buClrTx/>
                        <a:buChar char="•"/>
                      </a:pPr>
                      <a:r>
                        <a:rPr lang="en-US" altLang="zh-CN" sz="2032">
                          <a:solidFill>
                            <a:srgbClr val="141415"/>
                          </a:solidFill>
                          <a:latin typeface="微软雅黑" charset="-122"/>
                          <a:ea typeface="微软雅黑" charset="-122"/>
                        </a:rPr>
                        <a:t>4</a:t>
                      </a:r>
                      <a:r>
                        <a:rPr lang="zh-CN" altLang="en-US" sz="2032">
                          <a:solidFill>
                            <a:srgbClr val="141415"/>
                          </a:solidFill>
                          <a:latin typeface="微软雅黑" charset="-122"/>
                          <a:ea typeface="微软雅黑" charset="-122"/>
                        </a:rPr>
                        <a:t>级</a:t>
                      </a:r>
                      <a:endParaRPr lang="zh-CN" altLang="en-US">
                        <a:solidFill>
                          <a:srgbClr val="141415"/>
                        </a:solidFill>
                        <a:latin typeface="微软雅黑" charset="-122"/>
                        <a:ea typeface="微软雅黑" charset="-122"/>
                      </a:endParaRPr>
                    </a:p>
                  </a:txBody>
                  <a:tcPr marL="92903" marR="92903" marT="46452" marB="46452">
                    <a:lnL w="12700" cap="flat" cmpd="sng" algn="ctr">
                      <a:solidFill>
                        <a:srgbClr val="323235"/>
                      </a:solidFill>
                      <a:prstDash val="solid"/>
                      <a:round/>
                      <a:headEnd type="none" w="med" len="med"/>
                      <a:tailEnd type="none" w="med" len="med"/>
                    </a:lnL>
                    <a:lnR w="12700" cap="flat" cmpd="sng" algn="ctr">
                      <a:solidFill>
                        <a:srgbClr val="323235"/>
                      </a:solidFill>
                      <a:prstDash val="solid"/>
                      <a:round/>
                      <a:headEnd type="none" w="med" len="med"/>
                      <a:tailEnd type="none" w="med" len="med"/>
                    </a:lnR>
                    <a:lnT w="12700" cap="flat" cmpd="sng" algn="ctr">
                      <a:solidFill>
                        <a:srgbClr val="323235"/>
                      </a:solidFill>
                      <a:prstDash val="solid"/>
                      <a:round/>
                      <a:headEnd type="none" w="med" len="med"/>
                      <a:tailEnd type="none" w="med" len="med"/>
                    </a:lnT>
                    <a:lnB w="12700" cap="flat" cmpd="sng" algn="ctr">
                      <a:solidFill>
                        <a:srgbClr val="323235"/>
                      </a:solidFill>
                      <a:prstDash val="solid"/>
                      <a:round/>
                      <a:headEnd type="none" w="med" len="med"/>
                      <a:tailEnd type="none" w="med" len="med"/>
                    </a:lnB>
                    <a:solidFill>
                      <a:srgbClr val="FEFDDE"/>
                    </a:solidFill>
                  </a:tcPr>
                </a:tc>
                <a:tc>
                  <a:txBody>
                    <a:bodyPr vert="horz" wrap="square" lIns="92903" tIns="46452" rIns="92903" bIns="46452"/>
                    <a:lstStyle>
                      <a:lvl1pPr marL="369355" indent="-369355" algn="l" defTabSz="929030" rtl="0" eaLnBrk="1" fontAlgn="base" hangingPunct="1">
                        <a:lnSpc>
                          <a:spcPct val="100000"/>
                        </a:lnSpc>
                        <a:spcBef>
                          <a:spcPct val="0"/>
                        </a:spcBef>
                        <a:spcAft>
                          <a:spcPct val="20000"/>
                        </a:spcAft>
                        <a:buClr>
                          <a:srgbClr val="E9B113"/>
                        </a:buClr>
                        <a:buSzTx/>
                        <a:buFont typeface="Wingdings" charset="2"/>
                        <a:buChar char=""/>
                        <a:defRPr kumimoji="0" lang="en-GB" altLang="en-US" sz="2032" b="1" i="0" u="none">
                          <a:solidFill>
                            <a:schemeClr val="tx1"/>
                          </a:solidFill>
                          <a:latin typeface="Arial" pitchFamily="34" charset="0"/>
                        </a:defRPr>
                      </a:lvl1pPr>
                      <a:lvl2pPr marL="624192" indent="-253226" algn="l" defTabSz="929030" rtl="0" eaLnBrk="1" fontAlgn="base" hangingPunct="1">
                        <a:lnSpc>
                          <a:spcPct val="100000"/>
                        </a:lnSpc>
                        <a:spcBef>
                          <a:spcPct val="0"/>
                        </a:spcBef>
                        <a:spcAft>
                          <a:spcPct val="20000"/>
                        </a:spcAft>
                        <a:buClr>
                          <a:srgbClr val="E9B113"/>
                        </a:buClr>
                        <a:buSzTx/>
                        <a:buFont typeface="Arial" pitchFamily="34" charset="0"/>
                        <a:buChar char="–"/>
                        <a:defRPr kumimoji="0" lang="en-GB" altLang="en-US" sz="1829" b="1" i="0" u="none">
                          <a:solidFill>
                            <a:schemeClr val="tx1"/>
                          </a:solidFill>
                          <a:latin typeface="Arial" pitchFamily="34" charset="0"/>
                        </a:defRPr>
                      </a:lvl2pPr>
                      <a:lvl3pPr marL="885483" indent="-259677" algn="l" defTabSz="929030" rtl="0" eaLnBrk="1" fontAlgn="base" hangingPunct="1">
                        <a:lnSpc>
                          <a:spcPct val="100000"/>
                        </a:lnSpc>
                        <a:spcBef>
                          <a:spcPct val="0"/>
                        </a:spcBef>
                        <a:spcAft>
                          <a:spcPct val="20000"/>
                        </a:spcAft>
                        <a:buClr>
                          <a:srgbClr val="E9B113"/>
                        </a:buClr>
                        <a:buSzTx/>
                        <a:buFontTx/>
                        <a:buChar char="•"/>
                        <a:defRPr kumimoji="0" lang="en-GB" altLang="en-US" sz="1829" b="1" i="0" u="none">
                          <a:solidFill>
                            <a:schemeClr val="tx1"/>
                          </a:solidFill>
                          <a:latin typeface="Arial" pitchFamily="34" charset="0"/>
                        </a:defRPr>
                      </a:lvl3pPr>
                      <a:lvl4pPr marL="1785480" indent="-232258" algn="l" defTabSz="929030" rtl="0" eaLnBrk="1" fontAlgn="base" hangingPunct="1">
                        <a:lnSpc>
                          <a:spcPct val="90000"/>
                        </a:lnSpc>
                        <a:spcBef>
                          <a:spcPct val="20000"/>
                        </a:spcBef>
                        <a:spcAft>
                          <a:spcPct val="0"/>
                        </a:spcAft>
                        <a:buClr>
                          <a:srgbClr val="AA800E"/>
                        </a:buClr>
                        <a:buSzTx/>
                        <a:buFont typeface="Times New Roman" charset="0"/>
                        <a:buChar char="s"/>
                        <a:defRPr kumimoji="0" lang="en-GB" altLang="en-US" sz="1829" b="0" i="0" u="none">
                          <a:solidFill>
                            <a:srgbClr val="3333CC"/>
                          </a:solidFill>
                          <a:latin typeface="Arial" pitchFamily="34" charset="0"/>
                        </a:defRPr>
                      </a:lvl4pPr>
                      <a:lvl5pPr marL="2199996" indent="-232258" algn="l" defTabSz="929030" rtl="0" eaLnBrk="1" fontAlgn="base" hangingPunct="1">
                        <a:lnSpc>
                          <a:spcPct val="90000"/>
                        </a:lnSpc>
                        <a:spcBef>
                          <a:spcPct val="20000"/>
                        </a:spcBef>
                        <a:spcAft>
                          <a:spcPct val="0"/>
                        </a:spcAft>
                        <a:buClr>
                          <a:srgbClr val="AA800E"/>
                        </a:buClr>
                        <a:buSzTx/>
                        <a:buFontTx/>
                        <a:buChar char="»"/>
                        <a:defRPr kumimoji="0" lang="en-GB" altLang="en-US" sz="1829" b="0" i="0" u="none">
                          <a:solidFill>
                            <a:srgbClr val="3333CC"/>
                          </a:solidFill>
                          <a:latin typeface="Arial" pitchFamily="34" charset="0"/>
                        </a:defRPr>
                      </a:lvl5pPr>
                    </a:lstStyle>
                    <a:p>
                      <a:pPr marL="0" lvl="0" indent="0" algn="ctr">
                        <a:spcAft>
                          <a:spcPct val="0"/>
                        </a:spcAft>
                        <a:buClrTx/>
                        <a:buFontTx/>
                        <a:buNone/>
                      </a:pPr>
                      <a:r>
                        <a:rPr lang="en-US" altLang="zh-CN" sz="2032">
                          <a:solidFill>
                            <a:srgbClr val="141415"/>
                          </a:solidFill>
                          <a:latin typeface="微软雅黑" charset="-122"/>
                          <a:ea typeface="微软雅黑" charset="-122"/>
                        </a:rPr>
                        <a:t>24</a:t>
                      </a:r>
                      <a:endParaRPr lang="en-US" altLang="zh-CN">
                        <a:solidFill>
                          <a:srgbClr val="141415"/>
                        </a:solidFill>
                        <a:latin typeface="微软雅黑" charset="-122"/>
                        <a:ea typeface="微软雅黑" charset="-122"/>
                      </a:endParaRPr>
                    </a:p>
                  </a:txBody>
                  <a:tcPr marL="92903" marR="92903" marT="46452" marB="46452">
                    <a:lnL w="12700" cap="flat" cmpd="sng" algn="ctr">
                      <a:solidFill>
                        <a:srgbClr val="323235"/>
                      </a:solidFill>
                      <a:prstDash val="solid"/>
                      <a:round/>
                      <a:headEnd type="none" w="med" len="med"/>
                      <a:tailEnd type="none" w="med" len="med"/>
                    </a:lnL>
                    <a:lnR w="12700" cap="flat" cmpd="sng" algn="ctr">
                      <a:solidFill>
                        <a:srgbClr val="323235"/>
                      </a:solidFill>
                      <a:prstDash val="solid"/>
                      <a:round/>
                      <a:headEnd type="none" w="med" len="med"/>
                      <a:tailEnd type="none" w="med" len="med"/>
                    </a:lnR>
                    <a:lnT w="12700" cap="flat" cmpd="sng" algn="ctr">
                      <a:solidFill>
                        <a:srgbClr val="323235"/>
                      </a:solidFill>
                      <a:prstDash val="solid"/>
                      <a:round/>
                      <a:headEnd type="none" w="med" len="med"/>
                      <a:tailEnd type="none" w="med" len="med"/>
                    </a:lnT>
                    <a:lnB w="12700" cap="flat" cmpd="sng" algn="ctr">
                      <a:solidFill>
                        <a:srgbClr val="323235"/>
                      </a:solidFill>
                      <a:prstDash val="solid"/>
                      <a:round/>
                      <a:headEnd type="none" w="med" len="med"/>
                      <a:tailEnd type="none" w="med" len="med"/>
                    </a:lnB>
                    <a:solidFill>
                      <a:srgbClr val="FEFDDE"/>
                    </a:solidFill>
                  </a:tcPr>
                </a:tc>
                <a:tc>
                  <a:txBody>
                    <a:bodyPr vert="horz" wrap="square" lIns="92903" tIns="46452" rIns="92903" bIns="46452"/>
                    <a:lstStyle>
                      <a:lvl1pPr marL="369355" indent="-369355" algn="l" defTabSz="929030" rtl="0" eaLnBrk="1" fontAlgn="base" hangingPunct="1">
                        <a:lnSpc>
                          <a:spcPct val="100000"/>
                        </a:lnSpc>
                        <a:spcBef>
                          <a:spcPct val="0"/>
                        </a:spcBef>
                        <a:spcAft>
                          <a:spcPct val="20000"/>
                        </a:spcAft>
                        <a:buClr>
                          <a:srgbClr val="E9B113"/>
                        </a:buClr>
                        <a:buSzTx/>
                        <a:buFont typeface="Wingdings" charset="2"/>
                        <a:buChar char=""/>
                        <a:defRPr kumimoji="0" lang="en-GB" altLang="en-US" sz="2032" b="1" i="0" u="none">
                          <a:solidFill>
                            <a:schemeClr val="tx1"/>
                          </a:solidFill>
                          <a:latin typeface="Arial" pitchFamily="34" charset="0"/>
                        </a:defRPr>
                      </a:lvl1pPr>
                      <a:lvl2pPr marL="624192" indent="-253226" algn="l" defTabSz="929030" rtl="0" eaLnBrk="1" fontAlgn="base" hangingPunct="1">
                        <a:lnSpc>
                          <a:spcPct val="100000"/>
                        </a:lnSpc>
                        <a:spcBef>
                          <a:spcPct val="0"/>
                        </a:spcBef>
                        <a:spcAft>
                          <a:spcPct val="20000"/>
                        </a:spcAft>
                        <a:buClr>
                          <a:srgbClr val="E9B113"/>
                        </a:buClr>
                        <a:buSzTx/>
                        <a:buFont typeface="Arial" pitchFamily="34" charset="0"/>
                        <a:buChar char="–"/>
                        <a:defRPr kumimoji="0" lang="en-GB" altLang="en-US" sz="1829" b="1" i="0" u="none">
                          <a:solidFill>
                            <a:schemeClr val="tx1"/>
                          </a:solidFill>
                          <a:latin typeface="Arial" pitchFamily="34" charset="0"/>
                        </a:defRPr>
                      </a:lvl2pPr>
                      <a:lvl3pPr marL="885483" indent="-259677" algn="l" defTabSz="929030" rtl="0" eaLnBrk="1" fontAlgn="base" hangingPunct="1">
                        <a:lnSpc>
                          <a:spcPct val="100000"/>
                        </a:lnSpc>
                        <a:spcBef>
                          <a:spcPct val="0"/>
                        </a:spcBef>
                        <a:spcAft>
                          <a:spcPct val="20000"/>
                        </a:spcAft>
                        <a:buClr>
                          <a:srgbClr val="E9B113"/>
                        </a:buClr>
                        <a:buSzTx/>
                        <a:buFontTx/>
                        <a:buChar char="•"/>
                        <a:defRPr kumimoji="0" lang="en-GB" altLang="en-US" sz="1829" b="1" i="0" u="none">
                          <a:solidFill>
                            <a:schemeClr val="tx1"/>
                          </a:solidFill>
                          <a:latin typeface="Arial" pitchFamily="34" charset="0"/>
                        </a:defRPr>
                      </a:lvl3pPr>
                      <a:lvl4pPr marL="1785480" indent="-232258" algn="l" defTabSz="929030" rtl="0" eaLnBrk="1" fontAlgn="base" hangingPunct="1">
                        <a:lnSpc>
                          <a:spcPct val="90000"/>
                        </a:lnSpc>
                        <a:spcBef>
                          <a:spcPct val="20000"/>
                        </a:spcBef>
                        <a:spcAft>
                          <a:spcPct val="0"/>
                        </a:spcAft>
                        <a:buClr>
                          <a:srgbClr val="AA800E"/>
                        </a:buClr>
                        <a:buSzTx/>
                        <a:buFont typeface="Times New Roman" charset="0"/>
                        <a:buChar char="s"/>
                        <a:defRPr kumimoji="0" lang="en-GB" altLang="en-US" sz="1829" b="0" i="0" u="none">
                          <a:solidFill>
                            <a:srgbClr val="3333CC"/>
                          </a:solidFill>
                          <a:latin typeface="Arial" pitchFamily="34" charset="0"/>
                        </a:defRPr>
                      </a:lvl4pPr>
                      <a:lvl5pPr marL="2199996" indent="-232258" algn="l" defTabSz="929030" rtl="0" eaLnBrk="1" fontAlgn="base" hangingPunct="1">
                        <a:lnSpc>
                          <a:spcPct val="90000"/>
                        </a:lnSpc>
                        <a:spcBef>
                          <a:spcPct val="20000"/>
                        </a:spcBef>
                        <a:spcAft>
                          <a:spcPct val="0"/>
                        </a:spcAft>
                        <a:buClr>
                          <a:srgbClr val="AA800E"/>
                        </a:buClr>
                        <a:buSzTx/>
                        <a:buFontTx/>
                        <a:buChar char="»"/>
                        <a:defRPr kumimoji="0" lang="en-GB" altLang="en-US" sz="1829" b="0" i="0" u="none">
                          <a:solidFill>
                            <a:srgbClr val="3333CC"/>
                          </a:solidFill>
                          <a:latin typeface="Arial" pitchFamily="34" charset="0"/>
                        </a:defRPr>
                      </a:lvl5pPr>
                    </a:lstStyle>
                    <a:p>
                      <a:pPr marL="0" lvl="0" indent="0" algn="ctr">
                        <a:spcAft>
                          <a:spcPct val="0"/>
                        </a:spcAft>
                        <a:buClrTx/>
                        <a:buFontTx/>
                        <a:buNone/>
                      </a:pPr>
                      <a:r>
                        <a:rPr lang="en-US" altLang="zh-CN" sz="2032">
                          <a:solidFill>
                            <a:srgbClr val="141415"/>
                          </a:solidFill>
                          <a:latin typeface="微软雅黑" charset="-122"/>
                          <a:ea typeface="微软雅黑" charset="-122"/>
                        </a:rPr>
                        <a:t>17</a:t>
                      </a:r>
                      <a:endParaRPr lang="en-US" altLang="zh-CN">
                        <a:solidFill>
                          <a:srgbClr val="141415"/>
                        </a:solidFill>
                        <a:latin typeface="微软雅黑" charset="-122"/>
                        <a:ea typeface="微软雅黑" charset="-122"/>
                      </a:endParaRPr>
                    </a:p>
                  </a:txBody>
                  <a:tcPr marL="92903" marR="92903" marT="46452" marB="46452">
                    <a:lnL w="12700" cap="flat" cmpd="sng" algn="ctr">
                      <a:solidFill>
                        <a:srgbClr val="323235"/>
                      </a:solidFill>
                      <a:prstDash val="solid"/>
                      <a:round/>
                      <a:headEnd type="none" w="med" len="med"/>
                      <a:tailEnd type="none" w="med" len="med"/>
                    </a:lnL>
                    <a:lnR w="12700" cap="flat" cmpd="sng" algn="ctr">
                      <a:solidFill>
                        <a:srgbClr val="323235"/>
                      </a:solidFill>
                      <a:prstDash val="solid"/>
                      <a:round/>
                      <a:headEnd type="none" w="med" len="med"/>
                      <a:tailEnd type="none" w="med" len="med"/>
                    </a:lnR>
                    <a:lnT w="12700" cap="flat" cmpd="sng" algn="ctr">
                      <a:solidFill>
                        <a:srgbClr val="323235"/>
                      </a:solidFill>
                      <a:prstDash val="solid"/>
                      <a:round/>
                      <a:headEnd type="none" w="med" len="med"/>
                      <a:tailEnd type="none" w="med" len="med"/>
                    </a:lnT>
                    <a:lnB w="12700" cap="flat" cmpd="sng" algn="ctr">
                      <a:solidFill>
                        <a:srgbClr val="323235"/>
                      </a:solidFill>
                      <a:prstDash val="solid"/>
                      <a:round/>
                      <a:headEnd type="none" w="med" len="med"/>
                      <a:tailEnd type="none" w="med" len="med"/>
                    </a:lnB>
                    <a:solidFill>
                      <a:srgbClr val="FEFDDE"/>
                    </a:solidFill>
                  </a:tcPr>
                </a:tc>
              </a:tr>
              <a:tr h="0">
                <a:tc>
                  <a:txBody>
                    <a:bodyPr vert="horz" wrap="square" lIns="92903" tIns="46452" rIns="92903" bIns="46452"/>
                    <a:lstStyle>
                      <a:lvl1pPr marL="369355" indent="-369355" algn="l" defTabSz="929030" rtl="0" eaLnBrk="1" fontAlgn="base" hangingPunct="1">
                        <a:lnSpc>
                          <a:spcPct val="100000"/>
                        </a:lnSpc>
                        <a:spcBef>
                          <a:spcPct val="0"/>
                        </a:spcBef>
                        <a:spcAft>
                          <a:spcPct val="20000"/>
                        </a:spcAft>
                        <a:buClr>
                          <a:srgbClr val="E9B113"/>
                        </a:buClr>
                        <a:buSzTx/>
                        <a:buFont typeface="Wingdings" charset="2"/>
                        <a:buChar char=""/>
                        <a:defRPr kumimoji="0" lang="en-GB" altLang="en-US" sz="2032" b="1" i="0" u="none">
                          <a:solidFill>
                            <a:schemeClr val="tx1"/>
                          </a:solidFill>
                          <a:latin typeface="Arial" pitchFamily="34" charset="0"/>
                        </a:defRPr>
                      </a:lvl1pPr>
                      <a:lvl2pPr marL="624192" indent="-253226" algn="l" defTabSz="929030" rtl="0" eaLnBrk="1" fontAlgn="base" hangingPunct="1">
                        <a:lnSpc>
                          <a:spcPct val="100000"/>
                        </a:lnSpc>
                        <a:spcBef>
                          <a:spcPct val="0"/>
                        </a:spcBef>
                        <a:spcAft>
                          <a:spcPct val="20000"/>
                        </a:spcAft>
                        <a:buClr>
                          <a:srgbClr val="E9B113"/>
                        </a:buClr>
                        <a:buSzTx/>
                        <a:buFont typeface="Arial" pitchFamily="34" charset="0"/>
                        <a:buChar char="–"/>
                        <a:defRPr kumimoji="0" lang="en-GB" altLang="en-US" sz="1829" b="1" i="0" u="none">
                          <a:solidFill>
                            <a:schemeClr val="tx1"/>
                          </a:solidFill>
                          <a:latin typeface="Arial" pitchFamily="34" charset="0"/>
                        </a:defRPr>
                      </a:lvl2pPr>
                      <a:lvl3pPr marL="885483" indent="-259677" algn="l" defTabSz="929030" rtl="0" eaLnBrk="1" fontAlgn="base" hangingPunct="1">
                        <a:lnSpc>
                          <a:spcPct val="100000"/>
                        </a:lnSpc>
                        <a:spcBef>
                          <a:spcPct val="0"/>
                        </a:spcBef>
                        <a:spcAft>
                          <a:spcPct val="20000"/>
                        </a:spcAft>
                        <a:buClr>
                          <a:srgbClr val="E9B113"/>
                        </a:buClr>
                        <a:buSzTx/>
                        <a:buFontTx/>
                        <a:buChar char="•"/>
                        <a:defRPr kumimoji="0" lang="en-GB" altLang="en-US" sz="1829" b="1" i="0" u="none">
                          <a:solidFill>
                            <a:schemeClr val="tx1"/>
                          </a:solidFill>
                          <a:latin typeface="Arial" pitchFamily="34" charset="0"/>
                        </a:defRPr>
                      </a:lvl3pPr>
                      <a:lvl4pPr marL="1785480" indent="-232258" algn="l" defTabSz="929030" rtl="0" eaLnBrk="1" fontAlgn="base" hangingPunct="1">
                        <a:lnSpc>
                          <a:spcPct val="90000"/>
                        </a:lnSpc>
                        <a:spcBef>
                          <a:spcPct val="20000"/>
                        </a:spcBef>
                        <a:spcAft>
                          <a:spcPct val="0"/>
                        </a:spcAft>
                        <a:buClr>
                          <a:srgbClr val="AA800E"/>
                        </a:buClr>
                        <a:buSzTx/>
                        <a:buFont typeface="Times New Roman" charset="0"/>
                        <a:buChar char="s"/>
                        <a:defRPr kumimoji="0" lang="en-GB" altLang="en-US" sz="1829" b="0" i="0" u="none">
                          <a:solidFill>
                            <a:srgbClr val="3333CC"/>
                          </a:solidFill>
                          <a:latin typeface="Arial" pitchFamily="34" charset="0"/>
                        </a:defRPr>
                      </a:lvl4pPr>
                      <a:lvl5pPr marL="2199996" indent="-232258" algn="l" defTabSz="929030" rtl="0" eaLnBrk="1" fontAlgn="base" hangingPunct="1">
                        <a:lnSpc>
                          <a:spcPct val="90000"/>
                        </a:lnSpc>
                        <a:spcBef>
                          <a:spcPct val="20000"/>
                        </a:spcBef>
                        <a:spcAft>
                          <a:spcPct val="0"/>
                        </a:spcAft>
                        <a:buClr>
                          <a:srgbClr val="AA800E"/>
                        </a:buClr>
                        <a:buSzTx/>
                        <a:buFontTx/>
                        <a:buChar char="»"/>
                        <a:defRPr kumimoji="0" lang="en-GB" altLang="en-US" sz="1829" b="0" i="0" u="none">
                          <a:solidFill>
                            <a:srgbClr val="3333CC"/>
                          </a:solidFill>
                          <a:latin typeface="Arial" pitchFamily="34" charset="0"/>
                        </a:defRPr>
                      </a:lvl5pPr>
                    </a:lstStyle>
                    <a:p>
                      <a:pPr marL="177419" lvl="0" indent="-177419">
                        <a:spcAft>
                          <a:spcPct val="0"/>
                        </a:spcAft>
                        <a:buClrTx/>
                        <a:buChar char="•"/>
                      </a:pPr>
                      <a:r>
                        <a:rPr lang="zh-CN" altLang="en-US" sz="2032">
                          <a:solidFill>
                            <a:srgbClr val="141415"/>
                          </a:solidFill>
                          <a:latin typeface="微软雅黑" charset="-122"/>
                          <a:ea typeface="微软雅黑" charset="-122"/>
                        </a:rPr>
                        <a:t>死亡</a:t>
                      </a:r>
                      <a:endParaRPr lang="zh-CN" altLang="en-US">
                        <a:solidFill>
                          <a:srgbClr val="141415"/>
                        </a:solidFill>
                        <a:latin typeface="微软雅黑" charset="-122"/>
                        <a:ea typeface="微软雅黑" charset="-122"/>
                      </a:endParaRPr>
                    </a:p>
                  </a:txBody>
                  <a:tcPr marL="92903" marR="92903" marT="46452" marB="46452">
                    <a:lnL w="12700" cap="flat" cmpd="sng" algn="ctr">
                      <a:solidFill>
                        <a:srgbClr val="323235"/>
                      </a:solidFill>
                      <a:prstDash val="solid"/>
                      <a:round/>
                      <a:headEnd type="none" w="med" len="med"/>
                      <a:tailEnd type="none" w="med" len="med"/>
                    </a:lnL>
                    <a:lnR w="12700" cap="flat" cmpd="sng" algn="ctr">
                      <a:solidFill>
                        <a:srgbClr val="323235"/>
                      </a:solidFill>
                      <a:prstDash val="solid"/>
                      <a:round/>
                      <a:headEnd type="none" w="med" len="med"/>
                      <a:tailEnd type="none" w="med" len="med"/>
                    </a:lnR>
                    <a:lnT w="12700" cap="flat" cmpd="sng" algn="ctr">
                      <a:solidFill>
                        <a:srgbClr val="323235"/>
                      </a:solidFill>
                      <a:prstDash val="solid"/>
                      <a:round/>
                      <a:headEnd type="none" w="med" len="med"/>
                      <a:tailEnd type="none" w="med" len="med"/>
                    </a:lnT>
                    <a:lnB w="12700" cap="flat" cmpd="sng" algn="ctr">
                      <a:solidFill>
                        <a:srgbClr val="323235"/>
                      </a:solidFill>
                      <a:prstDash val="solid"/>
                      <a:round/>
                      <a:headEnd type="none" w="med" len="med"/>
                      <a:tailEnd type="none" w="med" len="med"/>
                    </a:lnB>
                    <a:solidFill>
                      <a:srgbClr val="FEFDDE"/>
                    </a:solidFill>
                  </a:tcPr>
                </a:tc>
                <a:tc>
                  <a:txBody>
                    <a:bodyPr vert="horz" wrap="square" lIns="92903" tIns="46452" rIns="92903" bIns="46452"/>
                    <a:lstStyle>
                      <a:lvl1pPr marL="369355" indent="-369355" algn="l" defTabSz="929030" rtl="0" eaLnBrk="1" fontAlgn="base" hangingPunct="1">
                        <a:lnSpc>
                          <a:spcPct val="100000"/>
                        </a:lnSpc>
                        <a:spcBef>
                          <a:spcPct val="0"/>
                        </a:spcBef>
                        <a:spcAft>
                          <a:spcPct val="20000"/>
                        </a:spcAft>
                        <a:buClr>
                          <a:srgbClr val="E9B113"/>
                        </a:buClr>
                        <a:buSzTx/>
                        <a:buFont typeface="Wingdings" charset="2"/>
                        <a:buChar char=""/>
                        <a:defRPr kumimoji="0" lang="en-GB" altLang="en-US" sz="2032" b="1" i="0" u="none">
                          <a:solidFill>
                            <a:schemeClr val="tx1"/>
                          </a:solidFill>
                          <a:latin typeface="Arial" pitchFamily="34" charset="0"/>
                        </a:defRPr>
                      </a:lvl1pPr>
                      <a:lvl2pPr marL="624192" indent="-253226" algn="l" defTabSz="929030" rtl="0" eaLnBrk="1" fontAlgn="base" hangingPunct="1">
                        <a:lnSpc>
                          <a:spcPct val="100000"/>
                        </a:lnSpc>
                        <a:spcBef>
                          <a:spcPct val="0"/>
                        </a:spcBef>
                        <a:spcAft>
                          <a:spcPct val="20000"/>
                        </a:spcAft>
                        <a:buClr>
                          <a:srgbClr val="E9B113"/>
                        </a:buClr>
                        <a:buSzTx/>
                        <a:buFont typeface="Arial" pitchFamily="34" charset="0"/>
                        <a:buChar char="–"/>
                        <a:defRPr kumimoji="0" lang="en-GB" altLang="en-US" sz="1829" b="1" i="0" u="none">
                          <a:solidFill>
                            <a:schemeClr val="tx1"/>
                          </a:solidFill>
                          <a:latin typeface="Arial" pitchFamily="34" charset="0"/>
                        </a:defRPr>
                      </a:lvl2pPr>
                      <a:lvl3pPr marL="885483" indent="-259677" algn="l" defTabSz="929030" rtl="0" eaLnBrk="1" fontAlgn="base" hangingPunct="1">
                        <a:lnSpc>
                          <a:spcPct val="100000"/>
                        </a:lnSpc>
                        <a:spcBef>
                          <a:spcPct val="0"/>
                        </a:spcBef>
                        <a:spcAft>
                          <a:spcPct val="20000"/>
                        </a:spcAft>
                        <a:buClr>
                          <a:srgbClr val="E9B113"/>
                        </a:buClr>
                        <a:buSzTx/>
                        <a:buFontTx/>
                        <a:buChar char="•"/>
                        <a:defRPr kumimoji="0" lang="en-GB" altLang="en-US" sz="1829" b="1" i="0" u="none">
                          <a:solidFill>
                            <a:schemeClr val="tx1"/>
                          </a:solidFill>
                          <a:latin typeface="Arial" pitchFamily="34" charset="0"/>
                        </a:defRPr>
                      </a:lvl3pPr>
                      <a:lvl4pPr marL="1785480" indent="-232258" algn="l" defTabSz="929030" rtl="0" eaLnBrk="1" fontAlgn="base" hangingPunct="1">
                        <a:lnSpc>
                          <a:spcPct val="90000"/>
                        </a:lnSpc>
                        <a:spcBef>
                          <a:spcPct val="20000"/>
                        </a:spcBef>
                        <a:spcAft>
                          <a:spcPct val="0"/>
                        </a:spcAft>
                        <a:buClr>
                          <a:srgbClr val="AA800E"/>
                        </a:buClr>
                        <a:buSzTx/>
                        <a:buFont typeface="Times New Roman" charset="0"/>
                        <a:buChar char="s"/>
                        <a:defRPr kumimoji="0" lang="en-GB" altLang="en-US" sz="1829" b="0" i="0" u="none">
                          <a:solidFill>
                            <a:srgbClr val="3333CC"/>
                          </a:solidFill>
                          <a:latin typeface="Arial" pitchFamily="34" charset="0"/>
                        </a:defRPr>
                      </a:lvl4pPr>
                      <a:lvl5pPr marL="2199996" indent="-232258" algn="l" defTabSz="929030" rtl="0" eaLnBrk="1" fontAlgn="base" hangingPunct="1">
                        <a:lnSpc>
                          <a:spcPct val="90000"/>
                        </a:lnSpc>
                        <a:spcBef>
                          <a:spcPct val="20000"/>
                        </a:spcBef>
                        <a:spcAft>
                          <a:spcPct val="0"/>
                        </a:spcAft>
                        <a:buClr>
                          <a:srgbClr val="AA800E"/>
                        </a:buClr>
                        <a:buSzTx/>
                        <a:buFontTx/>
                        <a:buChar char="»"/>
                        <a:defRPr kumimoji="0" lang="en-GB" altLang="en-US" sz="1829" b="0" i="0" u="none">
                          <a:solidFill>
                            <a:srgbClr val="3333CC"/>
                          </a:solidFill>
                          <a:latin typeface="Arial" pitchFamily="34" charset="0"/>
                        </a:defRPr>
                      </a:lvl5pPr>
                    </a:lstStyle>
                    <a:p>
                      <a:pPr marL="0" lvl="0" indent="0" algn="ctr">
                        <a:spcAft>
                          <a:spcPct val="0"/>
                        </a:spcAft>
                        <a:buClrTx/>
                        <a:buFontTx/>
                        <a:buNone/>
                      </a:pPr>
                      <a:r>
                        <a:rPr lang="en-US" altLang="zh-CN" sz="2032">
                          <a:solidFill>
                            <a:srgbClr val="141415"/>
                          </a:solidFill>
                          <a:latin typeface="微软雅黑" charset="-122"/>
                          <a:ea typeface="微软雅黑" charset="-122"/>
                        </a:rPr>
                        <a:t>0</a:t>
                      </a:r>
                      <a:endParaRPr lang="en-US" altLang="zh-CN">
                        <a:solidFill>
                          <a:srgbClr val="141415"/>
                        </a:solidFill>
                        <a:latin typeface="微软雅黑" charset="-122"/>
                        <a:ea typeface="微软雅黑" charset="-122"/>
                      </a:endParaRPr>
                    </a:p>
                  </a:txBody>
                  <a:tcPr marL="92903" marR="92903" marT="46452" marB="46452">
                    <a:lnL w="12700" cap="flat" cmpd="sng" algn="ctr">
                      <a:solidFill>
                        <a:srgbClr val="323235"/>
                      </a:solidFill>
                      <a:prstDash val="solid"/>
                      <a:round/>
                      <a:headEnd type="none" w="med" len="med"/>
                      <a:tailEnd type="none" w="med" len="med"/>
                    </a:lnL>
                    <a:lnR w="12700" cap="flat" cmpd="sng" algn="ctr">
                      <a:solidFill>
                        <a:srgbClr val="323235"/>
                      </a:solidFill>
                      <a:prstDash val="solid"/>
                      <a:round/>
                      <a:headEnd type="none" w="med" len="med"/>
                      <a:tailEnd type="none" w="med" len="med"/>
                    </a:lnR>
                    <a:lnT w="12700" cap="flat" cmpd="sng" algn="ctr">
                      <a:solidFill>
                        <a:srgbClr val="323235"/>
                      </a:solidFill>
                      <a:prstDash val="solid"/>
                      <a:round/>
                      <a:headEnd type="none" w="med" len="med"/>
                      <a:tailEnd type="none" w="med" len="med"/>
                    </a:lnT>
                    <a:lnB w="12700" cap="flat" cmpd="sng" algn="ctr">
                      <a:solidFill>
                        <a:srgbClr val="323235"/>
                      </a:solidFill>
                      <a:prstDash val="solid"/>
                      <a:round/>
                      <a:headEnd type="none" w="med" len="med"/>
                      <a:tailEnd type="none" w="med" len="med"/>
                    </a:lnB>
                    <a:solidFill>
                      <a:srgbClr val="FEFDDE"/>
                    </a:solidFill>
                  </a:tcPr>
                </a:tc>
                <a:tc>
                  <a:txBody>
                    <a:bodyPr vert="horz" wrap="square" lIns="92903" tIns="46452" rIns="92903" bIns="46452"/>
                    <a:lstStyle>
                      <a:lvl1pPr marL="369355" indent="-369355" algn="l" defTabSz="929030" rtl="0" eaLnBrk="1" fontAlgn="base" hangingPunct="1">
                        <a:lnSpc>
                          <a:spcPct val="100000"/>
                        </a:lnSpc>
                        <a:spcBef>
                          <a:spcPct val="0"/>
                        </a:spcBef>
                        <a:spcAft>
                          <a:spcPct val="20000"/>
                        </a:spcAft>
                        <a:buClr>
                          <a:srgbClr val="E9B113"/>
                        </a:buClr>
                        <a:buSzTx/>
                        <a:buFont typeface="Wingdings" charset="2"/>
                        <a:buChar char=""/>
                        <a:defRPr kumimoji="0" lang="en-GB" altLang="en-US" sz="2032" b="1" i="0" u="none">
                          <a:solidFill>
                            <a:schemeClr val="tx1"/>
                          </a:solidFill>
                          <a:latin typeface="Arial" pitchFamily="34" charset="0"/>
                        </a:defRPr>
                      </a:lvl1pPr>
                      <a:lvl2pPr marL="624192" indent="-253226" algn="l" defTabSz="929030" rtl="0" eaLnBrk="1" fontAlgn="base" hangingPunct="1">
                        <a:lnSpc>
                          <a:spcPct val="100000"/>
                        </a:lnSpc>
                        <a:spcBef>
                          <a:spcPct val="0"/>
                        </a:spcBef>
                        <a:spcAft>
                          <a:spcPct val="20000"/>
                        </a:spcAft>
                        <a:buClr>
                          <a:srgbClr val="E9B113"/>
                        </a:buClr>
                        <a:buSzTx/>
                        <a:buFont typeface="Arial" pitchFamily="34" charset="0"/>
                        <a:buChar char="–"/>
                        <a:defRPr kumimoji="0" lang="en-GB" altLang="en-US" sz="1829" b="1" i="0" u="none">
                          <a:solidFill>
                            <a:schemeClr val="tx1"/>
                          </a:solidFill>
                          <a:latin typeface="Arial" pitchFamily="34" charset="0"/>
                        </a:defRPr>
                      </a:lvl2pPr>
                      <a:lvl3pPr marL="885483" indent="-259677" algn="l" defTabSz="929030" rtl="0" eaLnBrk="1" fontAlgn="base" hangingPunct="1">
                        <a:lnSpc>
                          <a:spcPct val="100000"/>
                        </a:lnSpc>
                        <a:spcBef>
                          <a:spcPct val="0"/>
                        </a:spcBef>
                        <a:spcAft>
                          <a:spcPct val="20000"/>
                        </a:spcAft>
                        <a:buClr>
                          <a:srgbClr val="E9B113"/>
                        </a:buClr>
                        <a:buSzTx/>
                        <a:buFontTx/>
                        <a:buChar char="•"/>
                        <a:defRPr kumimoji="0" lang="en-GB" altLang="en-US" sz="1829" b="1" i="0" u="none">
                          <a:solidFill>
                            <a:schemeClr val="tx1"/>
                          </a:solidFill>
                          <a:latin typeface="Arial" pitchFamily="34" charset="0"/>
                        </a:defRPr>
                      </a:lvl3pPr>
                      <a:lvl4pPr marL="1785480" indent="-232258" algn="l" defTabSz="929030" rtl="0" eaLnBrk="1" fontAlgn="base" hangingPunct="1">
                        <a:lnSpc>
                          <a:spcPct val="90000"/>
                        </a:lnSpc>
                        <a:spcBef>
                          <a:spcPct val="20000"/>
                        </a:spcBef>
                        <a:spcAft>
                          <a:spcPct val="0"/>
                        </a:spcAft>
                        <a:buClr>
                          <a:srgbClr val="AA800E"/>
                        </a:buClr>
                        <a:buSzTx/>
                        <a:buFont typeface="Times New Roman" charset="0"/>
                        <a:buChar char="s"/>
                        <a:defRPr kumimoji="0" lang="en-GB" altLang="en-US" sz="1829" b="0" i="0" u="none">
                          <a:solidFill>
                            <a:srgbClr val="3333CC"/>
                          </a:solidFill>
                          <a:latin typeface="Arial" pitchFamily="34" charset="0"/>
                        </a:defRPr>
                      </a:lvl4pPr>
                      <a:lvl5pPr marL="2199996" indent="-232258" algn="l" defTabSz="929030" rtl="0" eaLnBrk="1" fontAlgn="base" hangingPunct="1">
                        <a:lnSpc>
                          <a:spcPct val="90000"/>
                        </a:lnSpc>
                        <a:spcBef>
                          <a:spcPct val="20000"/>
                        </a:spcBef>
                        <a:spcAft>
                          <a:spcPct val="0"/>
                        </a:spcAft>
                        <a:buClr>
                          <a:srgbClr val="AA800E"/>
                        </a:buClr>
                        <a:buSzTx/>
                        <a:buFontTx/>
                        <a:buChar char="»"/>
                        <a:defRPr kumimoji="0" lang="en-GB" altLang="en-US" sz="1829" b="0" i="0" u="none">
                          <a:solidFill>
                            <a:srgbClr val="3333CC"/>
                          </a:solidFill>
                          <a:latin typeface="Arial" pitchFamily="34" charset="0"/>
                        </a:defRPr>
                      </a:lvl5pPr>
                    </a:lstStyle>
                    <a:p>
                      <a:pPr marL="0" lvl="0" indent="0" algn="ctr">
                        <a:spcAft>
                          <a:spcPct val="0"/>
                        </a:spcAft>
                        <a:buClrTx/>
                        <a:buFontTx/>
                        <a:buNone/>
                      </a:pPr>
                      <a:r>
                        <a:rPr lang="en-US" altLang="zh-CN" sz="2032">
                          <a:solidFill>
                            <a:srgbClr val="141415"/>
                          </a:solidFill>
                          <a:latin typeface="微软雅黑" charset="-122"/>
                          <a:ea typeface="微软雅黑" charset="-122"/>
                        </a:rPr>
                        <a:t>0</a:t>
                      </a:r>
                      <a:endParaRPr lang="en-US" altLang="zh-CN">
                        <a:solidFill>
                          <a:srgbClr val="141415"/>
                        </a:solidFill>
                        <a:latin typeface="微软雅黑" charset="-122"/>
                        <a:ea typeface="微软雅黑" charset="-122"/>
                      </a:endParaRPr>
                    </a:p>
                  </a:txBody>
                  <a:tcPr marL="92903" marR="92903" marT="46452" marB="46452">
                    <a:lnL w="12700" cap="flat" cmpd="sng" algn="ctr">
                      <a:solidFill>
                        <a:srgbClr val="323235"/>
                      </a:solidFill>
                      <a:prstDash val="solid"/>
                      <a:round/>
                      <a:headEnd type="none" w="med" len="med"/>
                      <a:tailEnd type="none" w="med" len="med"/>
                    </a:lnL>
                    <a:lnR w="12700" cap="flat" cmpd="sng" algn="ctr">
                      <a:solidFill>
                        <a:srgbClr val="323235"/>
                      </a:solidFill>
                      <a:prstDash val="solid"/>
                      <a:round/>
                      <a:headEnd type="none" w="med" len="med"/>
                      <a:tailEnd type="none" w="med" len="med"/>
                    </a:lnR>
                    <a:lnT w="12700" cap="flat" cmpd="sng" algn="ctr">
                      <a:solidFill>
                        <a:srgbClr val="323235"/>
                      </a:solidFill>
                      <a:prstDash val="solid"/>
                      <a:round/>
                      <a:headEnd type="none" w="med" len="med"/>
                      <a:tailEnd type="none" w="med" len="med"/>
                    </a:lnT>
                    <a:lnB w="12700" cap="flat" cmpd="sng" algn="ctr">
                      <a:solidFill>
                        <a:srgbClr val="323235"/>
                      </a:solidFill>
                      <a:prstDash val="solid"/>
                      <a:round/>
                      <a:headEnd type="none" w="med" len="med"/>
                      <a:tailEnd type="none" w="med" len="med"/>
                    </a:lnB>
                    <a:solidFill>
                      <a:srgbClr val="FEFDDE"/>
                    </a:solidFill>
                  </a:tcPr>
                </a:tc>
              </a:tr>
              <a:tr h="0">
                <a:tc>
                  <a:txBody>
                    <a:bodyPr vert="horz" wrap="square" lIns="92903" tIns="46452" rIns="92903" bIns="46452"/>
                    <a:lstStyle>
                      <a:lvl1pPr marL="369355" indent="-369355" algn="l" defTabSz="929030" rtl="0" eaLnBrk="1" fontAlgn="base" hangingPunct="1">
                        <a:lnSpc>
                          <a:spcPct val="100000"/>
                        </a:lnSpc>
                        <a:spcBef>
                          <a:spcPct val="0"/>
                        </a:spcBef>
                        <a:spcAft>
                          <a:spcPct val="20000"/>
                        </a:spcAft>
                        <a:buClr>
                          <a:srgbClr val="E9B113"/>
                        </a:buClr>
                        <a:buSzTx/>
                        <a:buFont typeface="Wingdings" charset="2"/>
                        <a:buChar char=""/>
                        <a:defRPr kumimoji="0" lang="en-GB" altLang="en-US" sz="2032" b="1" i="0" u="none">
                          <a:solidFill>
                            <a:schemeClr val="tx1"/>
                          </a:solidFill>
                          <a:latin typeface="Arial" pitchFamily="34" charset="0"/>
                        </a:defRPr>
                      </a:lvl1pPr>
                      <a:lvl2pPr marL="624192" indent="-253226" algn="l" defTabSz="929030" rtl="0" eaLnBrk="1" fontAlgn="base" hangingPunct="1">
                        <a:lnSpc>
                          <a:spcPct val="100000"/>
                        </a:lnSpc>
                        <a:spcBef>
                          <a:spcPct val="0"/>
                        </a:spcBef>
                        <a:spcAft>
                          <a:spcPct val="20000"/>
                        </a:spcAft>
                        <a:buClr>
                          <a:srgbClr val="E9B113"/>
                        </a:buClr>
                        <a:buSzTx/>
                        <a:buFont typeface="Arial" pitchFamily="34" charset="0"/>
                        <a:buChar char="–"/>
                        <a:defRPr kumimoji="0" lang="en-GB" altLang="en-US" sz="1829" b="1" i="0" u="none">
                          <a:solidFill>
                            <a:schemeClr val="tx1"/>
                          </a:solidFill>
                          <a:latin typeface="Arial" pitchFamily="34" charset="0"/>
                        </a:defRPr>
                      </a:lvl2pPr>
                      <a:lvl3pPr marL="885483" indent="-259677" algn="l" defTabSz="929030" rtl="0" eaLnBrk="1" fontAlgn="base" hangingPunct="1">
                        <a:lnSpc>
                          <a:spcPct val="100000"/>
                        </a:lnSpc>
                        <a:spcBef>
                          <a:spcPct val="0"/>
                        </a:spcBef>
                        <a:spcAft>
                          <a:spcPct val="20000"/>
                        </a:spcAft>
                        <a:buClr>
                          <a:srgbClr val="E9B113"/>
                        </a:buClr>
                        <a:buSzTx/>
                        <a:buFontTx/>
                        <a:buChar char="•"/>
                        <a:defRPr kumimoji="0" lang="en-GB" altLang="en-US" sz="1829" b="1" i="0" u="none">
                          <a:solidFill>
                            <a:schemeClr val="tx1"/>
                          </a:solidFill>
                          <a:latin typeface="Arial" pitchFamily="34" charset="0"/>
                        </a:defRPr>
                      </a:lvl3pPr>
                      <a:lvl4pPr marL="1785480" indent="-232258" algn="l" defTabSz="929030" rtl="0" eaLnBrk="1" fontAlgn="base" hangingPunct="1">
                        <a:lnSpc>
                          <a:spcPct val="90000"/>
                        </a:lnSpc>
                        <a:spcBef>
                          <a:spcPct val="20000"/>
                        </a:spcBef>
                        <a:spcAft>
                          <a:spcPct val="0"/>
                        </a:spcAft>
                        <a:buClr>
                          <a:srgbClr val="AA800E"/>
                        </a:buClr>
                        <a:buSzTx/>
                        <a:buFont typeface="Times New Roman" charset="0"/>
                        <a:buChar char="s"/>
                        <a:defRPr kumimoji="0" lang="en-GB" altLang="en-US" sz="1829" b="0" i="0" u="none">
                          <a:solidFill>
                            <a:srgbClr val="3333CC"/>
                          </a:solidFill>
                          <a:latin typeface="Arial" pitchFamily="34" charset="0"/>
                        </a:defRPr>
                      </a:lvl4pPr>
                      <a:lvl5pPr marL="2199996" indent="-232258" algn="l" defTabSz="929030" rtl="0" eaLnBrk="1" fontAlgn="base" hangingPunct="1">
                        <a:lnSpc>
                          <a:spcPct val="90000"/>
                        </a:lnSpc>
                        <a:spcBef>
                          <a:spcPct val="20000"/>
                        </a:spcBef>
                        <a:spcAft>
                          <a:spcPct val="0"/>
                        </a:spcAft>
                        <a:buClr>
                          <a:srgbClr val="AA800E"/>
                        </a:buClr>
                        <a:buSzTx/>
                        <a:buFontTx/>
                        <a:buChar char="»"/>
                        <a:defRPr kumimoji="0" lang="en-GB" altLang="en-US" sz="1829" b="0" i="0" u="none">
                          <a:solidFill>
                            <a:srgbClr val="3333CC"/>
                          </a:solidFill>
                          <a:latin typeface="Arial" pitchFamily="34" charset="0"/>
                        </a:defRPr>
                      </a:lvl5pPr>
                    </a:lstStyle>
                    <a:p>
                      <a:pPr marL="0" lvl="0" indent="0">
                        <a:spcAft>
                          <a:spcPct val="0"/>
                        </a:spcAft>
                        <a:buClrTx/>
                        <a:buFontTx/>
                        <a:buNone/>
                      </a:pPr>
                      <a:r>
                        <a:rPr lang="zh-CN" altLang="en-US" sz="2032">
                          <a:solidFill>
                            <a:srgbClr val="141415"/>
                          </a:solidFill>
                          <a:latin typeface="微软雅黑" charset="-122"/>
                          <a:ea typeface="微软雅黑" charset="-122"/>
                        </a:rPr>
                        <a:t>非血液学毒性</a:t>
                      </a:r>
                      <a:endParaRPr lang="zh-CN" altLang="en-US">
                        <a:solidFill>
                          <a:srgbClr val="141415"/>
                        </a:solidFill>
                        <a:latin typeface="微软雅黑" charset="-122"/>
                        <a:ea typeface="微软雅黑" charset="-122"/>
                      </a:endParaRPr>
                    </a:p>
                  </a:txBody>
                  <a:tcPr marL="92903" marR="92903" marT="46452" marB="46452">
                    <a:lnL w="12700" cap="flat" cmpd="sng" algn="ctr">
                      <a:solidFill>
                        <a:srgbClr val="323235"/>
                      </a:solidFill>
                      <a:prstDash val="solid"/>
                      <a:round/>
                      <a:headEnd type="none" w="med" len="med"/>
                      <a:tailEnd type="none" w="med" len="med"/>
                    </a:lnL>
                    <a:lnR w="12700" cap="flat" cmpd="sng" algn="ctr">
                      <a:solidFill>
                        <a:srgbClr val="323235"/>
                      </a:solidFill>
                      <a:prstDash val="solid"/>
                      <a:round/>
                      <a:headEnd type="none" w="med" len="med"/>
                      <a:tailEnd type="none" w="med" len="med"/>
                    </a:lnR>
                    <a:lnT w="12700" cap="flat" cmpd="sng" algn="ctr">
                      <a:solidFill>
                        <a:srgbClr val="323235"/>
                      </a:solidFill>
                      <a:prstDash val="solid"/>
                      <a:round/>
                      <a:headEnd type="none" w="med" len="med"/>
                      <a:tailEnd type="none" w="med" len="med"/>
                    </a:lnT>
                    <a:lnB w="12700" cap="flat" cmpd="sng" algn="ctr">
                      <a:solidFill>
                        <a:srgbClr val="323235"/>
                      </a:solidFill>
                      <a:prstDash val="solid"/>
                      <a:round/>
                      <a:headEnd type="none" w="med" len="med"/>
                      <a:tailEnd type="none" w="med" len="med"/>
                    </a:lnB>
                    <a:solidFill>
                      <a:srgbClr val="FEFDDE"/>
                    </a:solidFill>
                  </a:tcPr>
                </a:tc>
                <a:tc>
                  <a:txBody>
                    <a:bodyPr vert="horz" wrap="square" lIns="92903" tIns="46452" rIns="92903" bIns="46452"/>
                    <a:lstStyle>
                      <a:lvl1pPr marL="369355" indent="-369355" algn="l" defTabSz="929030" rtl="0" eaLnBrk="1" fontAlgn="base" hangingPunct="1">
                        <a:lnSpc>
                          <a:spcPct val="100000"/>
                        </a:lnSpc>
                        <a:spcBef>
                          <a:spcPct val="0"/>
                        </a:spcBef>
                        <a:spcAft>
                          <a:spcPct val="20000"/>
                        </a:spcAft>
                        <a:buClr>
                          <a:srgbClr val="E9B113"/>
                        </a:buClr>
                        <a:buSzTx/>
                        <a:buFont typeface="Wingdings" charset="2"/>
                        <a:buChar char=""/>
                        <a:defRPr kumimoji="0" lang="en-GB" altLang="en-US" sz="2032" b="1" i="0" u="none">
                          <a:solidFill>
                            <a:schemeClr val="tx1"/>
                          </a:solidFill>
                          <a:latin typeface="Arial" pitchFamily="34" charset="0"/>
                        </a:defRPr>
                      </a:lvl1pPr>
                      <a:lvl2pPr marL="624192" indent="-253226" algn="l" defTabSz="929030" rtl="0" eaLnBrk="1" fontAlgn="base" hangingPunct="1">
                        <a:lnSpc>
                          <a:spcPct val="100000"/>
                        </a:lnSpc>
                        <a:spcBef>
                          <a:spcPct val="0"/>
                        </a:spcBef>
                        <a:spcAft>
                          <a:spcPct val="20000"/>
                        </a:spcAft>
                        <a:buClr>
                          <a:srgbClr val="E9B113"/>
                        </a:buClr>
                        <a:buSzTx/>
                        <a:buFont typeface="Arial" pitchFamily="34" charset="0"/>
                        <a:buChar char="–"/>
                        <a:defRPr kumimoji="0" lang="en-GB" altLang="en-US" sz="1829" b="1" i="0" u="none">
                          <a:solidFill>
                            <a:schemeClr val="tx1"/>
                          </a:solidFill>
                          <a:latin typeface="Arial" pitchFamily="34" charset="0"/>
                        </a:defRPr>
                      </a:lvl2pPr>
                      <a:lvl3pPr marL="885483" indent="-259677" algn="l" defTabSz="929030" rtl="0" eaLnBrk="1" fontAlgn="base" hangingPunct="1">
                        <a:lnSpc>
                          <a:spcPct val="100000"/>
                        </a:lnSpc>
                        <a:spcBef>
                          <a:spcPct val="0"/>
                        </a:spcBef>
                        <a:spcAft>
                          <a:spcPct val="20000"/>
                        </a:spcAft>
                        <a:buClr>
                          <a:srgbClr val="E9B113"/>
                        </a:buClr>
                        <a:buSzTx/>
                        <a:buFontTx/>
                        <a:buChar char="•"/>
                        <a:defRPr kumimoji="0" lang="en-GB" altLang="en-US" sz="1829" b="1" i="0" u="none">
                          <a:solidFill>
                            <a:schemeClr val="tx1"/>
                          </a:solidFill>
                          <a:latin typeface="Arial" pitchFamily="34" charset="0"/>
                        </a:defRPr>
                      </a:lvl3pPr>
                      <a:lvl4pPr marL="1785480" indent="-232258" algn="l" defTabSz="929030" rtl="0" eaLnBrk="1" fontAlgn="base" hangingPunct="1">
                        <a:lnSpc>
                          <a:spcPct val="90000"/>
                        </a:lnSpc>
                        <a:spcBef>
                          <a:spcPct val="20000"/>
                        </a:spcBef>
                        <a:spcAft>
                          <a:spcPct val="0"/>
                        </a:spcAft>
                        <a:buClr>
                          <a:srgbClr val="AA800E"/>
                        </a:buClr>
                        <a:buSzTx/>
                        <a:buFont typeface="Times New Roman" charset="0"/>
                        <a:buChar char="s"/>
                        <a:defRPr kumimoji="0" lang="en-GB" altLang="en-US" sz="1829" b="0" i="0" u="none">
                          <a:solidFill>
                            <a:srgbClr val="3333CC"/>
                          </a:solidFill>
                          <a:latin typeface="Arial" pitchFamily="34" charset="0"/>
                        </a:defRPr>
                      </a:lvl4pPr>
                      <a:lvl5pPr marL="2199996" indent="-232258" algn="l" defTabSz="929030" rtl="0" eaLnBrk="1" fontAlgn="base" hangingPunct="1">
                        <a:lnSpc>
                          <a:spcPct val="90000"/>
                        </a:lnSpc>
                        <a:spcBef>
                          <a:spcPct val="20000"/>
                        </a:spcBef>
                        <a:spcAft>
                          <a:spcPct val="0"/>
                        </a:spcAft>
                        <a:buClr>
                          <a:srgbClr val="AA800E"/>
                        </a:buClr>
                        <a:buSzTx/>
                        <a:buFontTx/>
                        <a:buChar char="»"/>
                        <a:defRPr kumimoji="0" lang="en-GB" altLang="en-US" sz="1829" b="0" i="0" u="none">
                          <a:solidFill>
                            <a:srgbClr val="3333CC"/>
                          </a:solidFill>
                          <a:latin typeface="Arial" pitchFamily="34" charset="0"/>
                        </a:defRPr>
                      </a:lvl5pPr>
                    </a:lstStyle>
                    <a:p>
                      <a:pPr marL="0" lvl="0" indent="0" algn="ctr">
                        <a:spcAft>
                          <a:spcPct val="0"/>
                        </a:spcAft>
                        <a:buClrTx/>
                        <a:buFontTx/>
                        <a:buNone/>
                      </a:pPr>
                      <a:endParaRPr lang="zh-CN" altLang="en-US">
                        <a:solidFill>
                          <a:srgbClr val="141415"/>
                        </a:solidFill>
                        <a:latin typeface="微软雅黑" charset="-122"/>
                        <a:ea typeface="微软雅黑" charset="-122"/>
                      </a:endParaRPr>
                    </a:p>
                  </a:txBody>
                  <a:tcPr marL="92903" marR="92903" marT="46452" marB="46452">
                    <a:lnL w="12700" cap="flat" cmpd="sng" algn="ctr">
                      <a:solidFill>
                        <a:srgbClr val="323235"/>
                      </a:solidFill>
                      <a:prstDash val="solid"/>
                      <a:round/>
                      <a:headEnd type="none" w="med" len="med"/>
                      <a:tailEnd type="none" w="med" len="med"/>
                    </a:lnL>
                    <a:lnR w="12700" cap="flat" cmpd="sng" algn="ctr">
                      <a:solidFill>
                        <a:srgbClr val="323235"/>
                      </a:solidFill>
                      <a:prstDash val="solid"/>
                      <a:round/>
                      <a:headEnd type="none" w="med" len="med"/>
                      <a:tailEnd type="none" w="med" len="med"/>
                    </a:lnR>
                    <a:lnT w="12700" cap="flat" cmpd="sng" algn="ctr">
                      <a:solidFill>
                        <a:srgbClr val="323235"/>
                      </a:solidFill>
                      <a:prstDash val="solid"/>
                      <a:round/>
                      <a:headEnd type="none" w="med" len="med"/>
                      <a:tailEnd type="none" w="med" len="med"/>
                    </a:lnT>
                    <a:lnB w="12700" cap="flat" cmpd="sng" algn="ctr">
                      <a:solidFill>
                        <a:srgbClr val="323235"/>
                      </a:solidFill>
                      <a:prstDash val="solid"/>
                      <a:round/>
                      <a:headEnd type="none" w="med" len="med"/>
                      <a:tailEnd type="none" w="med" len="med"/>
                    </a:lnB>
                    <a:solidFill>
                      <a:srgbClr val="FEFDDE"/>
                    </a:solidFill>
                  </a:tcPr>
                </a:tc>
                <a:tc>
                  <a:txBody>
                    <a:bodyPr vert="horz" wrap="square" lIns="92903" tIns="46452" rIns="92903" bIns="46452"/>
                    <a:lstStyle>
                      <a:lvl1pPr marL="369355" indent="-369355" algn="l" defTabSz="929030" rtl="0" eaLnBrk="1" fontAlgn="base" hangingPunct="1">
                        <a:lnSpc>
                          <a:spcPct val="100000"/>
                        </a:lnSpc>
                        <a:spcBef>
                          <a:spcPct val="0"/>
                        </a:spcBef>
                        <a:spcAft>
                          <a:spcPct val="20000"/>
                        </a:spcAft>
                        <a:buClr>
                          <a:srgbClr val="E9B113"/>
                        </a:buClr>
                        <a:buSzTx/>
                        <a:buFont typeface="Wingdings" charset="2"/>
                        <a:buChar char=""/>
                        <a:defRPr kumimoji="0" lang="en-GB" altLang="en-US" sz="2032" b="1" i="0" u="none">
                          <a:solidFill>
                            <a:schemeClr val="tx1"/>
                          </a:solidFill>
                          <a:latin typeface="Arial" pitchFamily="34" charset="0"/>
                        </a:defRPr>
                      </a:lvl1pPr>
                      <a:lvl2pPr marL="624192" indent="-253226" algn="l" defTabSz="929030" rtl="0" eaLnBrk="1" fontAlgn="base" hangingPunct="1">
                        <a:lnSpc>
                          <a:spcPct val="100000"/>
                        </a:lnSpc>
                        <a:spcBef>
                          <a:spcPct val="0"/>
                        </a:spcBef>
                        <a:spcAft>
                          <a:spcPct val="20000"/>
                        </a:spcAft>
                        <a:buClr>
                          <a:srgbClr val="E9B113"/>
                        </a:buClr>
                        <a:buSzTx/>
                        <a:buFont typeface="Arial" pitchFamily="34" charset="0"/>
                        <a:buChar char="–"/>
                        <a:defRPr kumimoji="0" lang="en-GB" altLang="en-US" sz="1829" b="1" i="0" u="none">
                          <a:solidFill>
                            <a:schemeClr val="tx1"/>
                          </a:solidFill>
                          <a:latin typeface="Arial" pitchFamily="34" charset="0"/>
                        </a:defRPr>
                      </a:lvl2pPr>
                      <a:lvl3pPr marL="885483" indent="-259677" algn="l" defTabSz="929030" rtl="0" eaLnBrk="1" fontAlgn="base" hangingPunct="1">
                        <a:lnSpc>
                          <a:spcPct val="100000"/>
                        </a:lnSpc>
                        <a:spcBef>
                          <a:spcPct val="0"/>
                        </a:spcBef>
                        <a:spcAft>
                          <a:spcPct val="20000"/>
                        </a:spcAft>
                        <a:buClr>
                          <a:srgbClr val="E9B113"/>
                        </a:buClr>
                        <a:buSzTx/>
                        <a:buFontTx/>
                        <a:buChar char="•"/>
                        <a:defRPr kumimoji="0" lang="en-GB" altLang="en-US" sz="1829" b="1" i="0" u="none">
                          <a:solidFill>
                            <a:schemeClr val="tx1"/>
                          </a:solidFill>
                          <a:latin typeface="Arial" pitchFamily="34" charset="0"/>
                        </a:defRPr>
                      </a:lvl3pPr>
                      <a:lvl4pPr marL="1785480" indent="-232258" algn="l" defTabSz="929030" rtl="0" eaLnBrk="1" fontAlgn="base" hangingPunct="1">
                        <a:lnSpc>
                          <a:spcPct val="90000"/>
                        </a:lnSpc>
                        <a:spcBef>
                          <a:spcPct val="20000"/>
                        </a:spcBef>
                        <a:spcAft>
                          <a:spcPct val="0"/>
                        </a:spcAft>
                        <a:buClr>
                          <a:srgbClr val="AA800E"/>
                        </a:buClr>
                        <a:buSzTx/>
                        <a:buFont typeface="Times New Roman" charset="0"/>
                        <a:buChar char="s"/>
                        <a:defRPr kumimoji="0" lang="en-GB" altLang="en-US" sz="1829" b="0" i="0" u="none">
                          <a:solidFill>
                            <a:srgbClr val="3333CC"/>
                          </a:solidFill>
                          <a:latin typeface="Arial" pitchFamily="34" charset="0"/>
                        </a:defRPr>
                      </a:lvl4pPr>
                      <a:lvl5pPr marL="2199996" indent="-232258" algn="l" defTabSz="929030" rtl="0" eaLnBrk="1" fontAlgn="base" hangingPunct="1">
                        <a:lnSpc>
                          <a:spcPct val="90000"/>
                        </a:lnSpc>
                        <a:spcBef>
                          <a:spcPct val="20000"/>
                        </a:spcBef>
                        <a:spcAft>
                          <a:spcPct val="0"/>
                        </a:spcAft>
                        <a:buClr>
                          <a:srgbClr val="AA800E"/>
                        </a:buClr>
                        <a:buSzTx/>
                        <a:buFontTx/>
                        <a:buChar char="»"/>
                        <a:defRPr kumimoji="0" lang="en-GB" altLang="en-US" sz="1829" b="0" i="0" u="none">
                          <a:solidFill>
                            <a:srgbClr val="3333CC"/>
                          </a:solidFill>
                          <a:latin typeface="Arial" pitchFamily="34" charset="0"/>
                        </a:defRPr>
                      </a:lvl5pPr>
                    </a:lstStyle>
                    <a:p>
                      <a:pPr marL="0" lvl="0" indent="0" algn="ctr">
                        <a:spcAft>
                          <a:spcPct val="0"/>
                        </a:spcAft>
                        <a:buClrTx/>
                        <a:buFontTx/>
                        <a:buNone/>
                      </a:pPr>
                      <a:endParaRPr lang="zh-CN" altLang="en-US">
                        <a:solidFill>
                          <a:srgbClr val="141415"/>
                        </a:solidFill>
                        <a:latin typeface="微软雅黑" charset="-122"/>
                        <a:ea typeface="微软雅黑" charset="-122"/>
                      </a:endParaRPr>
                    </a:p>
                  </a:txBody>
                  <a:tcPr marL="92903" marR="92903" marT="46452" marB="46452">
                    <a:lnL w="12700" cap="flat" cmpd="sng" algn="ctr">
                      <a:solidFill>
                        <a:srgbClr val="323235"/>
                      </a:solidFill>
                      <a:prstDash val="solid"/>
                      <a:round/>
                      <a:headEnd type="none" w="med" len="med"/>
                      <a:tailEnd type="none" w="med" len="med"/>
                    </a:lnL>
                    <a:lnR w="12700" cap="flat" cmpd="sng" algn="ctr">
                      <a:solidFill>
                        <a:srgbClr val="323235"/>
                      </a:solidFill>
                      <a:prstDash val="solid"/>
                      <a:round/>
                      <a:headEnd type="none" w="med" len="med"/>
                      <a:tailEnd type="none" w="med" len="med"/>
                    </a:lnR>
                    <a:lnT w="12700" cap="flat" cmpd="sng" algn="ctr">
                      <a:solidFill>
                        <a:srgbClr val="323235"/>
                      </a:solidFill>
                      <a:prstDash val="solid"/>
                      <a:round/>
                      <a:headEnd type="none" w="med" len="med"/>
                      <a:tailEnd type="none" w="med" len="med"/>
                    </a:lnT>
                    <a:lnB w="12700" cap="flat" cmpd="sng" algn="ctr">
                      <a:solidFill>
                        <a:srgbClr val="323235"/>
                      </a:solidFill>
                      <a:prstDash val="solid"/>
                      <a:round/>
                      <a:headEnd type="none" w="med" len="med"/>
                      <a:tailEnd type="none" w="med" len="med"/>
                    </a:lnB>
                    <a:solidFill>
                      <a:srgbClr val="FEFDDE"/>
                    </a:solidFill>
                  </a:tcPr>
                </a:tc>
              </a:tr>
              <a:tr h="0">
                <a:tc>
                  <a:txBody>
                    <a:bodyPr vert="horz" wrap="square" lIns="92903" tIns="46452" rIns="92903" bIns="46452"/>
                    <a:lstStyle>
                      <a:lvl1pPr marL="369355" indent="-369355" algn="l" defTabSz="929030" rtl="0" eaLnBrk="1" fontAlgn="base" hangingPunct="1">
                        <a:lnSpc>
                          <a:spcPct val="100000"/>
                        </a:lnSpc>
                        <a:spcBef>
                          <a:spcPct val="0"/>
                        </a:spcBef>
                        <a:spcAft>
                          <a:spcPct val="20000"/>
                        </a:spcAft>
                        <a:buClr>
                          <a:srgbClr val="E9B113"/>
                        </a:buClr>
                        <a:buSzTx/>
                        <a:buFont typeface="Wingdings" charset="2"/>
                        <a:buChar char=""/>
                        <a:defRPr kumimoji="0" lang="en-GB" altLang="en-US" sz="2032" b="1" i="0" u="none">
                          <a:solidFill>
                            <a:schemeClr val="tx1"/>
                          </a:solidFill>
                          <a:latin typeface="Arial" pitchFamily="34" charset="0"/>
                        </a:defRPr>
                      </a:lvl1pPr>
                      <a:lvl2pPr marL="624192" indent="-253226" algn="l" defTabSz="929030" rtl="0" eaLnBrk="1" fontAlgn="base" hangingPunct="1">
                        <a:lnSpc>
                          <a:spcPct val="100000"/>
                        </a:lnSpc>
                        <a:spcBef>
                          <a:spcPct val="0"/>
                        </a:spcBef>
                        <a:spcAft>
                          <a:spcPct val="20000"/>
                        </a:spcAft>
                        <a:buClr>
                          <a:srgbClr val="E9B113"/>
                        </a:buClr>
                        <a:buSzTx/>
                        <a:buFont typeface="Arial" pitchFamily="34" charset="0"/>
                        <a:buChar char="–"/>
                        <a:defRPr kumimoji="0" lang="en-GB" altLang="en-US" sz="1829" b="1" i="0" u="none">
                          <a:solidFill>
                            <a:schemeClr val="tx1"/>
                          </a:solidFill>
                          <a:latin typeface="Arial" pitchFamily="34" charset="0"/>
                        </a:defRPr>
                      </a:lvl2pPr>
                      <a:lvl3pPr marL="885483" indent="-259677" algn="l" defTabSz="929030" rtl="0" eaLnBrk="1" fontAlgn="base" hangingPunct="1">
                        <a:lnSpc>
                          <a:spcPct val="100000"/>
                        </a:lnSpc>
                        <a:spcBef>
                          <a:spcPct val="0"/>
                        </a:spcBef>
                        <a:spcAft>
                          <a:spcPct val="20000"/>
                        </a:spcAft>
                        <a:buClr>
                          <a:srgbClr val="E9B113"/>
                        </a:buClr>
                        <a:buSzTx/>
                        <a:buFontTx/>
                        <a:buChar char="•"/>
                        <a:defRPr kumimoji="0" lang="en-GB" altLang="en-US" sz="1829" b="1" i="0" u="none">
                          <a:solidFill>
                            <a:schemeClr val="tx1"/>
                          </a:solidFill>
                          <a:latin typeface="Arial" pitchFamily="34" charset="0"/>
                        </a:defRPr>
                      </a:lvl3pPr>
                      <a:lvl4pPr marL="1785480" indent="-232258" algn="l" defTabSz="929030" rtl="0" eaLnBrk="1" fontAlgn="base" hangingPunct="1">
                        <a:lnSpc>
                          <a:spcPct val="90000"/>
                        </a:lnSpc>
                        <a:spcBef>
                          <a:spcPct val="20000"/>
                        </a:spcBef>
                        <a:spcAft>
                          <a:spcPct val="0"/>
                        </a:spcAft>
                        <a:buClr>
                          <a:srgbClr val="AA800E"/>
                        </a:buClr>
                        <a:buSzTx/>
                        <a:buFont typeface="Times New Roman" charset="0"/>
                        <a:buChar char="s"/>
                        <a:defRPr kumimoji="0" lang="en-GB" altLang="en-US" sz="1829" b="0" i="0" u="none">
                          <a:solidFill>
                            <a:srgbClr val="3333CC"/>
                          </a:solidFill>
                          <a:latin typeface="Arial" pitchFamily="34" charset="0"/>
                        </a:defRPr>
                      </a:lvl4pPr>
                      <a:lvl5pPr marL="2199996" indent="-232258" algn="l" defTabSz="929030" rtl="0" eaLnBrk="1" fontAlgn="base" hangingPunct="1">
                        <a:lnSpc>
                          <a:spcPct val="90000"/>
                        </a:lnSpc>
                        <a:spcBef>
                          <a:spcPct val="20000"/>
                        </a:spcBef>
                        <a:spcAft>
                          <a:spcPct val="0"/>
                        </a:spcAft>
                        <a:buClr>
                          <a:srgbClr val="AA800E"/>
                        </a:buClr>
                        <a:buSzTx/>
                        <a:buFontTx/>
                        <a:buChar char="»"/>
                        <a:defRPr kumimoji="0" lang="en-GB" altLang="en-US" sz="1829" b="0" i="0" u="none">
                          <a:solidFill>
                            <a:srgbClr val="3333CC"/>
                          </a:solidFill>
                          <a:latin typeface="Arial" pitchFamily="34" charset="0"/>
                        </a:defRPr>
                      </a:lvl5pPr>
                    </a:lstStyle>
                    <a:p>
                      <a:pPr marL="177419" lvl="0" indent="-177419">
                        <a:spcAft>
                          <a:spcPct val="0"/>
                        </a:spcAft>
                        <a:buClrTx/>
                        <a:buChar char="•"/>
                      </a:pPr>
                      <a:r>
                        <a:rPr lang="en-US" altLang="zh-CN" sz="2032">
                          <a:solidFill>
                            <a:srgbClr val="141415"/>
                          </a:solidFill>
                          <a:latin typeface="微软雅黑" charset="-122"/>
                          <a:ea typeface="微软雅黑" charset="-122"/>
                        </a:rPr>
                        <a:t>3</a:t>
                      </a:r>
                      <a:r>
                        <a:rPr lang="zh-CN" altLang="en-US" sz="2032">
                          <a:solidFill>
                            <a:srgbClr val="141415"/>
                          </a:solidFill>
                          <a:latin typeface="微软雅黑" charset="-122"/>
                          <a:ea typeface="微软雅黑" charset="-122"/>
                        </a:rPr>
                        <a:t>级</a:t>
                      </a:r>
                      <a:endParaRPr lang="zh-CN" altLang="en-US">
                        <a:solidFill>
                          <a:srgbClr val="141415"/>
                        </a:solidFill>
                        <a:latin typeface="微软雅黑" charset="-122"/>
                        <a:ea typeface="微软雅黑" charset="-122"/>
                      </a:endParaRPr>
                    </a:p>
                  </a:txBody>
                  <a:tcPr marL="92903" marR="92903" marT="46452" marB="46452">
                    <a:lnL w="12700" cap="flat" cmpd="sng" algn="ctr">
                      <a:solidFill>
                        <a:srgbClr val="323235"/>
                      </a:solidFill>
                      <a:prstDash val="solid"/>
                      <a:round/>
                      <a:headEnd type="none" w="med" len="med"/>
                      <a:tailEnd type="none" w="med" len="med"/>
                    </a:lnL>
                    <a:lnR w="12700" cap="flat" cmpd="sng" algn="ctr">
                      <a:solidFill>
                        <a:srgbClr val="323235"/>
                      </a:solidFill>
                      <a:prstDash val="solid"/>
                      <a:round/>
                      <a:headEnd type="none" w="med" len="med"/>
                      <a:tailEnd type="none" w="med" len="med"/>
                    </a:lnR>
                    <a:lnT w="12700" cap="flat" cmpd="sng" algn="ctr">
                      <a:solidFill>
                        <a:srgbClr val="323235"/>
                      </a:solidFill>
                      <a:prstDash val="solid"/>
                      <a:round/>
                      <a:headEnd type="none" w="med" len="med"/>
                      <a:tailEnd type="none" w="med" len="med"/>
                    </a:lnT>
                    <a:lnB w="12700" cap="flat" cmpd="sng" algn="ctr">
                      <a:solidFill>
                        <a:srgbClr val="323235"/>
                      </a:solidFill>
                      <a:prstDash val="solid"/>
                      <a:round/>
                      <a:headEnd type="none" w="med" len="med"/>
                      <a:tailEnd type="none" w="med" len="med"/>
                    </a:lnB>
                    <a:solidFill>
                      <a:srgbClr val="FEFDDE"/>
                    </a:solidFill>
                  </a:tcPr>
                </a:tc>
                <a:tc>
                  <a:txBody>
                    <a:bodyPr vert="horz" wrap="square" lIns="92903" tIns="46452" rIns="92903" bIns="46452"/>
                    <a:lstStyle>
                      <a:lvl1pPr marL="369355" indent="-369355" algn="l" defTabSz="929030" rtl="0" eaLnBrk="1" fontAlgn="base" hangingPunct="1">
                        <a:lnSpc>
                          <a:spcPct val="100000"/>
                        </a:lnSpc>
                        <a:spcBef>
                          <a:spcPct val="0"/>
                        </a:spcBef>
                        <a:spcAft>
                          <a:spcPct val="20000"/>
                        </a:spcAft>
                        <a:buClr>
                          <a:srgbClr val="E9B113"/>
                        </a:buClr>
                        <a:buSzTx/>
                        <a:buFont typeface="Wingdings" charset="2"/>
                        <a:buChar char=""/>
                        <a:defRPr kumimoji="0" lang="en-GB" altLang="en-US" sz="2032" b="1" i="0" u="none">
                          <a:solidFill>
                            <a:schemeClr val="tx1"/>
                          </a:solidFill>
                          <a:latin typeface="Arial" pitchFamily="34" charset="0"/>
                        </a:defRPr>
                      </a:lvl1pPr>
                      <a:lvl2pPr marL="624192" indent="-253226" algn="l" defTabSz="929030" rtl="0" eaLnBrk="1" fontAlgn="base" hangingPunct="1">
                        <a:lnSpc>
                          <a:spcPct val="100000"/>
                        </a:lnSpc>
                        <a:spcBef>
                          <a:spcPct val="0"/>
                        </a:spcBef>
                        <a:spcAft>
                          <a:spcPct val="20000"/>
                        </a:spcAft>
                        <a:buClr>
                          <a:srgbClr val="E9B113"/>
                        </a:buClr>
                        <a:buSzTx/>
                        <a:buFont typeface="Arial" pitchFamily="34" charset="0"/>
                        <a:buChar char="–"/>
                        <a:defRPr kumimoji="0" lang="en-GB" altLang="en-US" sz="1829" b="1" i="0" u="none">
                          <a:solidFill>
                            <a:schemeClr val="tx1"/>
                          </a:solidFill>
                          <a:latin typeface="Arial" pitchFamily="34" charset="0"/>
                        </a:defRPr>
                      </a:lvl2pPr>
                      <a:lvl3pPr marL="885483" indent="-259677" algn="l" defTabSz="929030" rtl="0" eaLnBrk="1" fontAlgn="base" hangingPunct="1">
                        <a:lnSpc>
                          <a:spcPct val="100000"/>
                        </a:lnSpc>
                        <a:spcBef>
                          <a:spcPct val="0"/>
                        </a:spcBef>
                        <a:spcAft>
                          <a:spcPct val="20000"/>
                        </a:spcAft>
                        <a:buClr>
                          <a:srgbClr val="E9B113"/>
                        </a:buClr>
                        <a:buSzTx/>
                        <a:buFontTx/>
                        <a:buChar char="•"/>
                        <a:defRPr kumimoji="0" lang="en-GB" altLang="en-US" sz="1829" b="1" i="0" u="none">
                          <a:solidFill>
                            <a:schemeClr val="tx1"/>
                          </a:solidFill>
                          <a:latin typeface="Arial" pitchFamily="34" charset="0"/>
                        </a:defRPr>
                      </a:lvl3pPr>
                      <a:lvl4pPr marL="1785480" indent="-232258" algn="l" defTabSz="929030" rtl="0" eaLnBrk="1" fontAlgn="base" hangingPunct="1">
                        <a:lnSpc>
                          <a:spcPct val="90000"/>
                        </a:lnSpc>
                        <a:spcBef>
                          <a:spcPct val="20000"/>
                        </a:spcBef>
                        <a:spcAft>
                          <a:spcPct val="0"/>
                        </a:spcAft>
                        <a:buClr>
                          <a:srgbClr val="AA800E"/>
                        </a:buClr>
                        <a:buSzTx/>
                        <a:buFont typeface="Times New Roman" charset="0"/>
                        <a:buChar char="s"/>
                        <a:defRPr kumimoji="0" lang="en-GB" altLang="en-US" sz="1829" b="0" i="0" u="none">
                          <a:solidFill>
                            <a:srgbClr val="3333CC"/>
                          </a:solidFill>
                          <a:latin typeface="Arial" pitchFamily="34" charset="0"/>
                        </a:defRPr>
                      </a:lvl4pPr>
                      <a:lvl5pPr marL="2199996" indent="-232258" algn="l" defTabSz="929030" rtl="0" eaLnBrk="1" fontAlgn="base" hangingPunct="1">
                        <a:lnSpc>
                          <a:spcPct val="90000"/>
                        </a:lnSpc>
                        <a:spcBef>
                          <a:spcPct val="20000"/>
                        </a:spcBef>
                        <a:spcAft>
                          <a:spcPct val="0"/>
                        </a:spcAft>
                        <a:buClr>
                          <a:srgbClr val="AA800E"/>
                        </a:buClr>
                        <a:buSzTx/>
                        <a:buFontTx/>
                        <a:buChar char="»"/>
                        <a:defRPr kumimoji="0" lang="en-GB" altLang="en-US" sz="1829" b="0" i="0" u="none">
                          <a:solidFill>
                            <a:srgbClr val="3333CC"/>
                          </a:solidFill>
                          <a:latin typeface="Arial" pitchFamily="34" charset="0"/>
                        </a:defRPr>
                      </a:lvl5pPr>
                    </a:lstStyle>
                    <a:p>
                      <a:pPr marL="0" lvl="0" indent="0" algn="ctr">
                        <a:spcAft>
                          <a:spcPct val="0"/>
                        </a:spcAft>
                        <a:buClrTx/>
                        <a:buFontTx/>
                        <a:buNone/>
                      </a:pPr>
                      <a:r>
                        <a:rPr lang="en-US" altLang="zh-CN" sz="2032">
                          <a:solidFill>
                            <a:srgbClr val="141415"/>
                          </a:solidFill>
                          <a:latin typeface="微软雅黑" charset="-122"/>
                          <a:ea typeface="微软雅黑" charset="-122"/>
                        </a:rPr>
                        <a:t>53</a:t>
                      </a:r>
                      <a:endParaRPr lang="en-US" altLang="zh-CN">
                        <a:solidFill>
                          <a:srgbClr val="141415"/>
                        </a:solidFill>
                        <a:latin typeface="微软雅黑" charset="-122"/>
                        <a:ea typeface="微软雅黑" charset="-122"/>
                      </a:endParaRPr>
                    </a:p>
                  </a:txBody>
                  <a:tcPr marL="92903" marR="92903" marT="46452" marB="46452">
                    <a:lnL w="12700" cap="flat" cmpd="sng" algn="ctr">
                      <a:solidFill>
                        <a:srgbClr val="323235"/>
                      </a:solidFill>
                      <a:prstDash val="solid"/>
                      <a:round/>
                      <a:headEnd type="none" w="med" len="med"/>
                      <a:tailEnd type="none" w="med" len="med"/>
                    </a:lnL>
                    <a:lnR w="12700" cap="flat" cmpd="sng" algn="ctr">
                      <a:solidFill>
                        <a:srgbClr val="323235"/>
                      </a:solidFill>
                      <a:prstDash val="solid"/>
                      <a:round/>
                      <a:headEnd type="none" w="med" len="med"/>
                      <a:tailEnd type="none" w="med" len="med"/>
                    </a:lnR>
                    <a:lnT w="12700" cap="flat" cmpd="sng" algn="ctr">
                      <a:solidFill>
                        <a:srgbClr val="323235"/>
                      </a:solidFill>
                      <a:prstDash val="solid"/>
                      <a:round/>
                      <a:headEnd type="none" w="med" len="med"/>
                      <a:tailEnd type="none" w="med" len="med"/>
                    </a:lnT>
                    <a:lnB w="12700" cap="flat" cmpd="sng" algn="ctr">
                      <a:solidFill>
                        <a:srgbClr val="323235"/>
                      </a:solidFill>
                      <a:prstDash val="solid"/>
                      <a:round/>
                      <a:headEnd type="none" w="med" len="med"/>
                      <a:tailEnd type="none" w="med" len="med"/>
                    </a:lnB>
                    <a:solidFill>
                      <a:srgbClr val="FEFDDE"/>
                    </a:solidFill>
                  </a:tcPr>
                </a:tc>
                <a:tc>
                  <a:txBody>
                    <a:bodyPr vert="horz" wrap="square" lIns="92903" tIns="46452" rIns="92903" bIns="46452"/>
                    <a:lstStyle>
                      <a:lvl1pPr marL="369355" indent="-369355" algn="l" defTabSz="929030" rtl="0" eaLnBrk="1" fontAlgn="base" hangingPunct="1">
                        <a:lnSpc>
                          <a:spcPct val="100000"/>
                        </a:lnSpc>
                        <a:spcBef>
                          <a:spcPct val="0"/>
                        </a:spcBef>
                        <a:spcAft>
                          <a:spcPct val="20000"/>
                        </a:spcAft>
                        <a:buClr>
                          <a:srgbClr val="E9B113"/>
                        </a:buClr>
                        <a:buSzTx/>
                        <a:buFont typeface="Wingdings" charset="2"/>
                        <a:buChar char=""/>
                        <a:defRPr kumimoji="0" lang="en-GB" altLang="en-US" sz="2032" b="1" i="0" u="none">
                          <a:solidFill>
                            <a:schemeClr val="tx1"/>
                          </a:solidFill>
                          <a:latin typeface="Arial" pitchFamily="34" charset="0"/>
                        </a:defRPr>
                      </a:lvl1pPr>
                      <a:lvl2pPr marL="624192" indent="-253226" algn="l" defTabSz="929030" rtl="0" eaLnBrk="1" fontAlgn="base" hangingPunct="1">
                        <a:lnSpc>
                          <a:spcPct val="100000"/>
                        </a:lnSpc>
                        <a:spcBef>
                          <a:spcPct val="0"/>
                        </a:spcBef>
                        <a:spcAft>
                          <a:spcPct val="20000"/>
                        </a:spcAft>
                        <a:buClr>
                          <a:srgbClr val="E9B113"/>
                        </a:buClr>
                        <a:buSzTx/>
                        <a:buFont typeface="Arial" pitchFamily="34" charset="0"/>
                        <a:buChar char="–"/>
                        <a:defRPr kumimoji="0" lang="en-GB" altLang="en-US" sz="1829" b="1" i="0" u="none">
                          <a:solidFill>
                            <a:schemeClr val="tx1"/>
                          </a:solidFill>
                          <a:latin typeface="Arial" pitchFamily="34" charset="0"/>
                        </a:defRPr>
                      </a:lvl2pPr>
                      <a:lvl3pPr marL="885483" indent="-259677" algn="l" defTabSz="929030" rtl="0" eaLnBrk="1" fontAlgn="base" hangingPunct="1">
                        <a:lnSpc>
                          <a:spcPct val="100000"/>
                        </a:lnSpc>
                        <a:spcBef>
                          <a:spcPct val="0"/>
                        </a:spcBef>
                        <a:spcAft>
                          <a:spcPct val="20000"/>
                        </a:spcAft>
                        <a:buClr>
                          <a:srgbClr val="E9B113"/>
                        </a:buClr>
                        <a:buSzTx/>
                        <a:buFontTx/>
                        <a:buChar char="•"/>
                        <a:defRPr kumimoji="0" lang="en-GB" altLang="en-US" sz="1829" b="1" i="0" u="none">
                          <a:solidFill>
                            <a:schemeClr val="tx1"/>
                          </a:solidFill>
                          <a:latin typeface="Arial" pitchFamily="34" charset="0"/>
                        </a:defRPr>
                      </a:lvl3pPr>
                      <a:lvl4pPr marL="1785480" indent="-232258" algn="l" defTabSz="929030" rtl="0" eaLnBrk="1" fontAlgn="base" hangingPunct="1">
                        <a:lnSpc>
                          <a:spcPct val="90000"/>
                        </a:lnSpc>
                        <a:spcBef>
                          <a:spcPct val="20000"/>
                        </a:spcBef>
                        <a:spcAft>
                          <a:spcPct val="0"/>
                        </a:spcAft>
                        <a:buClr>
                          <a:srgbClr val="AA800E"/>
                        </a:buClr>
                        <a:buSzTx/>
                        <a:buFont typeface="Times New Roman" charset="0"/>
                        <a:buChar char="s"/>
                        <a:defRPr kumimoji="0" lang="en-GB" altLang="en-US" sz="1829" b="0" i="0" u="none">
                          <a:solidFill>
                            <a:srgbClr val="3333CC"/>
                          </a:solidFill>
                          <a:latin typeface="Arial" pitchFamily="34" charset="0"/>
                        </a:defRPr>
                      </a:lvl4pPr>
                      <a:lvl5pPr marL="2199996" indent="-232258" algn="l" defTabSz="929030" rtl="0" eaLnBrk="1" fontAlgn="base" hangingPunct="1">
                        <a:lnSpc>
                          <a:spcPct val="90000"/>
                        </a:lnSpc>
                        <a:spcBef>
                          <a:spcPct val="20000"/>
                        </a:spcBef>
                        <a:spcAft>
                          <a:spcPct val="0"/>
                        </a:spcAft>
                        <a:buClr>
                          <a:srgbClr val="AA800E"/>
                        </a:buClr>
                        <a:buSzTx/>
                        <a:buFontTx/>
                        <a:buChar char="»"/>
                        <a:defRPr kumimoji="0" lang="en-GB" altLang="en-US" sz="1829" b="0" i="0" u="none">
                          <a:solidFill>
                            <a:srgbClr val="3333CC"/>
                          </a:solidFill>
                          <a:latin typeface="Arial" pitchFamily="34" charset="0"/>
                        </a:defRPr>
                      </a:lvl5pPr>
                    </a:lstStyle>
                    <a:p>
                      <a:pPr marL="0" lvl="0" indent="0" algn="ctr">
                        <a:spcAft>
                          <a:spcPct val="0"/>
                        </a:spcAft>
                        <a:buClrTx/>
                        <a:buFontTx/>
                        <a:buNone/>
                      </a:pPr>
                      <a:r>
                        <a:rPr lang="en-US" altLang="zh-CN" sz="2032">
                          <a:solidFill>
                            <a:srgbClr val="141415"/>
                          </a:solidFill>
                          <a:latin typeface="微软雅黑" charset="-122"/>
                          <a:ea typeface="微软雅黑" charset="-122"/>
                        </a:rPr>
                        <a:t>35</a:t>
                      </a:r>
                      <a:endParaRPr lang="en-US" altLang="zh-CN">
                        <a:solidFill>
                          <a:srgbClr val="141415"/>
                        </a:solidFill>
                        <a:latin typeface="微软雅黑" charset="-122"/>
                        <a:ea typeface="微软雅黑" charset="-122"/>
                      </a:endParaRPr>
                    </a:p>
                  </a:txBody>
                  <a:tcPr marL="92903" marR="92903" marT="46452" marB="46452">
                    <a:lnL w="12700" cap="flat" cmpd="sng" algn="ctr">
                      <a:solidFill>
                        <a:srgbClr val="323235"/>
                      </a:solidFill>
                      <a:prstDash val="solid"/>
                      <a:round/>
                      <a:headEnd type="none" w="med" len="med"/>
                      <a:tailEnd type="none" w="med" len="med"/>
                    </a:lnL>
                    <a:lnR w="12700" cap="flat" cmpd="sng" algn="ctr">
                      <a:solidFill>
                        <a:srgbClr val="323235"/>
                      </a:solidFill>
                      <a:prstDash val="solid"/>
                      <a:round/>
                      <a:headEnd type="none" w="med" len="med"/>
                      <a:tailEnd type="none" w="med" len="med"/>
                    </a:lnR>
                    <a:lnT w="12700" cap="flat" cmpd="sng" algn="ctr">
                      <a:solidFill>
                        <a:srgbClr val="323235"/>
                      </a:solidFill>
                      <a:prstDash val="solid"/>
                      <a:round/>
                      <a:headEnd type="none" w="med" len="med"/>
                      <a:tailEnd type="none" w="med" len="med"/>
                    </a:lnT>
                    <a:lnB w="12700" cap="flat" cmpd="sng" algn="ctr">
                      <a:solidFill>
                        <a:srgbClr val="323235"/>
                      </a:solidFill>
                      <a:prstDash val="solid"/>
                      <a:round/>
                      <a:headEnd type="none" w="med" len="med"/>
                      <a:tailEnd type="none" w="med" len="med"/>
                    </a:lnB>
                    <a:solidFill>
                      <a:srgbClr val="FEFDDE"/>
                    </a:solidFill>
                  </a:tcPr>
                </a:tc>
              </a:tr>
              <a:tr h="0">
                <a:tc>
                  <a:txBody>
                    <a:bodyPr vert="horz" wrap="square" lIns="92903" tIns="46452" rIns="92903" bIns="46452"/>
                    <a:lstStyle>
                      <a:lvl1pPr marL="369355" indent="-369355" algn="l" defTabSz="929030" rtl="0" eaLnBrk="1" fontAlgn="base" hangingPunct="1">
                        <a:lnSpc>
                          <a:spcPct val="100000"/>
                        </a:lnSpc>
                        <a:spcBef>
                          <a:spcPct val="0"/>
                        </a:spcBef>
                        <a:spcAft>
                          <a:spcPct val="20000"/>
                        </a:spcAft>
                        <a:buClr>
                          <a:srgbClr val="E9B113"/>
                        </a:buClr>
                        <a:buSzTx/>
                        <a:buFont typeface="Wingdings" charset="2"/>
                        <a:buChar char=""/>
                        <a:defRPr kumimoji="0" lang="en-GB" altLang="en-US" sz="2032" b="1" i="0" u="none">
                          <a:solidFill>
                            <a:schemeClr val="tx1"/>
                          </a:solidFill>
                          <a:latin typeface="Arial" pitchFamily="34" charset="0"/>
                        </a:defRPr>
                      </a:lvl1pPr>
                      <a:lvl2pPr marL="624192" indent="-253226" algn="l" defTabSz="929030" rtl="0" eaLnBrk="1" fontAlgn="base" hangingPunct="1">
                        <a:lnSpc>
                          <a:spcPct val="100000"/>
                        </a:lnSpc>
                        <a:spcBef>
                          <a:spcPct val="0"/>
                        </a:spcBef>
                        <a:spcAft>
                          <a:spcPct val="20000"/>
                        </a:spcAft>
                        <a:buClr>
                          <a:srgbClr val="E9B113"/>
                        </a:buClr>
                        <a:buSzTx/>
                        <a:buFont typeface="Arial" pitchFamily="34" charset="0"/>
                        <a:buChar char="–"/>
                        <a:defRPr kumimoji="0" lang="en-GB" altLang="en-US" sz="1829" b="1" i="0" u="none">
                          <a:solidFill>
                            <a:schemeClr val="tx1"/>
                          </a:solidFill>
                          <a:latin typeface="Arial" pitchFamily="34" charset="0"/>
                        </a:defRPr>
                      </a:lvl2pPr>
                      <a:lvl3pPr marL="885483" indent="-259677" algn="l" defTabSz="929030" rtl="0" eaLnBrk="1" fontAlgn="base" hangingPunct="1">
                        <a:lnSpc>
                          <a:spcPct val="100000"/>
                        </a:lnSpc>
                        <a:spcBef>
                          <a:spcPct val="0"/>
                        </a:spcBef>
                        <a:spcAft>
                          <a:spcPct val="20000"/>
                        </a:spcAft>
                        <a:buClr>
                          <a:srgbClr val="E9B113"/>
                        </a:buClr>
                        <a:buSzTx/>
                        <a:buFontTx/>
                        <a:buChar char="•"/>
                        <a:defRPr kumimoji="0" lang="en-GB" altLang="en-US" sz="1829" b="1" i="0" u="none">
                          <a:solidFill>
                            <a:schemeClr val="tx1"/>
                          </a:solidFill>
                          <a:latin typeface="Arial" pitchFamily="34" charset="0"/>
                        </a:defRPr>
                      </a:lvl3pPr>
                      <a:lvl4pPr marL="1785480" indent="-232258" algn="l" defTabSz="929030" rtl="0" eaLnBrk="1" fontAlgn="base" hangingPunct="1">
                        <a:lnSpc>
                          <a:spcPct val="90000"/>
                        </a:lnSpc>
                        <a:spcBef>
                          <a:spcPct val="20000"/>
                        </a:spcBef>
                        <a:spcAft>
                          <a:spcPct val="0"/>
                        </a:spcAft>
                        <a:buClr>
                          <a:srgbClr val="AA800E"/>
                        </a:buClr>
                        <a:buSzTx/>
                        <a:buFont typeface="Times New Roman" charset="0"/>
                        <a:buChar char="s"/>
                        <a:defRPr kumimoji="0" lang="en-GB" altLang="en-US" sz="1829" b="0" i="0" u="none">
                          <a:solidFill>
                            <a:srgbClr val="3333CC"/>
                          </a:solidFill>
                          <a:latin typeface="Arial" pitchFamily="34" charset="0"/>
                        </a:defRPr>
                      </a:lvl4pPr>
                      <a:lvl5pPr marL="2199996" indent="-232258" algn="l" defTabSz="929030" rtl="0" eaLnBrk="1" fontAlgn="base" hangingPunct="1">
                        <a:lnSpc>
                          <a:spcPct val="90000"/>
                        </a:lnSpc>
                        <a:spcBef>
                          <a:spcPct val="20000"/>
                        </a:spcBef>
                        <a:spcAft>
                          <a:spcPct val="0"/>
                        </a:spcAft>
                        <a:buClr>
                          <a:srgbClr val="AA800E"/>
                        </a:buClr>
                        <a:buSzTx/>
                        <a:buFontTx/>
                        <a:buChar char="»"/>
                        <a:defRPr kumimoji="0" lang="en-GB" altLang="en-US" sz="1829" b="0" i="0" u="none">
                          <a:solidFill>
                            <a:srgbClr val="3333CC"/>
                          </a:solidFill>
                          <a:latin typeface="Arial" pitchFamily="34" charset="0"/>
                        </a:defRPr>
                      </a:lvl5pPr>
                    </a:lstStyle>
                    <a:p>
                      <a:pPr marL="177419" lvl="0" indent="-177419">
                        <a:spcAft>
                          <a:spcPct val="0"/>
                        </a:spcAft>
                        <a:buClrTx/>
                        <a:buChar char="•"/>
                      </a:pPr>
                      <a:r>
                        <a:rPr lang="en-US" altLang="zh-CN" sz="2032">
                          <a:solidFill>
                            <a:srgbClr val="141415"/>
                          </a:solidFill>
                          <a:latin typeface="微软雅黑" charset="-122"/>
                          <a:ea typeface="微软雅黑" charset="-122"/>
                        </a:rPr>
                        <a:t>4</a:t>
                      </a:r>
                      <a:r>
                        <a:rPr lang="zh-CN" altLang="en-US" sz="2032">
                          <a:solidFill>
                            <a:srgbClr val="141415"/>
                          </a:solidFill>
                          <a:latin typeface="微软雅黑" charset="-122"/>
                          <a:ea typeface="微软雅黑" charset="-122"/>
                        </a:rPr>
                        <a:t>级</a:t>
                      </a:r>
                      <a:endParaRPr lang="zh-CN" altLang="en-US">
                        <a:solidFill>
                          <a:srgbClr val="141415"/>
                        </a:solidFill>
                        <a:latin typeface="微软雅黑" charset="-122"/>
                        <a:ea typeface="微软雅黑" charset="-122"/>
                      </a:endParaRPr>
                    </a:p>
                  </a:txBody>
                  <a:tcPr marL="92903" marR="92903" marT="46452" marB="46452">
                    <a:lnL w="12700" cap="flat" cmpd="sng" algn="ctr">
                      <a:solidFill>
                        <a:srgbClr val="323235"/>
                      </a:solidFill>
                      <a:prstDash val="solid"/>
                      <a:round/>
                      <a:headEnd type="none" w="med" len="med"/>
                      <a:tailEnd type="none" w="med" len="med"/>
                    </a:lnL>
                    <a:lnR w="12700" cap="flat" cmpd="sng" algn="ctr">
                      <a:solidFill>
                        <a:srgbClr val="323235"/>
                      </a:solidFill>
                      <a:prstDash val="solid"/>
                      <a:round/>
                      <a:headEnd type="none" w="med" len="med"/>
                      <a:tailEnd type="none" w="med" len="med"/>
                    </a:lnR>
                    <a:lnT w="12700" cap="flat" cmpd="sng" algn="ctr">
                      <a:solidFill>
                        <a:srgbClr val="323235"/>
                      </a:solidFill>
                      <a:prstDash val="solid"/>
                      <a:round/>
                      <a:headEnd type="none" w="med" len="med"/>
                      <a:tailEnd type="none" w="med" len="med"/>
                    </a:lnT>
                    <a:lnB w="12700" cap="flat" cmpd="sng" algn="ctr">
                      <a:solidFill>
                        <a:srgbClr val="323235"/>
                      </a:solidFill>
                      <a:prstDash val="solid"/>
                      <a:round/>
                      <a:headEnd type="none" w="med" len="med"/>
                      <a:tailEnd type="none" w="med" len="med"/>
                    </a:lnB>
                    <a:solidFill>
                      <a:srgbClr val="FEFDDE"/>
                    </a:solidFill>
                  </a:tcPr>
                </a:tc>
                <a:tc>
                  <a:txBody>
                    <a:bodyPr vert="horz" wrap="square" lIns="92903" tIns="46452" rIns="92903" bIns="46452"/>
                    <a:lstStyle>
                      <a:lvl1pPr marL="369355" indent="-369355" algn="l" defTabSz="929030" rtl="0" eaLnBrk="1" fontAlgn="base" hangingPunct="1">
                        <a:lnSpc>
                          <a:spcPct val="100000"/>
                        </a:lnSpc>
                        <a:spcBef>
                          <a:spcPct val="0"/>
                        </a:spcBef>
                        <a:spcAft>
                          <a:spcPct val="20000"/>
                        </a:spcAft>
                        <a:buClr>
                          <a:srgbClr val="E9B113"/>
                        </a:buClr>
                        <a:buSzTx/>
                        <a:buFont typeface="Wingdings" charset="2"/>
                        <a:buChar char=""/>
                        <a:defRPr kumimoji="0" lang="en-GB" altLang="en-US" sz="2032" b="1" i="0" u="none">
                          <a:solidFill>
                            <a:schemeClr val="tx1"/>
                          </a:solidFill>
                          <a:latin typeface="Arial" pitchFamily="34" charset="0"/>
                        </a:defRPr>
                      </a:lvl1pPr>
                      <a:lvl2pPr marL="624192" indent="-253226" algn="l" defTabSz="929030" rtl="0" eaLnBrk="1" fontAlgn="base" hangingPunct="1">
                        <a:lnSpc>
                          <a:spcPct val="100000"/>
                        </a:lnSpc>
                        <a:spcBef>
                          <a:spcPct val="0"/>
                        </a:spcBef>
                        <a:spcAft>
                          <a:spcPct val="20000"/>
                        </a:spcAft>
                        <a:buClr>
                          <a:srgbClr val="E9B113"/>
                        </a:buClr>
                        <a:buSzTx/>
                        <a:buFont typeface="Arial" pitchFamily="34" charset="0"/>
                        <a:buChar char="–"/>
                        <a:defRPr kumimoji="0" lang="en-GB" altLang="en-US" sz="1829" b="1" i="0" u="none">
                          <a:solidFill>
                            <a:schemeClr val="tx1"/>
                          </a:solidFill>
                          <a:latin typeface="Arial" pitchFamily="34" charset="0"/>
                        </a:defRPr>
                      </a:lvl2pPr>
                      <a:lvl3pPr marL="885483" indent="-259677" algn="l" defTabSz="929030" rtl="0" eaLnBrk="1" fontAlgn="base" hangingPunct="1">
                        <a:lnSpc>
                          <a:spcPct val="100000"/>
                        </a:lnSpc>
                        <a:spcBef>
                          <a:spcPct val="0"/>
                        </a:spcBef>
                        <a:spcAft>
                          <a:spcPct val="20000"/>
                        </a:spcAft>
                        <a:buClr>
                          <a:srgbClr val="E9B113"/>
                        </a:buClr>
                        <a:buSzTx/>
                        <a:buFontTx/>
                        <a:buChar char="•"/>
                        <a:defRPr kumimoji="0" lang="en-GB" altLang="en-US" sz="1829" b="1" i="0" u="none">
                          <a:solidFill>
                            <a:schemeClr val="tx1"/>
                          </a:solidFill>
                          <a:latin typeface="Arial" pitchFamily="34" charset="0"/>
                        </a:defRPr>
                      </a:lvl3pPr>
                      <a:lvl4pPr marL="1785480" indent="-232258" algn="l" defTabSz="929030" rtl="0" eaLnBrk="1" fontAlgn="base" hangingPunct="1">
                        <a:lnSpc>
                          <a:spcPct val="90000"/>
                        </a:lnSpc>
                        <a:spcBef>
                          <a:spcPct val="20000"/>
                        </a:spcBef>
                        <a:spcAft>
                          <a:spcPct val="0"/>
                        </a:spcAft>
                        <a:buClr>
                          <a:srgbClr val="AA800E"/>
                        </a:buClr>
                        <a:buSzTx/>
                        <a:buFont typeface="Times New Roman" charset="0"/>
                        <a:buChar char="s"/>
                        <a:defRPr kumimoji="0" lang="en-GB" altLang="en-US" sz="1829" b="0" i="0" u="none">
                          <a:solidFill>
                            <a:srgbClr val="3333CC"/>
                          </a:solidFill>
                          <a:latin typeface="Arial" pitchFamily="34" charset="0"/>
                        </a:defRPr>
                      </a:lvl4pPr>
                      <a:lvl5pPr marL="2199996" indent="-232258" algn="l" defTabSz="929030" rtl="0" eaLnBrk="1" fontAlgn="base" hangingPunct="1">
                        <a:lnSpc>
                          <a:spcPct val="90000"/>
                        </a:lnSpc>
                        <a:spcBef>
                          <a:spcPct val="20000"/>
                        </a:spcBef>
                        <a:spcAft>
                          <a:spcPct val="0"/>
                        </a:spcAft>
                        <a:buClr>
                          <a:srgbClr val="AA800E"/>
                        </a:buClr>
                        <a:buSzTx/>
                        <a:buFontTx/>
                        <a:buChar char="»"/>
                        <a:defRPr kumimoji="0" lang="en-GB" altLang="en-US" sz="1829" b="0" i="0" u="none">
                          <a:solidFill>
                            <a:srgbClr val="3333CC"/>
                          </a:solidFill>
                          <a:latin typeface="Arial" pitchFamily="34" charset="0"/>
                        </a:defRPr>
                      </a:lvl5pPr>
                    </a:lstStyle>
                    <a:p>
                      <a:pPr marL="0" lvl="0" indent="0" algn="ctr">
                        <a:spcAft>
                          <a:spcPct val="0"/>
                        </a:spcAft>
                        <a:buClrTx/>
                        <a:buFontTx/>
                        <a:buNone/>
                      </a:pPr>
                      <a:r>
                        <a:rPr lang="en-US" altLang="zh-CN" sz="2032">
                          <a:solidFill>
                            <a:srgbClr val="141415"/>
                          </a:solidFill>
                          <a:latin typeface="微软雅黑" charset="-122"/>
                          <a:ea typeface="微软雅黑" charset="-122"/>
                        </a:rPr>
                        <a:t>11</a:t>
                      </a:r>
                      <a:endParaRPr lang="en-US" altLang="zh-CN">
                        <a:solidFill>
                          <a:srgbClr val="141415"/>
                        </a:solidFill>
                        <a:latin typeface="微软雅黑" charset="-122"/>
                        <a:ea typeface="微软雅黑" charset="-122"/>
                      </a:endParaRPr>
                    </a:p>
                  </a:txBody>
                  <a:tcPr marL="92903" marR="92903" marT="46452" marB="46452">
                    <a:lnL w="12700" cap="flat" cmpd="sng" algn="ctr">
                      <a:solidFill>
                        <a:srgbClr val="323235"/>
                      </a:solidFill>
                      <a:prstDash val="solid"/>
                      <a:round/>
                      <a:headEnd type="none" w="med" len="med"/>
                      <a:tailEnd type="none" w="med" len="med"/>
                    </a:lnL>
                    <a:lnR w="12700" cap="flat" cmpd="sng" algn="ctr">
                      <a:solidFill>
                        <a:srgbClr val="323235"/>
                      </a:solidFill>
                      <a:prstDash val="solid"/>
                      <a:round/>
                      <a:headEnd type="none" w="med" len="med"/>
                      <a:tailEnd type="none" w="med" len="med"/>
                    </a:lnR>
                    <a:lnT w="12700" cap="flat" cmpd="sng" algn="ctr">
                      <a:solidFill>
                        <a:srgbClr val="323235"/>
                      </a:solidFill>
                      <a:prstDash val="solid"/>
                      <a:round/>
                      <a:headEnd type="none" w="med" len="med"/>
                      <a:tailEnd type="none" w="med" len="med"/>
                    </a:lnT>
                    <a:lnB w="12700" cap="flat" cmpd="sng" algn="ctr">
                      <a:solidFill>
                        <a:srgbClr val="323235"/>
                      </a:solidFill>
                      <a:prstDash val="solid"/>
                      <a:round/>
                      <a:headEnd type="none" w="med" len="med"/>
                      <a:tailEnd type="none" w="med" len="med"/>
                    </a:lnB>
                    <a:solidFill>
                      <a:srgbClr val="FEFDDE"/>
                    </a:solidFill>
                  </a:tcPr>
                </a:tc>
                <a:tc>
                  <a:txBody>
                    <a:bodyPr vert="horz" wrap="square" lIns="92903" tIns="46452" rIns="92903" bIns="46452"/>
                    <a:lstStyle>
                      <a:lvl1pPr marL="369355" indent="-369355" algn="l" defTabSz="929030" rtl="0" eaLnBrk="1" fontAlgn="base" hangingPunct="1">
                        <a:lnSpc>
                          <a:spcPct val="100000"/>
                        </a:lnSpc>
                        <a:spcBef>
                          <a:spcPct val="0"/>
                        </a:spcBef>
                        <a:spcAft>
                          <a:spcPct val="20000"/>
                        </a:spcAft>
                        <a:buClr>
                          <a:srgbClr val="E9B113"/>
                        </a:buClr>
                        <a:buSzTx/>
                        <a:buFont typeface="Wingdings" charset="2"/>
                        <a:buChar char=""/>
                        <a:defRPr kumimoji="0" lang="en-GB" altLang="en-US" sz="2032" b="1" i="0" u="none">
                          <a:solidFill>
                            <a:schemeClr val="tx1"/>
                          </a:solidFill>
                          <a:latin typeface="Arial" pitchFamily="34" charset="0"/>
                        </a:defRPr>
                      </a:lvl1pPr>
                      <a:lvl2pPr marL="624192" indent="-253226" algn="l" defTabSz="929030" rtl="0" eaLnBrk="1" fontAlgn="base" hangingPunct="1">
                        <a:lnSpc>
                          <a:spcPct val="100000"/>
                        </a:lnSpc>
                        <a:spcBef>
                          <a:spcPct val="0"/>
                        </a:spcBef>
                        <a:spcAft>
                          <a:spcPct val="20000"/>
                        </a:spcAft>
                        <a:buClr>
                          <a:srgbClr val="E9B113"/>
                        </a:buClr>
                        <a:buSzTx/>
                        <a:buFont typeface="Arial" pitchFamily="34" charset="0"/>
                        <a:buChar char="–"/>
                        <a:defRPr kumimoji="0" lang="en-GB" altLang="en-US" sz="1829" b="1" i="0" u="none">
                          <a:solidFill>
                            <a:schemeClr val="tx1"/>
                          </a:solidFill>
                          <a:latin typeface="Arial" pitchFamily="34" charset="0"/>
                        </a:defRPr>
                      </a:lvl2pPr>
                      <a:lvl3pPr marL="885483" indent="-259677" algn="l" defTabSz="929030" rtl="0" eaLnBrk="1" fontAlgn="base" hangingPunct="1">
                        <a:lnSpc>
                          <a:spcPct val="100000"/>
                        </a:lnSpc>
                        <a:spcBef>
                          <a:spcPct val="0"/>
                        </a:spcBef>
                        <a:spcAft>
                          <a:spcPct val="20000"/>
                        </a:spcAft>
                        <a:buClr>
                          <a:srgbClr val="E9B113"/>
                        </a:buClr>
                        <a:buSzTx/>
                        <a:buFontTx/>
                        <a:buChar char="•"/>
                        <a:defRPr kumimoji="0" lang="en-GB" altLang="en-US" sz="1829" b="1" i="0" u="none">
                          <a:solidFill>
                            <a:schemeClr val="tx1"/>
                          </a:solidFill>
                          <a:latin typeface="Arial" pitchFamily="34" charset="0"/>
                        </a:defRPr>
                      </a:lvl3pPr>
                      <a:lvl4pPr marL="1785480" indent="-232258" algn="l" defTabSz="929030" rtl="0" eaLnBrk="1" fontAlgn="base" hangingPunct="1">
                        <a:lnSpc>
                          <a:spcPct val="90000"/>
                        </a:lnSpc>
                        <a:spcBef>
                          <a:spcPct val="20000"/>
                        </a:spcBef>
                        <a:spcAft>
                          <a:spcPct val="0"/>
                        </a:spcAft>
                        <a:buClr>
                          <a:srgbClr val="AA800E"/>
                        </a:buClr>
                        <a:buSzTx/>
                        <a:buFont typeface="Times New Roman" charset="0"/>
                        <a:buChar char="s"/>
                        <a:defRPr kumimoji="0" lang="en-GB" altLang="en-US" sz="1829" b="0" i="0" u="none">
                          <a:solidFill>
                            <a:srgbClr val="3333CC"/>
                          </a:solidFill>
                          <a:latin typeface="Arial" pitchFamily="34" charset="0"/>
                        </a:defRPr>
                      </a:lvl4pPr>
                      <a:lvl5pPr marL="2199996" indent="-232258" algn="l" defTabSz="929030" rtl="0" eaLnBrk="1" fontAlgn="base" hangingPunct="1">
                        <a:lnSpc>
                          <a:spcPct val="90000"/>
                        </a:lnSpc>
                        <a:spcBef>
                          <a:spcPct val="20000"/>
                        </a:spcBef>
                        <a:spcAft>
                          <a:spcPct val="0"/>
                        </a:spcAft>
                        <a:buClr>
                          <a:srgbClr val="AA800E"/>
                        </a:buClr>
                        <a:buSzTx/>
                        <a:buFontTx/>
                        <a:buChar char="»"/>
                        <a:defRPr kumimoji="0" lang="en-GB" altLang="en-US" sz="1829" b="0" i="0" u="none">
                          <a:solidFill>
                            <a:srgbClr val="3333CC"/>
                          </a:solidFill>
                          <a:latin typeface="Arial" pitchFamily="34" charset="0"/>
                        </a:defRPr>
                      </a:lvl5pPr>
                    </a:lstStyle>
                    <a:p>
                      <a:pPr marL="0" lvl="0" indent="0" algn="ctr">
                        <a:spcAft>
                          <a:spcPct val="0"/>
                        </a:spcAft>
                        <a:buClrTx/>
                        <a:buFontTx/>
                        <a:buNone/>
                      </a:pPr>
                      <a:r>
                        <a:rPr lang="en-US" altLang="zh-CN" sz="2032">
                          <a:solidFill>
                            <a:srgbClr val="141415"/>
                          </a:solidFill>
                          <a:latin typeface="微软雅黑" charset="-122"/>
                          <a:ea typeface="微软雅黑" charset="-122"/>
                        </a:rPr>
                        <a:t>10</a:t>
                      </a:r>
                      <a:endParaRPr lang="en-US" altLang="zh-CN">
                        <a:solidFill>
                          <a:srgbClr val="141415"/>
                        </a:solidFill>
                        <a:latin typeface="微软雅黑" charset="-122"/>
                        <a:ea typeface="微软雅黑" charset="-122"/>
                      </a:endParaRPr>
                    </a:p>
                  </a:txBody>
                  <a:tcPr marL="92903" marR="92903" marT="46452" marB="46452">
                    <a:lnL w="12700" cap="flat" cmpd="sng" algn="ctr">
                      <a:solidFill>
                        <a:srgbClr val="323235"/>
                      </a:solidFill>
                      <a:prstDash val="solid"/>
                      <a:round/>
                      <a:headEnd type="none" w="med" len="med"/>
                      <a:tailEnd type="none" w="med" len="med"/>
                    </a:lnL>
                    <a:lnR w="12700" cap="flat" cmpd="sng" algn="ctr">
                      <a:solidFill>
                        <a:srgbClr val="323235"/>
                      </a:solidFill>
                      <a:prstDash val="solid"/>
                      <a:round/>
                      <a:headEnd type="none" w="med" len="med"/>
                      <a:tailEnd type="none" w="med" len="med"/>
                    </a:lnR>
                    <a:lnT w="12700" cap="flat" cmpd="sng" algn="ctr">
                      <a:solidFill>
                        <a:srgbClr val="323235"/>
                      </a:solidFill>
                      <a:prstDash val="solid"/>
                      <a:round/>
                      <a:headEnd type="none" w="med" len="med"/>
                      <a:tailEnd type="none" w="med" len="med"/>
                    </a:lnT>
                    <a:lnB w="12700" cap="flat" cmpd="sng" algn="ctr">
                      <a:solidFill>
                        <a:srgbClr val="323235"/>
                      </a:solidFill>
                      <a:prstDash val="solid"/>
                      <a:round/>
                      <a:headEnd type="none" w="med" len="med"/>
                      <a:tailEnd type="none" w="med" len="med"/>
                    </a:lnB>
                    <a:solidFill>
                      <a:srgbClr val="FEFDDE"/>
                    </a:solidFill>
                  </a:tcPr>
                </a:tc>
              </a:tr>
              <a:tr h="0">
                <a:tc>
                  <a:txBody>
                    <a:bodyPr vert="horz" wrap="square" lIns="92903" tIns="46452" rIns="92903" bIns="46452"/>
                    <a:lstStyle>
                      <a:lvl1pPr marL="369355" indent="-369355" algn="l" defTabSz="929030" rtl="0" eaLnBrk="1" fontAlgn="base" hangingPunct="1">
                        <a:lnSpc>
                          <a:spcPct val="100000"/>
                        </a:lnSpc>
                        <a:spcBef>
                          <a:spcPct val="0"/>
                        </a:spcBef>
                        <a:spcAft>
                          <a:spcPct val="20000"/>
                        </a:spcAft>
                        <a:buClr>
                          <a:srgbClr val="E9B113"/>
                        </a:buClr>
                        <a:buSzTx/>
                        <a:buFont typeface="Wingdings" charset="2"/>
                        <a:buChar char=""/>
                        <a:defRPr kumimoji="0" lang="en-GB" altLang="en-US" sz="2032" b="1" i="0" u="none">
                          <a:solidFill>
                            <a:schemeClr val="tx1"/>
                          </a:solidFill>
                          <a:latin typeface="Arial" pitchFamily="34" charset="0"/>
                        </a:defRPr>
                      </a:lvl1pPr>
                      <a:lvl2pPr marL="624192" indent="-253226" algn="l" defTabSz="929030" rtl="0" eaLnBrk="1" fontAlgn="base" hangingPunct="1">
                        <a:lnSpc>
                          <a:spcPct val="100000"/>
                        </a:lnSpc>
                        <a:spcBef>
                          <a:spcPct val="0"/>
                        </a:spcBef>
                        <a:spcAft>
                          <a:spcPct val="20000"/>
                        </a:spcAft>
                        <a:buClr>
                          <a:srgbClr val="E9B113"/>
                        </a:buClr>
                        <a:buSzTx/>
                        <a:buFont typeface="Arial" pitchFamily="34" charset="0"/>
                        <a:buChar char="–"/>
                        <a:defRPr kumimoji="0" lang="en-GB" altLang="en-US" sz="1829" b="1" i="0" u="none">
                          <a:solidFill>
                            <a:schemeClr val="tx1"/>
                          </a:solidFill>
                          <a:latin typeface="Arial" pitchFamily="34" charset="0"/>
                        </a:defRPr>
                      </a:lvl2pPr>
                      <a:lvl3pPr marL="885483" indent="-259677" algn="l" defTabSz="929030" rtl="0" eaLnBrk="1" fontAlgn="base" hangingPunct="1">
                        <a:lnSpc>
                          <a:spcPct val="100000"/>
                        </a:lnSpc>
                        <a:spcBef>
                          <a:spcPct val="0"/>
                        </a:spcBef>
                        <a:spcAft>
                          <a:spcPct val="20000"/>
                        </a:spcAft>
                        <a:buClr>
                          <a:srgbClr val="E9B113"/>
                        </a:buClr>
                        <a:buSzTx/>
                        <a:buFontTx/>
                        <a:buChar char="•"/>
                        <a:defRPr kumimoji="0" lang="en-GB" altLang="en-US" sz="1829" b="1" i="0" u="none">
                          <a:solidFill>
                            <a:schemeClr val="tx1"/>
                          </a:solidFill>
                          <a:latin typeface="Arial" pitchFamily="34" charset="0"/>
                        </a:defRPr>
                      </a:lvl3pPr>
                      <a:lvl4pPr marL="1785480" indent="-232258" algn="l" defTabSz="929030" rtl="0" eaLnBrk="1" fontAlgn="base" hangingPunct="1">
                        <a:lnSpc>
                          <a:spcPct val="90000"/>
                        </a:lnSpc>
                        <a:spcBef>
                          <a:spcPct val="20000"/>
                        </a:spcBef>
                        <a:spcAft>
                          <a:spcPct val="0"/>
                        </a:spcAft>
                        <a:buClr>
                          <a:srgbClr val="AA800E"/>
                        </a:buClr>
                        <a:buSzTx/>
                        <a:buFont typeface="Times New Roman" charset="0"/>
                        <a:buChar char="s"/>
                        <a:defRPr kumimoji="0" lang="en-GB" altLang="en-US" sz="1829" b="0" i="0" u="none">
                          <a:solidFill>
                            <a:srgbClr val="3333CC"/>
                          </a:solidFill>
                          <a:latin typeface="Arial" pitchFamily="34" charset="0"/>
                        </a:defRPr>
                      </a:lvl4pPr>
                      <a:lvl5pPr marL="2199996" indent="-232258" algn="l" defTabSz="929030" rtl="0" eaLnBrk="1" fontAlgn="base" hangingPunct="1">
                        <a:lnSpc>
                          <a:spcPct val="90000"/>
                        </a:lnSpc>
                        <a:spcBef>
                          <a:spcPct val="20000"/>
                        </a:spcBef>
                        <a:spcAft>
                          <a:spcPct val="0"/>
                        </a:spcAft>
                        <a:buClr>
                          <a:srgbClr val="AA800E"/>
                        </a:buClr>
                        <a:buSzTx/>
                        <a:buFontTx/>
                        <a:buChar char="»"/>
                        <a:defRPr kumimoji="0" lang="en-GB" altLang="en-US" sz="1829" b="0" i="0" u="none">
                          <a:solidFill>
                            <a:srgbClr val="3333CC"/>
                          </a:solidFill>
                          <a:latin typeface="Arial" pitchFamily="34" charset="0"/>
                        </a:defRPr>
                      </a:lvl5pPr>
                    </a:lstStyle>
                    <a:p>
                      <a:pPr marL="177419" lvl="0" indent="-177419">
                        <a:spcAft>
                          <a:spcPct val="0"/>
                        </a:spcAft>
                        <a:buClrTx/>
                        <a:buChar char="•"/>
                      </a:pPr>
                      <a:r>
                        <a:rPr lang="zh-CN" altLang="en-US" sz="2032">
                          <a:solidFill>
                            <a:srgbClr val="141415"/>
                          </a:solidFill>
                          <a:latin typeface="微软雅黑" charset="-122"/>
                          <a:ea typeface="微软雅黑" charset="-122"/>
                        </a:rPr>
                        <a:t>死亡</a:t>
                      </a:r>
                      <a:endParaRPr lang="zh-CN" altLang="en-US">
                        <a:solidFill>
                          <a:srgbClr val="141415"/>
                        </a:solidFill>
                        <a:latin typeface="微软雅黑" charset="-122"/>
                        <a:ea typeface="微软雅黑" charset="-122"/>
                      </a:endParaRPr>
                    </a:p>
                  </a:txBody>
                  <a:tcPr marL="92903" marR="92903" marT="46452" marB="46452">
                    <a:lnL w="12700" cap="flat" cmpd="sng" algn="ctr">
                      <a:solidFill>
                        <a:srgbClr val="323235"/>
                      </a:solidFill>
                      <a:prstDash val="solid"/>
                      <a:round/>
                      <a:headEnd type="none" w="med" len="med"/>
                      <a:tailEnd type="none" w="med" len="med"/>
                    </a:lnL>
                    <a:lnR w="12700" cap="flat" cmpd="sng" algn="ctr">
                      <a:solidFill>
                        <a:srgbClr val="323235"/>
                      </a:solidFill>
                      <a:prstDash val="solid"/>
                      <a:round/>
                      <a:headEnd type="none" w="med" len="med"/>
                      <a:tailEnd type="none" w="med" len="med"/>
                    </a:lnR>
                    <a:lnT w="12700" cap="flat" cmpd="sng" algn="ctr">
                      <a:solidFill>
                        <a:srgbClr val="323235"/>
                      </a:solidFill>
                      <a:prstDash val="solid"/>
                      <a:round/>
                      <a:headEnd type="none" w="med" len="med"/>
                      <a:tailEnd type="none" w="med" len="med"/>
                    </a:lnT>
                    <a:lnB w="12700" cap="flat" cmpd="sng" algn="ctr">
                      <a:solidFill>
                        <a:srgbClr val="323235"/>
                      </a:solidFill>
                      <a:prstDash val="solid"/>
                      <a:round/>
                      <a:headEnd type="none" w="med" len="med"/>
                      <a:tailEnd type="none" w="med" len="med"/>
                    </a:lnB>
                    <a:solidFill>
                      <a:srgbClr val="FEFDDE"/>
                    </a:solidFill>
                  </a:tcPr>
                </a:tc>
                <a:tc>
                  <a:txBody>
                    <a:bodyPr vert="horz" wrap="square" lIns="92903" tIns="46452" rIns="92903" bIns="46452"/>
                    <a:lstStyle>
                      <a:lvl1pPr marL="369355" indent="-369355" algn="l" defTabSz="929030" rtl="0" eaLnBrk="1" fontAlgn="base" hangingPunct="1">
                        <a:lnSpc>
                          <a:spcPct val="100000"/>
                        </a:lnSpc>
                        <a:spcBef>
                          <a:spcPct val="0"/>
                        </a:spcBef>
                        <a:spcAft>
                          <a:spcPct val="20000"/>
                        </a:spcAft>
                        <a:buClr>
                          <a:srgbClr val="E9B113"/>
                        </a:buClr>
                        <a:buSzTx/>
                        <a:buFont typeface="Wingdings" charset="2"/>
                        <a:buChar char=""/>
                        <a:defRPr kumimoji="0" lang="en-GB" altLang="en-US" sz="2032" b="1" i="0" u="none">
                          <a:solidFill>
                            <a:schemeClr val="tx1"/>
                          </a:solidFill>
                          <a:latin typeface="Arial" pitchFamily="34" charset="0"/>
                        </a:defRPr>
                      </a:lvl1pPr>
                      <a:lvl2pPr marL="624192" indent="-253226" algn="l" defTabSz="929030" rtl="0" eaLnBrk="1" fontAlgn="base" hangingPunct="1">
                        <a:lnSpc>
                          <a:spcPct val="100000"/>
                        </a:lnSpc>
                        <a:spcBef>
                          <a:spcPct val="0"/>
                        </a:spcBef>
                        <a:spcAft>
                          <a:spcPct val="20000"/>
                        </a:spcAft>
                        <a:buClr>
                          <a:srgbClr val="E9B113"/>
                        </a:buClr>
                        <a:buSzTx/>
                        <a:buFont typeface="Arial" pitchFamily="34" charset="0"/>
                        <a:buChar char="–"/>
                        <a:defRPr kumimoji="0" lang="en-GB" altLang="en-US" sz="1829" b="1" i="0" u="none">
                          <a:solidFill>
                            <a:schemeClr val="tx1"/>
                          </a:solidFill>
                          <a:latin typeface="Arial" pitchFamily="34" charset="0"/>
                        </a:defRPr>
                      </a:lvl2pPr>
                      <a:lvl3pPr marL="885483" indent="-259677" algn="l" defTabSz="929030" rtl="0" eaLnBrk="1" fontAlgn="base" hangingPunct="1">
                        <a:lnSpc>
                          <a:spcPct val="100000"/>
                        </a:lnSpc>
                        <a:spcBef>
                          <a:spcPct val="0"/>
                        </a:spcBef>
                        <a:spcAft>
                          <a:spcPct val="20000"/>
                        </a:spcAft>
                        <a:buClr>
                          <a:srgbClr val="E9B113"/>
                        </a:buClr>
                        <a:buSzTx/>
                        <a:buFontTx/>
                        <a:buChar char="•"/>
                        <a:defRPr kumimoji="0" lang="en-GB" altLang="en-US" sz="1829" b="1" i="0" u="none">
                          <a:solidFill>
                            <a:schemeClr val="tx1"/>
                          </a:solidFill>
                          <a:latin typeface="Arial" pitchFamily="34" charset="0"/>
                        </a:defRPr>
                      </a:lvl3pPr>
                      <a:lvl4pPr marL="1785480" indent="-232258" algn="l" defTabSz="929030" rtl="0" eaLnBrk="1" fontAlgn="base" hangingPunct="1">
                        <a:lnSpc>
                          <a:spcPct val="90000"/>
                        </a:lnSpc>
                        <a:spcBef>
                          <a:spcPct val="20000"/>
                        </a:spcBef>
                        <a:spcAft>
                          <a:spcPct val="0"/>
                        </a:spcAft>
                        <a:buClr>
                          <a:srgbClr val="AA800E"/>
                        </a:buClr>
                        <a:buSzTx/>
                        <a:buFont typeface="Times New Roman" charset="0"/>
                        <a:buChar char="s"/>
                        <a:defRPr kumimoji="0" lang="en-GB" altLang="en-US" sz="1829" b="0" i="0" u="none">
                          <a:solidFill>
                            <a:srgbClr val="3333CC"/>
                          </a:solidFill>
                          <a:latin typeface="Arial" pitchFamily="34" charset="0"/>
                        </a:defRPr>
                      </a:lvl4pPr>
                      <a:lvl5pPr marL="2199996" indent="-232258" algn="l" defTabSz="929030" rtl="0" eaLnBrk="1" fontAlgn="base" hangingPunct="1">
                        <a:lnSpc>
                          <a:spcPct val="90000"/>
                        </a:lnSpc>
                        <a:spcBef>
                          <a:spcPct val="20000"/>
                        </a:spcBef>
                        <a:spcAft>
                          <a:spcPct val="0"/>
                        </a:spcAft>
                        <a:buClr>
                          <a:srgbClr val="AA800E"/>
                        </a:buClr>
                        <a:buSzTx/>
                        <a:buFontTx/>
                        <a:buChar char="»"/>
                        <a:defRPr kumimoji="0" lang="en-GB" altLang="en-US" sz="1829" b="0" i="0" u="none">
                          <a:solidFill>
                            <a:srgbClr val="3333CC"/>
                          </a:solidFill>
                          <a:latin typeface="Arial" pitchFamily="34" charset="0"/>
                        </a:defRPr>
                      </a:lvl5pPr>
                    </a:lstStyle>
                    <a:p>
                      <a:pPr marL="0" lvl="0" indent="0" algn="ctr">
                        <a:spcAft>
                          <a:spcPct val="0"/>
                        </a:spcAft>
                        <a:buClrTx/>
                        <a:buFontTx/>
                        <a:buNone/>
                      </a:pPr>
                      <a:r>
                        <a:rPr lang="en-US" altLang="zh-CN" sz="2032">
                          <a:solidFill>
                            <a:srgbClr val="141415"/>
                          </a:solidFill>
                          <a:latin typeface="微软雅黑" charset="-122"/>
                          <a:ea typeface="微软雅黑" charset="-122"/>
                        </a:rPr>
                        <a:t>3.8</a:t>
                      </a:r>
                      <a:endParaRPr lang="en-US" altLang="zh-CN">
                        <a:solidFill>
                          <a:srgbClr val="141415"/>
                        </a:solidFill>
                        <a:latin typeface="微软雅黑" charset="-122"/>
                        <a:ea typeface="微软雅黑" charset="-122"/>
                      </a:endParaRPr>
                    </a:p>
                  </a:txBody>
                  <a:tcPr marL="92903" marR="92903" marT="46452" marB="46452">
                    <a:lnL w="12700" cap="flat" cmpd="sng" algn="ctr">
                      <a:solidFill>
                        <a:srgbClr val="323235"/>
                      </a:solidFill>
                      <a:prstDash val="solid"/>
                      <a:round/>
                      <a:headEnd type="none" w="med" len="med"/>
                      <a:tailEnd type="none" w="med" len="med"/>
                    </a:lnL>
                    <a:lnR w="12700" cap="flat" cmpd="sng" algn="ctr">
                      <a:solidFill>
                        <a:srgbClr val="323235"/>
                      </a:solidFill>
                      <a:prstDash val="solid"/>
                      <a:round/>
                      <a:headEnd type="none" w="med" len="med"/>
                      <a:tailEnd type="none" w="med" len="med"/>
                    </a:lnR>
                    <a:lnT w="12700" cap="flat" cmpd="sng" algn="ctr">
                      <a:solidFill>
                        <a:srgbClr val="323235"/>
                      </a:solidFill>
                      <a:prstDash val="solid"/>
                      <a:round/>
                      <a:headEnd type="none" w="med" len="med"/>
                      <a:tailEnd type="none" w="med" len="med"/>
                    </a:lnT>
                    <a:lnB w="12700" cap="flat" cmpd="sng" algn="ctr">
                      <a:solidFill>
                        <a:srgbClr val="323235"/>
                      </a:solidFill>
                      <a:prstDash val="solid"/>
                      <a:round/>
                      <a:headEnd type="none" w="med" len="med"/>
                      <a:tailEnd type="none" w="med" len="med"/>
                    </a:lnB>
                    <a:solidFill>
                      <a:srgbClr val="FEFDDE"/>
                    </a:solidFill>
                  </a:tcPr>
                </a:tc>
                <a:tc>
                  <a:txBody>
                    <a:bodyPr vert="horz" wrap="square" lIns="92903" tIns="46452" rIns="92903" bIns="46452"/>
                    <a:lstStyle>
                      <a:lvl1pPr marL="369355" indent="-369355" algn="l" defTabSz="929030" rtl="0" eaLnBrk="1" fontAlgn="base" hangingPunct="1">
                        <a:lnSpc>
                          <a:spcPct val="100000"/>
                        </a:lnSpc>
                        <a:spcBef>
                          <a:spcPct val="0"/>
                        </a:spcBef>
                        <a:spcAft>
                          <a:spcPct val="20000"/>
                        </a:spcAft>
                        <a:buClr>
                          <a:srgbClr val="E9B113"/>
                        </a:buClr>
                        <a:buSzTx/>
                        <a:buFont typeface="Wingdings" charset="2"/>
                        <a:buChar char=""/>
                        <a:defRPr kumimoji="0" lang="en-GB" altLang="en-US" sz="2032" b="1" i="0" u="none">
                          <a:solidFill>
                            <a:schemeClr val="tx1"/>
                          </a:solidFill>
                          <a:latin typeface="Arial" pitchFamily="34" charset="0"/>
                        </a:defRPr>
                      </a:lvl1pPr>
                      <a:lvl2pPr marL="624192" indent="-253226" algn="l" defTabSz="929030" rtl="0" eaLnBrk="1" fontAlgn="base" hangingPunct="1">
                        <a:lnSpc>
                          <a:spcPct val="100000"/>
                        </a:lnSpc>
                        <a:spcBef>
                          <a:spcPct val="0"/>
                        </a:spcBef>
                        <a:spcAft>
                          <a:spcPct val="20000"/>
                        </a:spcAft>
                        <a:buClr>
                          <a:srgbClr val="E9B113"/>
                        </a:buClr>
                        <a:buSzTx/>
                        <a:buFont typeface="Arial" pitchFamily="34" charset="0"/>
                        <a:buChar char="–"/>
                        <a:defRPr kumimoji="0" lang="en-GB" altLang="en-US" sz="1829" b="1" i="0" u="none">
                          <a:solidFill>
                            <a:schemeClr val="tx1"/>
                          </a:solidFill>
                          <a:latin typeface="Arial" pitchFamily="34" charset="0"/>
                        </a:defRPr>
                      </a:lvl2pPr>
                      <a:lvl3pPr marL="885483" indent="-259677" algn="l" defTabSz="929030" rtl="0" eaLnBrk="1" fontAlgn="base" hangingPunct="1">
                        <a:lnSpc>
                          <a:spcPct val="100000"/>
                        </a:lnSpc>
                        <a:spcBef>
                          <a:spcPct val="0"/>
                        </a:spcBef>
                        <a:spcAft>
                          <a:spcPct val="20000"/>
                        </a:spcAft>
                        <a:buClr>
                          <a:srgbClr val="E9B113"/>
                        </a:buClr>
                        <a:buSzTx/>
                        <a:buFontTx/>
                        <a:buChar char="•"/>
                        <a:defRPr kumimoji="0" lang="en-GB" altLang="en-US" sz="1829" b="1" i="0" u="none">
                          <a:solidFill>
                            <a:schemeClr val="tx1"/>
                          </a:solidFill>
                          <a:latin typeface="Arial" pitchFamily="34" charset="0"/>
                        </a:defRPr>
                      </a:lvl3pPr>
                      <a:lvl4pPr marL="1785480" indent="-232258" algn="l" defTabSz="929030" rtl="0" eaLnBrk="1" fontAlgn="base" hangingPunct="1">
                        <a:lnSpc>
                          <a:spcPct val="90000"/>
                        </a:lnSpc>
                        <a:spcBef>
                          <a:spcPct val="20000"/>
                        </a:spcBef>
                        <a:spcAft>
                          <a:spcPct val="0"/>
                        </a:spcAft>
                        <a:buClr>
                          <a:srgbClr val="AA800E"/>
                        </a:buClr>
                        <a:buSzTx/>
                        <a:buFont typeface="Times New Roman" charset="0"/>
                        <a:buChar char="s"/>
                        <a:defRPr kumimoji="0" lang="en-GB" altLang="en-US" sz="1829" b="0" i="0" u="none">
                          <a:solidFill>
                            <a:srgbClr val="3333CC"/>
                          </a:solidFill>
                          <a:latin typeface="Arial" pitchFamily="34" charset="0"/>
                        </a:defRPr>
                      </a:lvl4pPr>
                      <a:lvl5pPr marL="2199996" indent="-232258" algn="l" defTabSz="929030" rtl="0" eaLnBrk="1" fontAlgn="base" hangingPunct="1">
                        <a:lnSpc>
                          <a:spcPct val="90000"/>
                        </a:lnSpc>
                        <a:spcBef>
                          <a:spcPct val="20000"/>
                        </a:spcBef>
                        <a:spcAft>
                          <a:spcPct val="0"/>
                        </a:spcAft>
                        <a:buClr>
                          <a:srgbClr val="AA800E"/>
                        </a:buClr>
                        <a:buSzTx/>
                        <a:buFontTx/>
                        <a:buChar char="»"/>
                        <a:defRPr kumimoji="0" lang="en-GB" altLang="en-US" sz="1829" b="0" i="0" u="none">
                          <a:solidFill>
                            <a:srgbClr val="3333CC"/>
                          </a:solidFill>
                          <a:latin typeface="Arial" pitchFamily="34" charset="0"/>
                        </a:defRPr>
                      </a:lvl5pPr>
                    </a:lstStyle>
                    <a:p>
                      <a:pPr marL="0" lvl="0" indent="0" algn="ctr">
                        <a:spcAft>
                          <a:spcPct val="0"/>
                        </a:spcAft>
                        <a:buClrTx/>
                        <a:buFontTx/>
                        <a:buNone/>
                      </a:pPr>
                      <a:r>
                        <a:rPr lang="en-US" altLang="zh-CN" sz="2032">
                          <a:solidFill>
                            <a:srgbClr val="141415"/>
                          </a:solidFill>
                          <a:latin typeface="微软雅黑" charset="-122"/>
                          <a:ea typeface="微软雅黑" charset="-122"/>
                        </a:rPr>
                        <a:t>1.1</a:t>
                      </a:r>
                      <a:endParaRPr lang="en-US" altLang="zh-CN">
                        <a:solidFill>
                          <a:srgbClr val="141415"/>
                        </a:solidFill>
                        <a:latin typeface="微软雅黑" charset="-122"/>
                        <a:ea typeface="微软雅黑" charset="-122"/>
                      </a:endParaRPr>
                    </a:p>
                  </a:txBody>
                  <a:tcPr marL="92903" marR="92903" marT="46452" marB="46452">
                    <a:lnL w="12700" cap="flat" cmpd="sng" algn="ctr">
                      <a:solidFill>
                        <a:srgbClr val="323235"/>
                      </a:solidFill>
                      <a:prstDash val="solid"/>
                      <a:round/>
                      <a:headEnd type="none" w="med" len="med"/>
                      <a:tailEnd type="none" w="med" len="med"/>
                    </a:lnL>
                    <a:lnR w="12700" cap="flat" cmpd="sng" algn="ctr">
                      <a:solidFill>
                        <a:srgbClr val="323235"/>
                      </a:solidFill>
                      <a:prstDash val="solid"/>
                      <a:round/>
                      <a:headEnd type="none" w="med" len="med"/>
                      <a:tailEnd type="none" w="med" len="med"/>
                    </a:lnR>
                    <a:lnT w="12700" cap="flat" cmpd="sng" algn="ctr">
                      <a:solidFill>
                        <a:srgbClr val="323235"/>
                      </a:solidFill>
                      <a:prstDash val="solid"/>
                      <a:round/>
                      <a:headEnd type="none" w="med" len="med"/>
                      <a:tailEnd type="none" w="med" len="med"/>
                    </a:lnT>
                    <a:lnB w="12700" cap="flat" cmpd="sng" algn="ctr">
                      <a:solidFill>
                        <a:srgbClr val="323235"/>
                      </a:solidFill>
                      <a:prstDash val="solid"/>
                      <a:round/>
                      <a:headEnd type="none" w="med" len="med"/>
                      <a:tailEnd type="none" w="med" len="med"/>
                    </a:lnB>
                    <a:solidFill>
                      <a:srgbClr val="FEFDDE"/>
                    </a:solidFill>
                  </a:tcPr>
                </a:tc>
              </a:tr>
            </a:tbl>
          </a:graphicData>
        </a:graphic>
      </p:graphicFrame>
      <p:sp>
        <p:nvSpPr>
          <p:cNvPr id="2618" name="Text Box 11"/>
          <p:cNvSpPr/>
          <p:nvPr/>
        </p:nvSpPr>
        <p:spPr>
          <a:xfrm>
            <a:off x="290322" y="6512410"/>
            <a:ext cx="8706434" cy="247254"/>
          </a:xfrm>
          <a:prstGeom prst="rect">
            <a:avLst/>
          </a:prstGeom>
          <a:noFill/>
          <a:ln cap="flat">
            <a:noFill/>
            <a:prstDash val="solid"/>
            <a:miter lim="800000"/>
            <a:headEnd type="none" w="med" len="med"/>
            <a:tailEnd type="none" w="med" len="med"/>
          </a:ln>
        </p:spPr>
        <p:txBody>
          <a:bodyPr anchor="b" anchorCtr="0">
            <a:spAutoFit/>
          </a:bodyPr>
          <a:lstStyle>
            <a:defPPr>
              <a:defRPr lang="en-GB"/>
            </a:defPPr>
            <a:lvl1pPr marL="0"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1pPr>
            <a:lvl2pPr marL="464515"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2pPr>
            <a:lvl3pPr marL="929030"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3pPr>
            <a:lvl4pPr marL="1393546"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4pPr>
            <a:lvl5pPr marL="1858061"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buFont typeface="Arial" pitchFamily="34" charset="0"/>
            </a:pPr>
            <a:r>
              <a:rPr lang="en-US" altLang="zh-CN" sz="1022">
                <a:solidFill>
                  <a:srgbClr val="0001D4"/>
                </a:solidFill>
                <a:ea typeface="宋体" charset="-122"/>
              </a:rPr>
              <a:t>Kelly WK, et al. ASCO 2022. Abstract LBA4511.</a:t>
            </a:r>
            <a:endParaRPr lang="en-US" altLang="zh-CN" sz="1422">
              <a:ea typeface="宋体" charset="-122"/>
            </a:endParaRPr>
          </a:p>
        </p:txBody>
      </p:sp>
      <p:sp>
        <p:nvSpPr>
          <p:cNvPr id="2619" name="New shape"/>
          <p:cNvSpPr/>
          <p:nvPr/>
        </p:nvSpPr>
        <p:spPr>
          <a:xfrm>
            <a:off x="0" y="6713728"/>
            <a:ext cx="9290304" cy="254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3333CC"/>
                </a:solidFill>
                <a:latin typeface="Arial" pitchFamily="34" charset="0"/>
                <a:ea typeface="+mn-ea"/>
                <a:cs typeface="+mn-cs"/>
              </a:defRPr>
            </a:lvl1pPr>
            <a:lvl2pPr marL="457200" algn="l" defTabSz="914400" rtl="0" eaLnBrk="1" latinLnBrk="0" hangingPunct="1">
              <a:defRPr sz="1800" kern="1200">
                <a:solidFill>
                  <a:srgbClr val="3333CC"/>
                </a:solidFill>
                <a:latin typeface="Arial" pitchFamily="34" charset="0"/>
                <a:ea typeface="+mn-ea"/>
                <a:cs typeface="+mn-cs"/>
              </a:defRPr>
            </a:lvl2pPr>
            <a:lvl3pPr marL="914400" algn="l" defTabSz="914400" rtl="0" eaLnBrk="1" latinLnBrk="0" hangingPunct="1">
              <a:defRPr sz="1800" kern="1200">
                <a:solidFill>
                  <a:srgbClr val="3333CC"/>
                </a:solidFill>
                <a:latin typeface="Arial" pitchFamily="34" charset="0"/>
                <a:ea typeface="+mn-ea"/>
                <a:cs typeface="+mn-cs"/>
              </a:defRPr>
            </a:lvl3pPr>
            <a:lvl4pPr marL="1371600" algn="l" defTabSz="914400" rtl="0" eaLnBrk="1" latinLnBrk="0" hangingPunct="1">
              <a:defRPr sz="1800" kern="1200">
                <a:solidFill>
                  <a:srgbClr val="3333CC"/>
                </a:solidFill>
                <a:latin typeface="Arial" pitchFamily="34" charset="0"/>
                <a:ea typeface="+mn-ea"/>
                <a:cs typeface="+mn-cs"/>
              </a:defRPr>
            </a:lvl4pPr>
            <a:lvl5pPr marL="1828800" algn="l" defTabSz="914400" rtl="0" eaLnBrk="1" latinLnBrk="0" hangingPunct="1">
              <a:defRPr sz="1800" kern="1200">
                <a:solidFill>
                  <a:srgbClr val="3333CC"/>
                </a:solidFill>
                <a:latin typeface="Arial" pitchFamily="34" charset="0"/>
                <a:ea typeface="+mn-ea"/>
                <a:cs typeface="+mn-cs"/>
              </a:defRPr>
            </a:lvl5pPr>
            <a:lvl6pPr marL="2286000" algn="l" defTabSz="914400" rtl="0" eaLnBrk="1" latinLnBrk="0" hangingPunct="1">
              <a:defRPr sz="1800" kern="1200">
                <a:solidFill>
                  <a:srgbClr val="3333CC"/>
                </a:solidFill>
                <a:latin typeface="Arial" pitchFamily="34" charset="0"/>
                <a:ea typeface="+mn-ea"/>
                <a:cs typeface="+mn-cs"/>
              </a:defRPr>
            </a:lvl6pPr>
            <a:lvl7pPr marL="2743200" algn="l" defTabSz="914400" rtl="0" eaLnBrk="1" latinLnBrk="0" hangingPunct="1">
              <a:defRPr sz="1800" kern="1200">
                <a:solidFill>
                  <a:srgbClr val="3333CC"/>
                </a:solidFill>
                <a:latin typeface="Arial" pitchFamily="34" charset="0"/>
                <a:ea typeface="+mn-ea"/>
                <a:cs typeface="+mn-cs"/>
              </a:defRPr>
            </a:lvl7pPr>
            <a:lvl8pPr marL="3200400" algn="l" defTabSz="914400" rtl="0" eaLnBrk="1" latinLnBrk="0" hangingPunct="1">
              <a:defRPr sz="1800" kern="1200">
                <a:solidFill>
                  <a:srgbClr val="3333CC"/>
                </a:solidFill>
                <a:latin typeface="Arial" pitchFamily="34" charset="0"/>
                <a:ea typeface="+mn-ea"/>
                <a:cs typeface="+mn-cs"/>
              </a:defRPr>
            </a:lvl8pPr>
            <a:lvl9pPr marL="3657600" algn="l" defTabSz="914400" rtl="0" eaLnBrk="1" latinLnBrk="0" hangingPunct="1">
              <a:defRPr sz="1800" kern="1200">
                <a:solidFill>
                  <a:srgbClr val="3333CC"/>
                </a:solidFill>
                <a:latin typeface="Arial" pitchFamily="34" charset="0"/>
                <a:ea typeface="+mn-ea"/>
                <a:cs typeface="+mn-cs"/>
              </a:defRPr>
            </a:lvl9pPr>
          </a:lstStyle>
          <a:p>
            <a:pPr algn="ctr"/>
            <a:r>
              <a:rPr sz="800" b="0">
                <a:solidFill>
                  <a:srgbClr val="000000"/>
                </a:solidFill>
              </a:rPr>
              <a:t>第十四页，共四十一页。</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621" name="Title 4"/>
          <p:cNvSpPr/>
          <p:nvPr>
            <p:ph type="title" idx="4294967295"/>
          </p:nvPr>
        </p:nvSpPr>
        <p:spPr>
          <a:xfrm>
            <a:off x="235483" y="45161"/>
            <a:ext cx="8361274" cy="1161288"/>
          </a:xfrm>
          <a:prstGeom prst="rect">
            <a:avLst/>
          </a:prstGeom>
          <a:noFill/>
          <a:ln cap="flat">
            <a:noFill/>
            <a:prstDash val="solid"/>
            <a:miter lim="800000"/>
            <a:headEnd type="none" w="med" len="med"/>
            <a:tailEnd type="none" w="med" len="med"/>
          </a:ln>
        </p:spPr>
        <p:txBody>
          <a:bodyPr vert="horz" wrap="square" lIns="91440" tIns="45720" rIns="91440" bIns="45720" anchor="ctr" anchorCtr="0"/>
          <a:lstStyle>
            <a:lvl1pPr marL="0" indent="0" algn="l" defTabSz="929030" rtl="0" eaLnBrk="1" fontAlgn="base" hangingPunct="1">
              <a:lnSpc>
                <a:spcPct val="100000"/>
              </a:lnSpc>
              <a:spcBef>
                <a:spcPct val="0"/>
              </a:spcBef>
              <a:spcAft>
                <a:spcPct val="0"/>
              </a:spcAft>
              <a:buClrTx/>
              <a:buSzTx/>
              <a:buFontTx/>
              <a:buNone/>
              <a:defRPr kumimoji="0" lang="en-GB" altLang="en-US" sz="3251" b="1" i="1" u="none">
                <a:solidFill>
                  <a:schemeClr val="tx1"/>
                </a:solidFill>
                <a:latin typeface="Arial" pitchFamily="34" charset="0"/>
              </a:defRPr>
            </a:lvl1pPr>
          </a:lstStyle>
          <a:p>
            <a:pPr lvl="0"/>
            <a:r>
              <a:rPr lang="en-US" altLang="zh-CN" sz="2645" i="0">
                <a:solidFill>
                  <a:srgbClr val="0001D4"/>
                </a:solidFill>
                <a:latin typeface="微软雅黑" charset="-122"/>
                <a:ea typeface="微软雅黑" charset="-122"/>
              </a:rPr>
              <a:t>CALGB 90401: </a:t>
            </a:r>
            <a:r>
              <a:rPr lang="zh-CN" altLang="en-US" sz="2545" i="0">
                <a:solidFill>
                  <a:srgbClr val="0001D4"/>
                </a:solidFill>
                <a:latin typeface="微软雅黑" charset="-122"/>
                <a:ea typeface="微软雅黑" charset="-122"/>
              </a:rPr>
              <a:t>结论</a:t>
            </a:r>
            <a:endParaRPr lang="zh-CN" altLang="en-US" sz="2845" i="0">
              <a:latin typeface="微软雅黑" charset="-122"/>
              <a:ea typeface="微软雅黑" charset="-122"/>
            </a:endParaRPr>
          </a:p>
        </p:txBody>
      </p:sp>
      <p:sp>
        <p:nvSpPr>
          <p:cNvPr id="2622" name="Rectangle 3"/>
          <p:cNvSpPr/>
          <p:nvPr>
            <p:ph idx="1"/>
          </p:nvPr>
        </p:nvSpPr>
        <p:spPr>
          <a:xfrm>
            <a:off x="254838" y="1508062"/>
            <a:ext cx="8672564" cy="4719346"/>
          </a:xfrm>
          <a:prstGeom prst="rect">
            <a:avLst/>
          </a:prstGeom>
          <a:noFill/>
          <a:ln cap="flat">
            <a:noFill/>
            <a:prstDash val="solid"/>
            <a:miter lim="800000"/>
            <a:headEnd type="none" w="med" len="med"/>
            <a:tailEnd type="none" w="med" len="med"/>
          </a:ln>
        </p:spPr>
        <p:txBody>
          <a:bodyPr vert="horz" wrap="square" lIns="92903" tIns="46452" rIns="92903" bIns="46452" anchor="t" anchorCtr="0"/>
          <a:lstStyle>
            <a:lvl1pPr marL="369355" indent="-369355" algn="l" defTabSz="929030" rtl="0" eaLnBrk="1" fontAlgn="base" hangingPunct="1">
              <a:lnSpc>
                <a:spcPct val="100000"/>
              </a:lnSpc>
              <a:spcBef>
                <a:spcPct val="0"/>
              </a:spcBef>
              <a:spcAft>
                <a:spcPct val="20000"/>
              </a:spcAft>
              <a:buClr>
                <a:srgbClr val="E9B113"/>
              </a:buClr>
              <a:buSzTx/>
              <a:buFont typeface="Wingdings" charset="2"/>
              <a:buChar char=""/>
              <a:defRPr kumimoji="0" lang="en-GB" altLang="en-US" sz="2438" b="1" i="0" u="none">
                <a:solidFill>
                  <a:schemeClr val="tx1"/>
                </a:solidFill>
                <a:latin typeface="Arial" pitchFamily="34" charset="0"/>
              </a:defRPr>
            </a:lvl1pPr>
            <a:lvl2pPr marL="624192" indent="-253226" algn="l" defTabSz="929030" rtl="0" eaLnBrk="1" fontAlgn="base" hangingPunct="1">
              <a:lnSpc>
                <a:spcPct val="100000"/>
              </a:lnSpc>
              <a:spcBef>
                <a:spcPct val="0"/>
              </a:spcBef>
              <a:spcAft>
                <a:spcPct val="20000"/>
              </a:spcAft>
              <a:buClr>
                <a:srgbClr val="E9B113"/>
              </a:buClr>
              <a:buSzTx/>
              <a:buFont typeface="Arial" pitchFamily="34" charset="0"/>
              <a:buChar char="–"/>
              <a:defRPr kumimoji="0" lang="en-GB" altLang="en-US" sz="2032" b="1" i="0" u="none">
                <a:solidFill>
                  <a:schemeClr val="tx1"/>
                </a:solidFill>
                <a:latin typeface="Arial" pitchFamily="34" charset="0"/>
              </a:defRPr>
            </a:lvl2pPr>
            <a:lvl3pPr marL="885483" indent="-259677" algn="l" defTabSz="929030" rtl="0" eaLnBrk="1" fontAlgn="base" hangingPunct="1">
              <a:lnSpc>
                <a:spcPct val="100000"/>
              </a:lnSpc>
              <a:spcBef>
                <a:spcPct val="0"/>
              </a:spcBef>
              <a:spcAft>
                <a:spcPct val="20000"/>
              </a:spcAft>
              <a:buClr>
                <a:srgbClr val="E9B113"/>
              </a:buClr>
              <a:buSzTx/>
              <a:buFontTx/>
              <a:buChar char="•"/>
              <a:defRPr kumimoji="0" lang="en-GB" altLang="en-US" sz="2032" b="1" i="0" u="none">
                <a:solidFill>
                  <a:schemeClr val="tx1"/>
                </a:solidFill>
                <a:latin typeface="Arial" pitchFamily="34" charset="0"/>
              </a:defRPr>
            </a:lvl3pPr>
            <a:lvl4pPr marL="1785480" indent="-232258" algn="l" defTabSz="929030" rtl="0" eaLnBrk="1" fontAlgn="base" hangingPunct="1">
              <a:lnSpc>
                <a:spcPct val="90000"/>
              </a:lnSpc>
              <a:spcBef>
                <a:spcPct val="20000"/>
              </a:spcBef>
              <a:spcAft>
                <a:spcPct val="0"/>
              </a:spcAft>
              <a:buClr>
                <a:srgbClr val="AA800E"/>
              </a:buClr>
              <a:buSzTx/>
              <a:buFont typeface="Times New Roman" charset="0"/>
              <a:buChar char="s"/>
              <a:defRPr kumimoji="0" lang="en-GB" altLang="en-US" sz="2032" b="0" i="0" u="none">
                <a:solidFill>
                  <a:srgbClr val="3333CC"/>
                </a:solidFill>
                <a:latin typeface="Arial" pitchFamily="34" charset="0"/>
              </a:defRPr>
            </a:lvl4pPr>
            <a:lvl5pPr marL="2199996" indent="-232258" algn="l" defTabSz="929030" rtl="0" eaLnBrk="1" fontAlgn="base" hangingPunct="1">
              <a:lnSpc>
                <a:spcPct val="90000"/>
              </a:lnSpc>
              <a:spcBef>
                <a:spcPct val="20000"/>
              </a:spcBef>
              <a:spcAft>
                <a:spcPct val="0"/>
              </a:spcAft>
              <a:buClr>
                <a:srgbClr val="AA800E"/>
              </a:buClr>
              <a:buSzTx/>
              <a:buFontTx/>
              <a:buChar char="»"/>
              <a:defRPr kumimoji="0" lang="en-GB" altLang="en-US" sz="2032" b="0" i="0" u="none">
                <a:solidFill>
                  <a:srgbClr val="3333CC"/>
                </a:solidFill>
                <a:latin typeface="Arial" pitchFamily="34" charset="0"/>
              </a:defRPr>
            </a:lvl5pPr>
          </a:lstStyle>
          <a:p>
            <a:pPr lvl="0"/>
            <a:endParaRPr lang="zh-CN" altLang="en-US">
              <a:ea typeface="宋体" charset="-122"/>
            </a:endParaRPr>
          </a:p>
          <a:p>
            <a:pPr lvl="0"/>
            <a:r>
              <a:rPr lang="zh-CN" altLang="en-US" sz="2138">
                <a:solidFill>
                  <a:srgbClr val="0001D4"/>
                </a:solidFill>
                <a:ea typeface="宋体" charset="-122"/>
              </a:rPr>
              <a:t>多西紫杉醇/强的松/地塞米松联合贝伐单抗治疗没有显著改善CRPC 患者的总生存</a:t>
            </a:r>
            <a:endParaRPr lang="zh-CN" altLang="en-US">
              <a:ea typeface="宋体" charset="-122"/>
            </a:endParaRPr>
          </a:p>
          <a:p>
            <a:pPr lvl="0"/>
            <a:endParaRPr lang="zh-CN" altLang="en-US">
              <a:ea typeface="宋体" charset="-122"/>
            </a:endParaRPr>
          </a:p>
          <a:p>
            <a:pPr lvl="0"/>
            <a:r>
              <a:rPr lang="zh-CN" altLang="en-US" sz="2038">
                <a:solidFill>
                  <a:srgbClr val="0001D4"/>
                </a:solidFill>
                <a:ea typeface="宋体" charset="-122"/>
              </a:rPr>
              <a:t>联合贝伐单抗治疗可以显著改善其他临床结果</a:t>
            </a:r>
            <a:endParaRPr lang="zh-CN" altLang="en-US">
              <a:ea typeface="宋体" charset="-122"/>
            </a:endParaRPr>
          </a:p>
          <a:p>
            <a:pPr lvl="0"/>
            <a:r>
              <a:rPr lang="zh-CN" altLang="en-US" sz="2038">
                <a:solidFill>
                  <a:srgbClr val="0001D4"/>
                </a:solidFill>
                <a:ea typeface="宋体" charset="-122"/>
              </a:rPr>
              <a:t>    无进展生存, PSA降低,可测量疾病的比例 </a:t>
            </a:r>
            <a:endParaRPr lang="zh-CN" altLang="en-US">
              <a:ea typeface="宋体" charset="-122"/>
            </a:endParaRPr>
          </a:p>
          <a:p>
            <a:pPr lvl="0"/>
            <a:endParaRPr lang="zh-CN" altLang="en-US">
              <a:ea typeface="宋体" charset="-122"/>
            </a:endParaRPr>
          </a:p>
          <a:p>
            <a:pPr lvl="0"/>
            <a:r>
              <a:rPr lang="zh-CN" altLang="en-US" sz="2238">
                <a:solidFill>
                  <a:srgbClr val="0001D4"/>
                </a:solidFill>
                <a:ea typeface="宋体" charset="-122"/>
              </a:rPr>
              <a:t>贝伐单抗治疗与更严重的毒性反响相关</a:t>
            </a:r>
            <a:endParaRPr lang="zh-CN" altLang="en-US">
              <a:ea typeface="宋体" charset="-122"/>
            </a:endParaRPr>
          </a:p>
        </p:txBody>
      </p:sp>
      <p:sp>
        <p:nvSpPr>
          <p:cNvPr id="2623" name="Text Box 11"/>
          <p:cNvSpPr/>
          <p:nvPr/>
        </p:nvSpPr>
        <p:spPr>
          <a:xfrm>
            <a:off x="254838" y="6531041"/>
            <a:ext cx="8706434" cy="262494"/>
          </a:xfrm>
          <a:prstGeom prst="rect">
            <a:avLst/>
          </a:prstGeom>
          <a:noFill/>
          <a:ln cap="flat">
            <a:noFill/>
            <a:prstDash val="solid"/>
            <a:miter lim="800000"/>
            <a:headEnd type="none" w="med" len="med"/>
            <a:tailEnd type="none" w="med" len="med"/>
          </a:ln>
        </p:spPr>
        <p:txBody>
          <a:bodyPr anchor="b" anchorCtr="0">
            <a:spAutoFit/>
          </a:bodyPr>
          <a:lstStyle>
            <a:defPPr>
              <a:defRPr lang="en-GB"/>
            </a:defPPr>
            <a:lvl1pPr marL="0"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1pPr>
            <a:lvl2pPr marL="464515"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2pPr>
            <a:lvl3pPr marL="929030"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3pPr>
            <a:lvl4pPr marL="1393546"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4pPr>
            <a:lvl5pPr marL="1858061"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buFont typeface="Arial" pitchFamily="34" charset="0"/>
            </a:pPr>
            <a:r>
              <a:rPr lang="en-US" altLang="zh-CN" sz="1122">
                <a:solidFill>
                  <a:srgbClr val="0001D4"/>
                </a:solidFill>
                <a:ea typeface="宋体" charset="-122"/>
              </a:rPr>
              <a:t>Kelly WK, et al. ASCO 2022. Abstract LBA4511.</a:t>
            </a:r>
            <a:endParaRPr lang="en-US" altLang="zh-CN" sz="1422">
              <a:ea typeface="宋体" charset="-122"/>
            </a:endParaRPr>
          </a:p>
        </p:txBody>
      </p:sp>
      <p:sp>
        <p:nvSpPr>
          <p:cNvPr id="2624" name="New shape"/>
          <p:cNvSpPr/>
          <p:nvPr/>
        </p:nvSpPr>
        <p:spPr>
          <a:xfrm>
            <a:off x="0" y="6713728"/>
            <a:ext cx="9290304" cy="254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3333CC"/>
                </a:solidFill>
                <a:latin typeface="Arial" pitchFamily="34" charset="0"/>
                <a:ea typeface="+mn-ea"/>
                <a:cs typeface="+mn-cs"/>
              </a:defRPr>
            </a:lvl1pPr>
            <a:lvl2pPr marL="457200" algn="l" defTabSz="914400" rtl="0" eaLnBrk="1" latinLnBrk="0" hangingPunct="1">
              <a:defRPr sz="1800" kern="1200">
                <a:solidFill>
                  <a:srgbClr val="3333CC"/>
                </a:solidFill>
                <a:latin typeface="Arial" pitchFamily="34" charset="0"/>
                <a:ea typeface="+mn-ea"/>
                <a:cs typeface="+mn-cs"/>
              </a:defRPr>
            </a:lvl2pPr>
            <a:lvl3pPr marL="914400" algn="l" defTabSz="914400" rtl="0" eaLnBrk="1" latinLnBrk="0" hangingPunct="1">
              <a:defRPr sz="1800" kern="1200">
                <a:solidFill>
                  <a:srgbClr val="3333CC"/>
                </a:solidFill>
                <a:latin typeface="Arial" pitchFamily="34" charset="0"/>
                <a:ea typeface="+mn-ea"/>
                <a:cs typeface="+mn-cs"/>
              </a:defRPr>
            </a:lvl3pPr>
            <a:lvl4pPr marL="1371600" algn="l" defTabSz="914400" rtl="0" eaLnBrk="1" latinLnBrk="0" hangingPunct="1">
              <a:defRPr sz="1800" kern="1200">
                <a:solidFill>
                  <a:srgbClr val="3333CC"/>
                </a:solidFill>
                <a:latin typeface="Arial" pitchFamily="34" charset="0"/>
                <a:ea typeface="+mn-ea"/>
                <a:cs typeface="+mn-cs"/>
              </a:defRPr>
            </a:lvl4pPr>
            <a:lvl5pPr marL="1828800" algn="l" defTabSz="914400" rtl="0" eaLnBrk="1" latinLnBrk="0" hangingPunct="1">
              <a:defRPr sz="1800" kern="1200">
                <a:solidFill>
                  <a:srgbClr val="3333CC"/>
                </a:solidFill>
                <a:latin typeface="Arial" pitchFamily="34" charset="0"/>
                <a:ea typeface="+mn-ea"/>
                <a:cs typeface="+mn-cs"/>
              </a:defRPr>
            </a:lvl5pPr>
            <a:lvl6pPr marL="2286000" algn="l" defTabSz="914400" rtl="0" eaLnBrk="1" latinLnBrk="0" hangingPunct="1">
              <a:defRPr sz="1800" kern="1200">
                <a:solidFill>
                  <a:srgbClr val="3333CC"/>
                </a:solidFill>
                <a:latin typeface="Arial" pitchFamily="34" charset="0"/>
                <a:ea typeface="+mn-ea"/>
                <a:cs typeface="+mn-cs"/>
              </a:defRPr>
            </a:lvl6pPr>
            <a:lvl7pPr marL="2743200" algn="l" defTabSz="914400" rtl="0" eaLnBrk="1" latinLnBrk="0" hangingPunct="1">
              <a:defRPr sz="1800" kern="1200">
                <a:solidFill>
                  <a:srgbClr val="3333CC"/>
                </a:solidFill>
                <a:latin typeface="Arial" pitchFamily="34" charset="0"/>
                <a:ea typeface="+mn-ea"/>
                <a:cs typeface="+mn-cs"/>
              </a:defRPr>
            </a:lvl7pPr>
            <a:lvl8pPr marL="3200400" algn="l" defTabSz="914400" rtl="0" eaLnBrk="1" latinLnBrk="0" hangingPunct="1">
              <a:defRPr sz="1800" kern="1200">
                <a:solidFill>
                  <a:srgbClr val="3333CC"/>
                </a:solidFill>
                <a:latin typeface="Arial" pitchFamily="34" charset="0"/>
                <a:ea typeface="+mn-ea"/>
                <a:cs typeface="+mn-cs"/>
              </a:defRPr>
            </a:lvl8pPr>
            <a:lvl9pPr marL="3657600" algn="l" defTabSz="914400" rtl="0" eaLnBrk="1" latinLnBrk="0" hangingPunct="1">
              <a:defRPr sz="1800" kern="1200">
                <a:solidFill>
                  <a:srgbClr val="3333CC"/>
                </a:solidFill>
                <a:latin typeface="Arial" pitchFamily="34" charset="0"/>
                <a:ea typeface="+mn-ea"/>
                <a:cs typeface="+mn-cs"/>
              </a:defRPr>
            </a:lvl9pPr>
          </a:lstStyle>
          <a:p>
            <a:pPr algn="ctr"/>
            <a:r>
              <a:rPr sz="800" b="0">
                <a:solidFill>
                  <a:srgbClr val="000000"/>
                </a:solidFill>
              </a:rPr>
              <a:t>第十五页，共四十一页。</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626" name="Rectangle 2"/>
          <p:cNvSpPr/>
          <p:nvPr>
            <p:ph type="ctrTitle" idx="4294967295"/>
          </p:nvPr>
        </p:nvSpPr>
        <p:spPr>
          <a:xfrm>
            <a:off x="740321" y="1656449"/>
            <a:ext cx="7896758" cy="2046770"/>
          </a:xfrm>
          <a:prstGeom prst="rect">
            <a:avLst/>
          </a:prstGeom>
          <a:noFill/>
          <a:ln cap="flat">
            <a:noFill/>
            <a:prstDash val="solid"/>
            <a:miter lim="800000"/>
            <a:headEnd type="none" w="med" len="med"/>
            <a:tailEnd type="none" w="med" len="med"/>
          </a:ln>
        </p:spPr>
        <p:txBody>
          <a:bodyPr vert="horz" wrap="square" lIns="91440" tIns="45720" rIns="91440" bIns="45720" anchor="ctr" anchorCtr="0"/>
          <a:lstStyle>
            <a:lvl1pPr marL="0" indent="0" algn="ctr" defTabSz="929030" rtl="0" eaLnBrk="1" fontAlgn="base" hangingPunct="1">
              <a:lnSpc>
                <a:spcPct val="100000"/>
              </a:lnSpc>
              <a:spcBef>
                <a:spcPct val="0"/>
              </a:spcBef>
              <a:spcAft>
                <a:spcPct val="0"/>
              </a:spcAft>
              <a:buClrTx/>
              <a:buSzTx/>
              <a:buFontTx/>
              <a:buNone/>
              <a:defRPr kumimoji="0" lang="en-GB" altLang="en-US" sz="3658" b="1" i="1" u="none">
                <a:solidFill>
                  <a:schemeClr val="tx1"/>
                </a:solidFill>
                <a:latin typeface="Arial" pitchFamily="34" charset="0"/>
              </a:defRPr>
            </a:lvl1pPr>
          </a:lstStyle>
          <a:p>
            <a:pPr lvl="0"/>
            <a:r>
              <a:rPr lang="zh-CN" altLang="en-US" sz="2445" i="0">
                <a:solidFill>
                  <a:srgbClr val="0001D4"/>
                </a:solidFill>
                <a:latin typeface="微软雅黑" charset="-122"/>
                <a:ea typeface="微软雅黑" charset="-122"/>
              </a:rPr>
              <a:t>去势治疗 </a:t>
            </a:r>
            <a:r>
              <a:rPr lang="en-US" altLang="zh-CN" sz="2545" i="0" u="sng">
                <a:solidFill>
                  <a:srgbClr val="0001D4"/>
                </a:solidFill>
                <a:latin typeface="微软雅黑" charset="-122"/>
                <a:ea typeface="微软雅黑" charset="-122"/>
              </a:rPr>
              <a:t>+</a:t>
            </a:r>
            <a:r>
              <a:rPr lang="en-US" altLang="zh-CN" sz="2645" i="0">
                <a:solidFill>
                  <a:srgbClr val="0001D4"/>
                </a:solidFill>
                <a:latin typeface="微软雅黑" charset="-122"/>
                <a:ea typeface="微软雅黑" charset="-122"/>
              </a:rPr>
              <a:t>  </a:t>
            </a:r>
            <a:r>
              <a:rPr lang="zh-CN" altLang="en-US" sz="2545" i="0">
                <a:solidFill>
                  <a:srgbClr val="0001D4"/>
                </a:solidFill>
                <a:latin typeface="微软雅黑" charset="-122"/>
                <a:ea typeface="微软雅黑" charset="-122"/>
              </a:rPr>
              <a:t>放疗治疗局部进展期前列腺癌的</a:t>
            </a:r>
            <a:r>
              <a:rPr lang="en-US" altLang="zh-CN" sz="2445" i="0">
                <a:solidFill>
                  <a:srgbClr val="0001D4"/>
                </a:solidFill>
                <a:latin typeface="微软雅黑" charset="-122"/>
                <a:ea typeface="微软雅黑" charset="-122"/>
              </a:rPr>
              <a:t>III</a:t>
            </a:r>
            <a:r>
              <a:rPr lang="zh-CN" altLang="en-US" sz="2445" i="0">
                <a:solidFill>
                  <a:srgbClr val="0001D4"/>
                </a:solidFill>
                <a:latin typeface="微软雅黑" charset="-122"/>
                <a:ea typeface="微软雅黑" charset="-122"/>
              </a:rPr>
              <a:t>期随机组间对照研究</a:t>
            </a:r>
            <a:endParaRPr lang="en-US" altLang="zh-CN" sz="2845" i="0">
              <a:latin typeface="微软雅黑" charset="-122"/>
              <a:ea typeface="微软雅黑" charset="-122"/>
            </a:endParaRPr>
          </a:p>
        </p:txBody>
      </p:sp>
      <p:sp>
        <p:nvSpPr>
          <p:cNvPr id="2627" name="Text Box 5"/>
          <p:cNvSpPr/>
          <p:nvPr/>
        </p:nvSpPr>
        <p:spPr bwMode="auto">
          <a:xfrm>
            <a:off x="1449998" y="4214509"/>
            <a:ext cx="6911276" cy="2012899"/>
          </a:xfrm>
          <a:prstGeom prst="rect">
            <a:avLst/>
          </a:prstGeom>
          <a:noFill/>
          <a:ln cap="flat">
            <a:noFill/>
            <a:prstDash val="solid"/>
            <a:miter lim="800000"/>
            <a:headEnd type="none" w="med" len="med"/>
            <a:tailEnd type="none" w="med" len="med"/>
          </a:ln>
        </p:spPr>
        <p:txBody>
          <a:bodyPr/>
          <a:lstStyle>
            <a:defPPr>
              <a:defRPr lang="en-GB"/>
            </a:defPPr>
            <a:lvl1pPr marL="0"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1pPr>
            <a:lvl2pPr marL="464515"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2pPr>
            <a:lvl3pPr marL="929030"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3pPr>
            <a:lvl4pPr marL="1393546"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4pPr>
            <a:lvl5pPr marL="1858061"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ctr">
              <a:spcBef>
                <a:spcPct val="50000"/>
              </a:spcBef>
            </a:pPr>
            <a:r>
              <a:rPr lang="en-US" altLang="zh-CN" sz="2338" b="1">
                <a:solidFill>
                  <a:srgbClr val="000000"/>
                </a:solidFill>
                <a:effectLst>
                  <a:outerShdw blurRad="38100" dist="38100" dir="2700000" algn="tl">
                    <a:srgbClr val="000000"/>
                  </a:outerShdw>
                </a:effectLst>
                <a:latin typeface="Calibri"/>
                <a:ea typeface="宋体" charset="-122"/>
              </a:rPr>
              <a:t>NCIC CTG PR.3/ MRC PR07/ SWOG JPR3 </a:t>
            </a:r>
            <a:endParaRPr lang="en-US" altLang="zh-CN" sz="2438" b="1">
              <a:solidFill>
                <a:srgbClr val="FFFFF9"/>
              </a:solidFill>
              <a:effectLst>
                <a:outerShdw blurRad="38100" dist="38100" dir="2700000" algn="tl">
                  <a:srgbClr val="000000"/>
                </a:outerShdw>
              </a:effectLst>
              <a:latin typeface="Calibri"/>
              <a:ea typeface="宋体" charset="-122"/>
            </a:endParaRPr>
          </a:p>
          <a:p>
            <a:pPr marL="0" lvl="0" indent="0" algn="ctr">
              <a:spcBef>
                <a:spcPct val="50000"/>
              </a:spcBef>
            </a:pPr>
            <a:r>
              <a:rPr lang="en-US" altLang="zh-CN" sz="1632" b="1">
                <a:solidFill>
                  <a:srgbClr val="000000"/>
                </a:solidFill>
                <a:effectLst>
                  <a:outerShdw blurRad="38100" dist="38100" dir="2700000" algn="tl">
                    <a:srgbClr val="000000"/>
                  </a:outerShdw>
                </a:effectLst>
                <a:latin typeface="Calibri"/>
                <a:ea typeface="宋体" charset="-122"/>
              </a:rPr>
              <a:t>P. R. Warde, M. D. Mason, M. R. Sydes, M. K. Gospodarowicz, G. P. Swanson, P. Kirkbride, E. Kostashuk, J. Hetherington, </a:t>
            </a:r>
            <a:br>
              <a:rPr lang="en-US" altLang="zh-CN" sz="1632" b="1">
                <a:solidFill>
                  <a:srgbClr val="000000"/>
                </a:solidFill>
                <a:effectLst>
                  <a:outerShdw blurRad="38100" dist="38100" dir="2700000" algn="tl">
                    <a:srgbClr val="000000"/>
                  </a:outerShdw>
                </a:effectLst>
                <a:latin typeface="Calibri"/>
                <a:ea typeface="宋体" charset="-122"/>
              </a:rPr>
            </a:br>
            <a:r>
              <a:rPr lang="en-US" altLang="zh-CN" sz="1632" b="1">
                <a:solidFill>
                  <a:srgbClr val="000000"/>
                </a:solidFill>
                <a:effectLst>
                  <a:outerShdw blurRad="38100" dist="38100" dir="2700000" algn="tl">
                    <a:srgbClr val="000000"/>
                  </a:outerShdw>
                </a:effectLst>
                <a:latin typeface="Calibri"/>
                <a:ea typeface="宋体" charset="-122"/>
              </a:rPr>
              <a:t>K. Ding, W. R. Parulekar </a:t>
            </a:r>
            <a:endParaRPr lang="en-US" altLang="zh-CN" sz="2032" b="1">
              <a:solidFill>
                <a:srgbClr val="FFFFF9"/>
              </a:solidFill>
              <a:effectLst>
                <a:outerShdw blurRad="38100" dist="38100" dir="2700000" algn="tl">
                  <a:srgbClr val="000000"/>
                </a:outerShdw>
              </a:effectLst>
              <a:latin typeface="Calibri"/>
              <a:ea typeface="宋体" charset="-122"/>
            </a:endParaRPr>
          </a:p>
        </p:txBody>
      </p:sp>
      <p:sp>
        <p:nvSpPr>
          <p:cNvPr id="2628" name="New shape"/>
          <p:cNvSpPr/>
          <p:nvPr/>
        </p:nvSpPr>
        <p:spPr>
          <a:xfrm>
            <a:off x="0" y="6713728"/>
            <a:ext cx="9290304" cy="254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3333CC"/>
                </a:solidFill>
                <a:latin typeface="Arial" pitchFamily="34" charset="0"/>
                <a:ea typeface="+mn-ea"/>
                <a:cs typeface="+mn-cs"/>
              </a:defRPr>
            </a:lvl1pPr>
            <a:lvl2pPr marL="457200" algn="l" defTabSz="914400" rtl="0" eaLnBrk="1" latinLnBrk="0" hangingPunct="1">
              <a:defRPr sz="1800" kern="1200">
                <a:solidFill>
                  <a:srgbClr val="3333CC"/>
                </a:solidFill>
                <a:latin typeface="Arial" pitchFamily="34" charset="0"/>
                <a:ea typeface="+mn-ea"/>
                <a:cs typeface="+mn-cs"/>
              </a:defRPr>
            </a:lvl2pPr>
            <a:lvl3pPr marL="914400" algn="l" defTabSz="914400" rtl="0" eaLnBrk="1" latinLnBrk="0" hangingPunct="1">
              <a:defRPr sz="1800" kern="1200">
                <a:solidFill>
                  <a:srgbClr val="3333CC"/>
                </a:solidFill>
                <a:latin typeface="Arial" pitchFamily="34" charset="0"/>
                <a:ea typeface="+mn-ea"/>
                <a:cs typeface="+mn-cs"/>
              </a:defRPr>
            </a:lvl3pPr>
            <a:lvl4pPr marL="1371600" algn="l" defTabSz="914400" rtl="0" eaLnBrk="1" latinLnBrk="0" hangingPunct="1">
              <a:defRPr sz="1800" kern="1200">
                <a:solidFill>
                  <a:srgbClr val="3333CC"/>
                </a:solidFill>
                <a:latin typeface="Arial" pitchFamily="34" charset="0"/>
                <a:ea typeface="+mn-ea"/>
                <a:cs typeface="+mn-cs"/>
              </a:defRPr>
            </a:lvl4pPr>
            <a:lvl5pPr marL="1828800" algn="l" defTabSz="914400" rtl="0" eaLnBrk="1" latinLnBrk="0" hangingPunct="1">
              <a:defRPr sz="1800" kern="1200">
                <a:solidFill>
                  <a:srgbClr val="3333CC"/>
                </a:solidFill>
                <a:latin typeface="Arial" pitchFamily="34" charset="0"/>
                <a:ea typeface="+mn-ea"/>
                <a:cs typeface="+mn-cs"/>
              </a:defRPr>
            </a:lvl5pPr>
            <a:lvl6pPr marL="2286000" algn="l" defTabSz="914400" rtl="0" eaLnBrk="1" latinLnBrk="0" hangingPunct="1">
              <a:defRPr sz="1800" kern="1200">
                <a:solidFill>
                  <a:srgbClr val="3333CC"/>
                </a:solidFill>
                <a:latin typeface="Arial" pitchFamily="34" charset="0"/>
                <a:ea typeface="+mn-ea"/>
                <a:cs typeface="+mn-cs"/>
              </a:defRPr>
            </a:lvl6pPr>
            <a:lvl7pPr marL="2743200" algn="l" defTabSz="914400" rtl="0" eaLnBrk="1" latinLnBrk="0" hangingPunct="1">
              <a:defRPr sz="1800" kern="1200">
                <a:solidFill>
                  <a:srgbClr val="3333CC"/>
                </a:solidFill>
                <a:latin typeface="Arial" pitchFamily="34" charset="0"/>
                <a:ea typeface="+mn-ea"/>
                <a:cs typeface="+mn-cs"/>
              </a:defRPr>
            </a:lvl7pPr>
            <a:lvl8pPr marL="3200400" algn="l" defTabSz="914400" rtl="0" eaLnBrk="1" latinLnBrk="0" hangingPunct="1">
              <a:defRPr sz="1800" kern="1200">
                <a:solidFill>
                  <a:srgbClr val="3333CC"/>
                </a:solidFill>
                <a:latin typeface="Arial" pitchFamily="34" charset="0"/>
                <a:ea typeface="+mn-ea"/>
                <a:cs typeface="+mn-cs"/>
              </a:defRPr>
            </a:lvl8pPr>
            <a:lvl9pPr marL="3657600" algn="l" defTabSz="914400" rtl="0" eaLnBrk="1" latinLnBrk="0" hangingPunct="1">
              <a:defRPr sz="1800" kern="1200">
                <a:solidFill>
                  <a:srgbClr val="3333CC"/>
                </a:solidFill>
                <a:latin typeface="Arial" pitchFamily="34" charset="0"/>
                <a:ea typeface="+mn-ea"/>
                <a:cs typeface="+mn-cs"/>
              </a:defRPr>
            </a:lvl9pPr>
          </a:lstStyle>
          <a:p>
            <a:pPr algn="ctr"/>
            <a:r>
              <a:rPr sz="800" b="0">
                <a:solidFill>
                  <a:srgbClr val="000000"/>
                </a:solidFill>
              </a:rPr>
              <a:t>第十六页，共四十一页。</a:t>
            </a:r>
          </a:p>
        </p:txBody>
      </p:sp>
    </p:spTree>
  </p:cSld>
  <p:clrMapOvr>
    <a:masterClrMapping/>
  </p:clrMapOvr>
  <mc:AlternateContent>
    <mc:Choice xmlns:p14="http://schemas.microsoft.com/office/powerpoint/2010/main" Requires="p14">
      <p:transition p14:dur="100">
        <p:cut/>
      </p:transition>
    </mc:Choice>
    <mc:Fallback>
      <p:transition>
        <p:cut/>
      </p:transition>
    </mc:Fallback>
  </mc:AlternateContent>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630" name="Rectangle 2"/>
          <p:cNvSpPr/>
          <p:nvPr>
            <p:ph type="title" idx="4294967295"/>
          </p:nvPr>
        </p:nvSpPr>
        <p:spPr>
          <a:xfrm>
            <a:off x="235483" y="45161"/>
            <a:ext cx="8361274" cy="1161288"/>
          </a:xfrm>
          <a:prstGeom prst="rect">
            <a:avLst/>
          </a:prstGeom>
          <a:noFill/>
          <a:ln cap="flat">
            <a:noFill/>
            <a:prstDash val="solid"/>
            <a:miter lim="800000"/>
            <a:headEnd type="none" w="med" len="med"/>
            <a:tailEnd type="none" w="med" len="med"/>
          </a:ln>
        </p:spPr>
        <p:txBody>
          <a:bodyPr vert="horz" wrap="square" lIns="91440" tIns="45720" rIns="91440" bIns="45720" anchor="ctr" anchorCtr="0"/>
          <a:lstStyle>
            <a:lvl1pPr marL="0" indent="0" algn="l" defTabSz="929030" rtl="0" eaLnBrk="1" fontAlgn="base" hangingPunct="1">
              <a:lnSpc>
                <a:spcPct val="100000"/>
              </a:lnSpc>
              <a:spcBef>
                <a:spcPct val="0"/>
              </a:spcBef>
              <a:spcAft>
                <a:spcPct val="0"/>
              </a:spcAft>
              <a:buClrTx/>
              <a:buSzTx/>
              <a:buFontTx/>
              <a:buNone/>
              <a:defRPr kumimoji="0" lang="en-GB" altLang="en-US" sz="3251" b="1" i="1" u="none">
                <a:solidFill>
                  <a:schemeClr val="tx1"/>
                </a:solidFill>
                <a:latin typeface="Arial" pitchFamily="34" charset="0"/>
              </a:defRPr>
            </a:lvl1pPr>
          </a:lstStyle>
          <a:p>
            <a:pPr lvl="0"/>
            <a:r>
              <a:rPr lang="zh-CN" altLang="en-US" sz="2745" i="0">
                <a:solidFill>
                  <a:srgbClr val="0001D4"/>
                </a:solidFill>
                <a:ea typeface="微软雅黑" charset="-122"/>
              </a:rPr>
              <a:t>研究背景</a:t>
            </a:r>
            <a:endParaRPr lang="zh-CN" altLang="en-US" sz="2845" i="0">
              <a:ea typeface="微软雅黑" charset="-122"/>
            </a:endParaRPr>
          </a:p>
        </p:txBody>
      </p:sp>
      <p:sp>
        <p:nvSpPr>
          <p:cNvPr id="2631" name="Rectangle 3"/>
          <p:cNvSpPr/>
          <p:nvPr>
            <p:ph type="body" idx="4294967295"/>
          </p:nvPr>
        </p:nvSpPr>
        <p:spPr>
          <a:xfrm>
            <a:off x="401612" y="1448384"/>
            <a:ext cx="8633853" cy="4609668"/>
          </a:xfrm>
          <a:prstGeom prst="rect">
            <a:avLst/>
          </a:prstGeom>
          <a:noFill/>
          <a:ln cap="flat">
            <a:noFill/>
            <a:prstDash val="solid"/>
            <a:miter lim="800000"/>
            <a:headEnd type="none" w="med" len="med"/>
            <a:tailEnd type="none" w="med" len="med"/>
          </a:ln>
        </p:spPr>
        <p:txBody>
          <a:bodyPr vert="horz" wrap="square" lIns="91440" tIns="45720" rIns="91440" bIns="45720" anchor="t" anchorCtr="0"/>
          <a:lstStyle>
            <a:lvl1pPr marL="369355" indent="-369355" algn="l" defTabSz="929030" rtl="0" eaLnBrk="1" fontAlgn="base" hangingPunct="1">
              <a:lnSpc>
                <a:spcPct val="100000"/>
              </a:lnSpc>
              <a:spcBef>
                <a:spcPct val="0"/>
              </a:spcBef>
              <a:spcAft>
                <a:spcPct val="20000"/>
              </a:spcAft>
              <a:buClr>
                <a:srgbClr val="E9B113"/>
              </a:buClr>
              <a:buSzTx/>
              <a:buFont typeface="Wingdings" charset="2"/>
              <a:buChar char=""/>
              <a:defRPr kumimoji="0" lang="en-GB" altLang="en-US" sz="2438" b="1" i="0" u="none">
                <a:solidFill>
                  <a:schemeClr val="tx1"/>
                </a:solidFill>
                <a:latin typeface="Arial" pitchFamily="34" charset="0"/>
              </a:defRPr>
            </a:lvl1pPr>
            <a:lvl2pPr marL="624192" indent="-253226" algn="l" defTabSz="929030" rtl="0" eaLnBrk="1" fontAlgn="base" hangingPunct="1">
              <a:lnSpc>
                <a:spcPct val="100000"/>
              </a:lnSpc>
              <a:spcBef>
                <a:spcPct val="0"/>
              </a:spcBef>
              <a:spcAft>
                <a:spcPct val="20000"/>
              </a:spcAft>
              <a:buClr>
                <a:srgbClr val="E9B113"/>
              </a:buClr>
              <a:buSzTx/>
              <a:buFont typeface="Arial" pitchFamily="34" charset="0"/>
              <a:buChar char="–"/>
              <a:defRPr kumimoji="0" lang="en-GB" altLang="en-US" sz="2032" b="1" i="0" u="none">
                <a:solidFill>
                  <a:schemeClr val="tx1"/>
                </a:solidFill>
                <a:latin typeface="Arial" pitchFamily="34" charset="0"/>
              </a:defRPr>
            </a:lvl2pPr>
            <a:lvl3pPr marL="885483" indent="-259677" algn="l" defTabSz="929030" rtl="0" eaLnBrk="1" fontAlgn="base" hangingPunct="1">
              <a:lnSpc>
                <a:spcPct val="100000"/>
              </a:lnSpc>
              <a:spcBef>
                <a:spcPct val="0"/>
              </a:spcBef>
              <a:spcAft>
                <a:spcPct val="20000"/>
              </a:spcAft>
              <a:buClr>
                <a:srgbClr val="E9B113"/>
              </a:buClr>
              <a:buSzTx/>
              <a:buFontTx/>
              <a:buChar char="•"/>
              <a:defRPr kumimoji="0" lang="en-GB" altLang="en-US" sz="2032" b="1" i="0" u="none">
                <a:solidFill>
                  <a:schemeClr val="tx1"/>
                </a:solidFill>
                <a:latin typeface="Arial" pitchFamily="34" charset="0"/>
              </a:defRPr>
            </a:lvl3pPr>
            <a:lvl4pPr marL="1785480" indent="-232258" algn="l" defTabSz="929030" rtl="0" eaLnBrk="1" fontAlgn="base" hangingPunct="1">
              <a:lnSpc>
                <a:spcPct val="90000"/>
              </a:lnSpc>
              <a:spcBef>
                <a:spcPct val="20000"/>
              </a:spcBef>
              <a:spcAft>
                <a:spcPct val="0"/>
              </a:spcAft>
              <a:buClr>
                <a:srgbClr val="AA800E"/>
              </a:buClr>
              <a:buSzTx/>
              <a:buFont typeface="Times New Roman" charset="0"/>
              <a:buChar char="s"/>
              <a:defRPr kumimoji="0" lang="en-GB" altLang="en-US" sz="2032" b="0" i="0" u="none">
                <a:solidFill>
                  <a:srgbClr val="3333CC"/>
                </a:solidFill>
                <a:latin typeface="Arial" pitchFamily="34" charset="0"/>
              </a:defRPr>
            </a:lvl4pPr>
            <a:lvl5pPr marL="2199996" indent="-232258" algn="l" defTabSz="929030" rtl="0" eaLnBrk="1" fontAlgn="base" hangingPunct="1">
              <a:lnSpc>
                <a:spcPct val="90000"/>
              </a:lnSpc>
              <a:spcBef>
                <a:spcPct val="20000"/>
              </a:spcBef>
              <a:spcAft>
                <a:spcPct val="0"/>
              </a:spcAft>
              <a:buClr>
                <a:srgbClr val="AA800E"/>
              </a:buClr>
              <a:buSzTx/>
              <a:buFontTx/>
              <a:buChar char="»"/>
              <a:defRPr kumimoji="0" lang="en-GB" altLang="en-US" sz="2032" b="0" i="0" u="none">
                <a:solidFill>
                  <a:srgbClr val="3333CC"/>
                </a:solidFill>
                <a:latin typeface="Arial" pitchFamily="34" charset="0"/>
              </a:defRPr>
            </a:lvl5pPr>
          </a:lstStyle>
          <a:p>
            <a:pPr lvl="0">
              <a:spcBef>
                <a:spcPct val="30000"/>
              </a:spcBef>
            </a:pPr>
            <a:r>
              <a:rPr lang="zh-CN" altLang="en-US" sz="1732">
                <a:solidFill>
                  <a:srgbClr val="0001D4"/>
                </a:solidFill>
                <a:latin typeface="微软雅黑" charset="-122"/>
                <a:ea typeface="微软雅黑" charset="-122"/>
              </a:rPr>
              <a:t>单纯放疗的结果令人失望</a:t>
            </a:r>
            <a:endParaRPr lang="zh-CN" altLang="en-US" sz="2032">
              <a:latin typeface="微软雅黑" charset="-122"/>
              <a:ea typeface="微软雅黑" charset="-122"/>
            </a:endParaRPr>
          </a:p>
          <a:p>
            <a:pPr lvl="0">
              <a:spcBef>
                <a:spcPct val="30000"/>
              </a:spcBef>
            </a:pPr>
            <a:r>
              <a:rPr lang="zh-CN" altLang="en-US" sz="1632">
                <a:solidFill>
                  <a:srgbClr val="0001D4"/>
                </a:solidFill>
                <a:latin typeface="微软雅黑" charset="-122"/>
                <a:ea typeface="微软雅黑" charset="-122"/>
              </a:rPr>
              <a:t>既往 EORTC及RTOG研究结果说明辅助内分泌〔去势〕治疗〔ADT〕使患者获益</a:t>
            </a:r>
            <a:endParaRPr lang="zh-CN" altLang="en-US" sz="2032">
              <a:latin typeface="微软雅黑" charset="-122"/>
              <a:ea typeface="微软雅黑" charset="-122"/>
            </a:endParaRPr>
          </a:p>
          <a:p>
            <a:pPr lvl="0">
              <a:spcBef>
                <a:spcPct val="30000"/>
              </a:spcBef>
            </a:pPr>
            <a:r>
              <a:rPr lang="zh-CN" altLang="en-US" sz="1832">
                <a:solidFill>
                  <a:srgbClr val="0001D4"/>
                </a:solidFill>
                <a:latin typeface="微软雅黑" charset="-122"/>
                <a:ea typeface="微软雅黑" charset="-122"/>
              </a:rPr>
              <a:t>早期应用术后内分泌〔去势〕治疗及放疗能否使患者获益仍无明确结论</a:t>
            </a:r>
            <a:endParaRPr lang="zh-CN" altLang="en-US" sz="2032">
              <a:latin typeface="微软雅黑" charset="-122"/>
              <a:ea typeface="微软雅黑" charset="-122"/>
            </a:endParaRPr>
          </a:p>
          <a:p>
            <a:pPr lvl="0">
              <a:spcBef>
                <a:spcPct val="30000"/>
              </a:spcBef>
            </a:pPr>
            <a:endParaRPr lang="zh-CN" altLang="en-US" sz="2032">
              <a:latin typeface="微软雅黑" charset="-122"/>
              <a:ea typeface="微软雅黑" charset="-122"/>
            </a:endParaRPr>
          </a:p>
          <a:p>
            <a:pPr lvl="0">
              <a:spcBef>
                <a:spcPct val="30000"/>
              </a:spcBef>
            </a:pPr>
            <a:r>
              <a:rPr lang="zh-CN" altLang="en-US" sz="1932">
                <a:solidFill>
                  <a:srgbClr val="0001D4"/>
                </a:solidFill>
                <a:latin typeface="微软雅黑" charset="-122"/>
                <a:ea typeface="微软雅黑" charset="-122"/>
              </a:rPr>
              <a:t>MRC PR02 随机研究 1992</a:t>
            </a:r>
            <a:endParaRPr lang="zh-CN" altLang="en-US" sz="2032">
              <a:latin typeface="微软雅黑" charset="-122"/>
              <a:ea typeface="微软雅黑" charset="-122"/>
            </a:endParaRPr>
          </a:p>
          <a:p>
            <a:pPr lvl="0">
              <a:spcBef>
                <a:spcPct val="30000"/>
              </a:spcBef>
            </a:pPr>
            <a:r>
              <a:rPr lang="zh-CN" altLang="en-US" sz="1932">
                <a:solidFill>
                  <a:srgbClr val="0001D4"/>
                </a:solidFill>
                <a:latin typeface="微软雅黑" charset="-122"/>
                <a:ea typeface="微软雅黑" charset="-122"/>
              </a:rPr>
              <a:t>277 例患者 T2-T4 N0 M0</a:t>
            </a:r>
            <a:endParaRPr lang="zh-CN" altLang="en-US" sz="2032">
              <a:latin typeface="微软雅黑" charset="-122"/>
              <a:ea typeface="微软雅黑" charset="-122"/>
            </a:endParaRPr>
          </a:p>
          <a:p>
            <a:pPr lvl="0">
              <a:spcBef>
                <a:spcPct val="30000"/>
              </a:spcBef>
            </a:pPr>
            <a:r>
              <a:rPr lang="zh-CN" altLang="en-US" sz="1732">
                <a:solidFill>
                  <a:srgbClr val="0001D4"/>
                </a:solidFill>
                <a:latin typeface="微软雅黑" charset="-122"/>
                <a:ea typeface="微软雅黑" charset="-122"/>
              </a:rPr>
              <a:t>单纯放疗 vs.  单纯睾丸切除术 vs. 放疗 + 睾丸切除术</a:t>
            </a:r>
            <a:endParaRPr lang="zh-CN" altLang="en-US" sz="2032">
              <a:latin typeface="微软雅黑" charset="-122"/>
              <a:ea typeface="微软雅黑" charset="-122"/>
            </a:endParaRPr>
          </a:p>
          <a:p>
            <a:pPr lvl="0">
              <a:spcBef>
                <a:spcPct val="30000"/>
              </a:spcBef>
            </a:pPr>
            <a:r>
              <a:rPr lang="zh-CN" altLang="en-US" sz="1632">
                <a:solidFill>
                  <a:srgbClr val="0001D4"/>
                </a:solidFill>
                <a:latin typeface="微软雅黑" charset="-122"/>
                <a:ea typeface="微软雅黑" charset="-122"/>
              </a:rPr>
              <a:t>联合放疗未能取得生存获益</a:t>
            </a:r>
            <a:endParaRPr lang="zh-CN" altLang="en-US" sz="2032">
              <a:latin typeface="微软雅黑" charset="-122"/>
              <a:ea typeface="微软雅黑" charset="-122"/>
            </a:endParaRPr>
          </a:p>
        </p:txBody>
      </p:sp>
      <p:sp>
        <p:nvSpPr>
          <p:cNvPr id="2632" name="Text Box 4"/>
          <p:cNvSpPr/>
          <p:nvPr/>
        </p:nvSpPr>
        <p:spPr bwMode="auto">
          <a:xfrm>
            <a:off x="1404836" y="6125794"/>
            <a:ext cx="2599995" cy="464515"/>
          </a:xfrm>
          <a:prstGeom prst="rect">
            <a:avLst/>
          </a:prstGeom>
          <a:noFill/>
          <a:ln cap="flat">
            <a:noFill/>
            <a:prstDash val="solid"/>
            <a:miter lim="800000"/>
            <a:headEnd type="none" w="med" len="med"/>
            <a:tailEnd type="none" w="med" len="med"/>
          </a:ln>
        </p:spPr>
        <p:txBody>
          <a:bodyPr wrap="none"/>
          <a:lstStyle>
            <a:defPPr>
              <a:defRPr lang="en-GB"/>
            </a:defPPr>
            <a:lvl1pPr marL="0"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1pPr>
            <a:lvl2pPr marL="464515"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2pPr>
            <a:lvl3pPr marL="929030"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3pPr>
            <a:lvl4pPr marL="1393546"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4pPr>
            <a:lvl5pPr marL="1858061"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ctr">
              <a:lnSpc>
                <a:spcPct val="60000"/>
              </a:lnSpc>
            </a:pPr>
            <a:r>
              <a:rPr lang="en-US" altLang="en-US" sz="1222" b="1">
                <a:solidFill>
                  <a:srgbClr val="000000"/>
                </a:solidFill>
                <a:latin typeface="Calibri"/>
              </a:rPr>
              <a:t>Fellows et al </a:t>
            </a:r>
            <a:r>
              <a:rPr lang="en-US" altLang="zh-CN" sz="1022" b="1">
                <a:solidFill>
                  <a:srgbClr val="000000"/>
                </a:solidFill>
                <a:latin typeface="Calibri"/>
                <a:ea typeface="宋体" charset="-122"/>
              </a:rPr>
              <a:t>Br J Urol. 1992 Sep;70(3):304-9</a:t>
            </a:r>
            <a:r>
              <a:rPr lang="en-US" altLang="zh-CN" sz="2238" b="1">
                <a:solidFill>
                  <a:srgbClr val="000000"/>
                </a:solidFill>
                <a:effectLst>
                  <a:outerShdw blurRad="38100" dist="38100" dir="2700000" algn="tl">
                    <a:srgbClr val="000000"/>
                  </a:outerShdw>
                </a:effectLst>
                <a:latin typeface="Calibri"/>
                <a:ea typeface="宋体" charset="-122"/>
              </a:rPr>
              <a:t> </a:t>
            </a:r>
            <a:endParaRPr lang="en-US" altLang="zh-CN" sz="2438" b="1">
              <a:solidFill>
                <a:srgbClr val="FFFFF9"/>
              </a:solidFill>
              <a:effectLst>
                <a:outerShdw blurRad="38100" dist="38100" dir="2700000" algn="tl">
                  <a:srgbClr val="000000"/>
                </a:outerShdw>
              </a:effectLst>
              <a:latin typeface="Calibri"/>
              <a:ea typeface="宋体" charset="-122"/>
            </a:endParaRPr>
          </a:p>
        </p:txBody>
      </p:sp>
      <p:sp>
        <p:nvSpPr>
          <p:cNvPr id="2633" name="New shape"/>
          <p:cNvSpPr/>
          <p:nvPr/>
        </p:nvSpPr>
        <p:spPr>
          <a:xfrm>
            <a:off x="0" y="6713728"/>
            <a:ext cx="9290304" cy="254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3333CC"/>
                </a:solidFill>
                <a:latin typeface="Arial" pitchFamily="34" charset="0"/>
                <a:ea typeface="+mn-ea"/>
                <a:cs typeface="+mn-cs"/>
              </a:defRPr>
            </a:lvl1pPr>
            <a:lvl2pPr marL="457200" algn="l" defTabSz="914400" rtl="0" eaLnBrk="1" latinLnBrk="0" hangingPunct="1">
              <a:defRPr sz="1800" kern="1200">
                <a:solidFill>
                  <a:srgbClr val="3333CC"/>
                </a:solidFill>
                <a:latin typeface="Arial" pitchFamily="34" charset="0"/>
                <a:ea typeface="+mn-ea"/>
                <a:cs typeface="+mn-cs"/>
              </a:defRPr>
            </a:lvl2pPr>
            <a:lvl3pPr marL="914400" algn="l" defTabSz="914400" rtl="0" eaLnBrk="1" latinLnBrk="0" hangingPunct="1">
              <a:defRPr sz="1800" kern="1200">
                <a:solidFill>
                  <a:srgbClr val="3333CC"/>
                </a:solidFill>
                <a:latin typeface="Arial" pitchFamily="34" charset="0"/>
                <a:ea typeface="+mn-ea"/>
                <a:cs typeface="+mn-cs"/>
              </a:defRPr>
            </a:lvl3pPr>
            <a:lvl4pPr marL="1371600" algn="l" defTabSz="914400" rtl="0" eaLnBrk="1" latinLnBrk="0" hangingPunct="1">
              <a:defRPr sz="1800" kern="1200">
                <a:solidFill>
                  <a:srgbClr val="3333CC"/>
                </a:solidFill>
                <a:latin typeface="Arial" pitchFamily="34" charset="0"/>
                <a:ea typeface="+mn-ea"/>
                <a:cs typeface="+mn-cs"/>
              </a:defRPr>
            </a:lvl4pPr>
            <a:lvl5pPr marL="1828800" algn="l" defTabSz="914400" rtl="0" eaLnBrk="1" latinLnBrk="0" hangingPunct="1">
              <a:defRPr sz="1800" kern="1200">
                <a:solidFill>
                  <a:srgbClr val="3333CC"/>
                </a:solidFill>
                <a:latin typeface="Arial" pitchFamily="34" charset="0"/>
                <a:ea typeface="+mn-ea"/>
                <a:cs typeface="+mn-cs"/>
              </a:defRPr>
            </a:lvl5pPr>
            <a:lvl6pPr marL="2286000" algn="l" defTabSz="914400" rtl="0" eaLnBrk="1" latinLnBrk="0" hangingPunct="1">
              <a:defRPr sz="1800" kern="1200">
                <a:solidFill>
                  <a:srgbClr val="3333CC"/>
                </a:solidFill>
                <a:latin typeface="Arial" pitchFamily="34" charset="0"/>
                <a:ea typeface="+mn-ea"/>
                <a:cs typeface="+mn-cs"/>
              </a:defRPr>
            </a:lvl6pPr>
            <a:lvl7pPr marL="2743200" algn="l" defTabSz="914400" rtl="0" eaLnBrk="1" latinLnBrk="0" hangingPunct="1">
              <a:defRPr sz="1800" kern="1200">
                <a:solidFill>
                  <a:srgbClr val="3333CC"/>
                </a:solidFill>
                <a:latin typeface="Arial" pitchFamily="34" charset="0"/>
                <a:ea typeface="+mn-ea"/>
                <a:cs typeface="+mn-cs"/>
              </a:defRPr>
            </a:lvl7pPr>
            <a:lvl8pPr marL="3200400" algn="l" defTabSz="914400" rtl="0" eaLnBrk="1" latinLnBrk="0" hangingPunct="1">
              <a:defRPr sz="1800" kern="1200">
                <a:solidFill>
                  <a:srgbClr val="3333CC"/>
                </a:solidFill>
                <a:latin typeface="Arial" pitchFamily="34" charset="0"/>
                <a:ea typeface="+mn-ea"/>
                <a:cs typeface="+mn-cs"/>
              </a:defRPr>
            </a:lvl8pPr>
            <a:lvl9pPr marL="3657600" algn="l" defTabSz="914400" rtl="0" eaLnBrk="1" latinLnBrk="0" hangingPunct="1">
              <a:defRPr sz="1800" kern="1200">
                <a:solidFill>
                  <a:srgbClr val="3333CC"/>
                </a:solidFill>
                <a:latin typeface="Arial" pitchFamily="34" charset="0"/>
                <a:ea typeface="+mn-ea"/>
                <a:cs typeface="+mn-cs"/>
              </a:defRPr>
            </a:lvl9pPr>
          </a:lstStyle>
          <a:p>
            <a:pPr algn="ctr"/>
            <a:r>
              <a:rPr sz="800" b="0">
                <a:solidFill>
                  <a:srgbClr val="000000"/>
                </a:solidFill>
              </a:rPr>
              <a:t>第十七页，共四十一页。</a:t>
            </a:r>
          </a:p>
        </p:txBody>
      </p:sp>
    </p:spTree>
  </p:cSld>
  <p:clrMapOvr>
    <a:masterClrMapping/>
  </p:clrMapOvr>
  <mc:AlternateContent>
    <mc:Choice xmlns:p14="http://schemas.microsoft.com/office/powerpoint/2010/main" Requires="p14">
      <p:transition p14:dur="100">
        <p:cut/>
      </p:transition>
    </mc:Choice>
    <mc:Fallback>
      <p:transition>
        <p:cut/>
      </p:transition>
    </mc:Fallback>
  </mc:AlternateContent>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635" name="Rectangle 6"/>
          <p:cNvSpPr/>
          <p:nvPr/>
        </p:nvSpPr>
        <p:spPr bwMode="auto">
          <a:xfrm>
            <a:off x="3258058" y="3901606"/>
            <a:ext cx="4727410" cy="801611"/>
          </a:xfrm>
          <a:prstGeom prst="rect">
            <a:avLst/>
          </a:prstGeom>
          <a:solidFill>
            <a:srgbClr val="9BBB59"/>
          </a:solidFill>
          <a:ln cap="flat">
            <a:solidFill>
              <a:srgbClr val="9BBB59"/>
            </a:solidFill>
            <a:prstDash val="solid"/>
            <a:miter lim="800000"/>
            <a:headEnd type="none" w="med" len="med"/>
            <a:tailEnd type="none" w="med" len="med"/>
          </a:ln>
        </p:spPr>
        <p:txBody>
          <a:bodyPr wrap="none" anchor="ctr" anchorCtr="0"/>
          <a:lstStyle>
            <a:defPPr>
              <a:defRPr lang="en-GB"/>
            </a:defPPr>
            <a:lvl1pPr marL="0"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1pPr>
            <a:lvl2pPr marL="464515"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2pPr>
            <a:lvl3pPr marL="929030"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3pPr>
            <a:lvl4pPr marL="1393546"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4pPr>
            <a:lvl5pPr marL="1858061"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ctr"/>
            <a:r>
              <a:rPr lang="zh-CN" altLang="en-US" sz="1529" b="1">
                <a:solidFill>
                  <a:srgbClr val="0001D4"/>
                </a:solidFill>
                <a:latin typeface="微软雅黑" charset="-122"/>
                <a:ea typeface="微软雅黑" charset="-122"/>
              </a:rPr>
              <a:t>持续 </a:t>
            </a:r>
            <a:r>
              <a:rPr lang="en-US" altLang="zh-CN" sz="1629" b="1">
                <a:solidFill>
                  <a:srgbClr val="0001D4"/>
                </a:solidFill>
                <a:latin typeface="微软雅黑" charset="-122"/>
                <a:ea typeface="微软雅黑" charset="-122"/>
              </a:rPr>
              <a:t>ADT</a:t>
            </a:r>
            <a:r>
              <a:rPr lang="zh-CN" altLang="en-US" sz="1429" b="1">
                <a:solidFill>
                  <a:srgbClr val="0001D4"/>
                </a:solidFill>
                <a:latin typeface="微软雅黑" charset="-122"/>
                <a:ea typeface="微软雅黑" charset="-122"/>
              </a:rPr>
              <a:t>治疗 </a:t>
            </a:r>
            <a:r>
              <a:rPr lang="en-US" altLang="zh-CN" sz="1629">
                <a:solidFill>
                  <a:srgbClr val="0001D4"/>
                </a:solidFill>
                <a:latin typeface="微软雅黑" charset="-122"/>
                <a:ea typeface="微软雅黑" charset="-122"/>
              </a:rPr>
              <a:t>+</a:t>
            </a:r>
            <a:r>
              <a:rPr lang="en-US" altLang="zh-CN" sz="1729" b="1">
                <a:solidFill>
                  <a:srgbClr val="0001D4"/>
                </a:solidFill>
                <a:latin typeface="微软雅黑" charset="-122"/>
                <a:ea typeface="微软雅黑" charset="-122"/>
              </a:rPr>
              <a:t> </a:t>
            </a:r>
            <a:r>
              <a:rPr lang="zh-CN" altLang="en-US" sz="1429" b="1">
                <a:solidFill>
                  <a:srgbClr val="0001D4"/>
                </a:solidFill>
                <a:latin typeface="微软雅黑" charset="-122"/>
                <a:ea typeface="微软雅黑" charset="-122"/>
              </a:rPr>
              <a:t>放疗</a:t>
            </a:r>
            <a:endParaRPr lang="zh-CN" altLang="en-US" b="1">
              <a:solidFill>
                <a:srgbClr val="000000"/>
              </a:solidFill>
              <a:latin typeface="微软雅黑" charset="-122"/>
              <a:ea typeface="微软雅黑" charset="-122"/>
            </a:endParaRPr>
          </a:p>
          <a:p>
            <a:pPr marL="0" lvl="0" indent="0" algn="ctr"/>
            <a:r>
              <a:rPr lang="en-US" altLang="zh-CN" sz="1529">
                <a:solidFill>
                  <a:srgbClr val="0001D4"/>
                </a:solidFill>
                <a:latin typeface="微软雅黑" charset="-122"/>
                <a:ea typeface="微软雅黑" charset="-122"/>
              </a:rPr>
              <a:t>(n = 603)</a:t>
            </a:r>
            <a:endParaRPr lang="en-US" altLang="zh-CN">
              <a:solidFill>
                <a:srgbClr val="000000"/>
              </a:solidFill>
              <a:latin typeface="微软雅黑" charset="-122"/>
              <a:ea typeface="微软雅黑" charset="-122"/>
            </a:endParaRPr>
          </a:p>
        </p:txBody>
      </p:sp>
      <p:sp>
        <p:nvSpPr>
          <p:cNvPr id="2636" name="Rectangle 7"/>
          <p:cNvSpPr/>
          <p:nvPr/>
        </p:nvSpPr>
        <p:spPr>
          <a:xfrm>
            <a:off x="3258058" y="2433867"/>
            <a:ext cx="4727410" cy="801611"/>
          </a:xfrm>
          <a:prstGeom prst="rect">
            <a:avLst/>
          </a:prstGeom>
          <a:solidFill>
            <a:srgbClr val="C4D6EC"/>
          </a:solidFill>
          <a:ln cap="flat">
            <a:solidFill>
              <a:srgbClr val="C4D6EC"/>
            </a:solidFill>
            <a:prstDash val="solid"/>
            <a:miter lim="800000"/>
            <a:headEnd type="none" w="med" len="med"/>
            <a:tailEnd type="none" w="med" len="med"/>
          </a:ln>
        </p:spPr>
        <p:txBody>
          <a:bodyPr wrap="none" anchor="ctr" anchorCtr="0"/>
          <a:lstStyle>
            <a:defPPr>
              <a:defRPr lang="en-GB"/>
            </a:defPPr>
            <a:lvl1pPr marL="0"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1pPr>
            <a:lvl2pPr marL="464515"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2pPr>
            <a:lvl3pPr marL="929030"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3pPr>
            <a:lvl4pPr marL="1393546"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4pPr>
            <a:lvl5pPr marL="1858061"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ctr"/>
            <a:r>
              <a:rPr lang="zh-CN" altLang="en-US" sz="1429" b="1">
                <a:solidFill>
                  <a:srgbClr val="0001D4"/>
                </a:solidFill>
                <a:latin typeface="微软雅黑" charset="-122"/>
                <a:ea typeface="微软雅黑" charset="-122"/>
              </a:rPr>
              <a:t>持续 </a:t>
            </a:r>
            <a:r>
              <a:rPr lang="en-US" altLang="zh-CN" sz="1429" b="1">
                <a:solidFill>
                  <a:srgbClr val="0001D4"/>
                </a:solidFill>
                <a:latin typeface="微软雅黑" charset="-122"/>
                <a:ea typeface="微软雅黑" charset="-122"/>
              </a:rPr>
              <a:t>ADT</a:t>
            </a:r>
            <a:r>
              <a:rPr lang="zh-CN" altLang="en-US" sz="1629" b="1">
                <a:solidFill>
                  <a:srgbClr val="0001D4"/>
                </a:solidFill>
                <a:latin typeface="微软雅黑" charset="-122"/>
                <a:ea typeface="微软雅黑" charset="-122"/>
              </a:rPr>
              <a:t>治疗</a:t>
            </a:r>
            <a:endParaRPr lang="zh-CN" altLang="en-US">
              <a:solidFill>
                <a:srgbClr val="000000"/>
              </a:solidFill>
              <a:latin typeface="微软雅黑" charset="-122"/>
              <a:ea typeface="微软雅黑" charset="-122"/>
            </a:endParaRPr>
          </a:p>
          <a:p>
            <a:pPr marL="0" lvl="0" indent="0" algn="ctr"/>
            <a:r>
              <a:rPr lang="en-US" altLang="zh-CN" sz="1429">
                <a:solidFill>
                  <a:srgbClr val="0001D4"/>
                </a:solidFill>
                <a:latin typeface="微软雅黑" charset="-122"/>
                <a:ea typeface="微软雅黑" charset="-122"/>
              </a:rPr>
              <a:t>(n = 602)</a:t>
            </a:r>
            <a:endParaRPr lang="en-US" altLang="zh-CN">
              <a:solidFill>
                <a:srgbClr val="000000"/>
              </a:solidFill>
              <a:latin typeface="微软雅黑" charset="-122"/>
              <a:ea typeface="微软雅黑" charset="-122"/>
            </a:endParaRPr>
          </a:p>
        </p:txBody>
      </p:sp>
      <p:sp>
        <p:nvSpPr>
          <p:cNvPr id="2637" name="Rectangle 11"/>
          <p:cNvSpPr/>
          <p:nvPr/>
        </p:nvSpPr>
        <p:spPr bwMode="auto">
          <a:xfrm>
            <a:off x="680644" y="2875802"/>
            <a:ext cx="2032254" cy="1616126"/>
          </a:xfrm>
          <a:prstGeom prst="rect">
            <a:avLst/>
          </a:prstGeom>
          <a:noFill/>
          <a:ln cap="flat">
            <a:noFill/>
            <a:prstDash val="solid"/>
            <a:miter lim="800000"/>
            <a:headEnd type="none" w="med" len="med"/>
            <a:tailEnd type="none" w="med" len="med"/>
          </a:ln>
        </p:spPr>
        <p:txBody>
          <a:bodyPr wrap="none" lIns="91440" tIns="47549" rIns="91440" bIns="47549" anchor="ctr" anchorCtr="0"/>
          <a:lstStyle>
            <a:defPPr>
              <a:defRPr lang="en-GB"/>
            </a:defPPr>
            <a:lvl1pPr marL="0"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1pPr>
            <a:lvl2pPr marL="464515"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2pPr>
            <a:lvl3pPr marL="929030"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3pPr>
            <a:lvl4pPr marL="1393546"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4pPr>
            <a:lvl5pPr marL="1858061"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ctr"/>
            <a:r>
              <a:rPr lang="zh-CN" altLang="en-US" sz="1429">
                <a:solidFill>
                  <a:srgbClr val="0001D4"/>
                </a:solidFill>
                <a:latin typeface="微软雅黑" charset="-122"/>
                <a:ea typeface="微软雅黑" charset="-122"/>
              </a:rPr>
              <a:t>局部进展期</a:t>
            </a:r>
            <a:r>
              <a:rPr lang="en-US" altLang="zh-CN" sz="1429">
                <a:solidFill>
                  <a:srgbClr val="0001D4"/>
                </a:solidFill>
                <a:latin typeface="微软雅黑" charset="-122"/>
                <a:ea typeface="微软雅黑" charset="-122"/>
              </a:rPr>
              <a:t>/</a:t>
            </a:r>
            <a:endParaRPr lang="en-US" altLang="zh-CN">
              <a:latin typeface="微软雅黑" charset="-122"/>
              <a:ea typeface="微软雅黑" charset="-122"/>
            </a:endParaRPr>
          </a:p>
          <a:p>
            <a:pPr marL="0" lvl="0" indent="0" algn="ctr"/>
            <a:r>
              <a:rPr lang="zh-CN" altLang="en-US" sz="1429">
                <a:solidFill>
                  <a:srgbClr val="0001D4"/>
                </a:solidFill>
                <a:latin typeface="微软雅黑" charset="-122"/>
                <a:ea typeface="微软雅黑" charset="-122"/>
              </a:rPr>
              <a:t>高危前列腺癌患者</a:t>
            </a:r>
            <a:endParaRPr lang="en-US" altLang="zh-CN">
              <a:latin typeface="微软雅黑" charset="-122"/>
              <a:ea typeface="微软雅黑" charset="-122"/>
            </a:endParaRPr>
          </a:p>
          <a:p>
            <a:pPr marL="0" lvl="0" indent="0" algn="ctr"/>
            <a:r>
              <a:rPr lang="en-US" altLang="zh-CN" sz="1529">
                <a:solidFill>
                  <a:srgbClr val="0001D4"/>
                </a:solidFill>
                <a:latin typeface="微软雅黑" charset="-122"/>
                <a:ea typeface="微软雅黑" charset="-122"/>
              </a:rPr>
              <a:t>(N = 1205)</a:t>
            </a:r>
            <a:endParaRPr lang="en-US" altLang="zh-CN">
              <a:latin typeface="微软雅黑" charset="-122"/>
              <a:ea typeface="微软雅黑" charset="-122"/>
            </a:endParaRPr>
          </a:p>
        </p:txBody>
      </p:sp>
      <p:cxnSp>
        <p:nvCxnSpPr>
          <p:cNvPr id="2638" name="Line 12"/>
          <p:cNvCxnSpPr/>
          <p:nvPr/>
        </p:nvCxnSpPr>
        <p:spPr>
          <a:xfrm flipV="1">
            <a:off x="2662899" y="2798382"/>
            <a:ext cx="511289" cy="732257"/>
          </a:xfrm>
          <a:prstGeom prst="line">
            <a:avLst/>
          </a:prstGeom>
          <a:noFill/>
          <a:ln w="28575" cap="flat">
            <a:solidFill>
              <a:srgbClr val="FFFFFF"/>
            </a:solidFill>
            <a:prstDash val="solid"/>
            <a:miter lim="800000"/>
            <a:headEnd type="none" w="med" len="med"/>
            <a:tailEnd type="triangle" w="med" len="med"/>
          </a:ln>
        </p:spPr>
      </p:cxnSp>
      <p:cxnSp>
        <p:nvCxnSpPr>
          <p:cNvPr id="2639" name="Line 13"/>
          <p:cNvCxnSpPr/>
          <p:nvPr/>
        </p:nvCxnSpPr>
        <p:spPr>
          <a:xfrm>
            <a:off x="2641930" y="3677412"/>
            <a:ext cx="585483" cy="658063"/>
          </a:xfrm>
          <a:prstGeom prst="line">
            <a:avLst/>
          </a:prstGeom>
          <a:noFill/>
          <a:ln w="28575" cap="flat">
            <a:solidFill>
              <a:srgbClr val="FFFFFF"/>
            </a:solidFill>
            <a:prstDash val="solid"/>
            <a:miter lim="800000"/>
            <a:headEnd type="none" w="med" len="med"/>
            <a:tailEnd type="triangle" w="med" len="med"/>
          </a:ln>
        </p:spPr>
      </p:cxnSp>
      <p:sp>
        <p:nvSpPr>
          <p:cNvPr id="2640" name="TextBox 8"/>
          <p:cNvSpPr/>
          <p:nvPr/>
        </p:nvSpPr>
        <p:spPr bwMode="auto">
          <a:xfrm>
            <a:off x="390322" y="5288700"/>
            <a:ext cx="8129016" cy="1095159"/>
          </a:xfrm>
          <a:prstGeom prst="rect">
            <a:avLst/>
          </a:prstGeom>
          <a:noFill/>
          <a:ln cap="flat">
            <a:noFill/>
            <a:prstDash val="solid"/>
            <a:miter lim="800000"/>
            <a:headEnd type="none" w="med" len="med"/>
            <a:tailEnd type="none" w="med" len="med"/>
          </a:ln>
        </p:spPr>
        <p:txBody>
          <a:bodyPr/>
          <a:lstStyle>
            <a:defPPr>
              <a:defRPr lang="en-GB"/>
            </a:defPPr>
            <a:lvl1pPr marL="0"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1pPr>
            <a:lvl2pPr marL="464515"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2pPr>
            <a:lvl3pPr marL="929030"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3pPr>
            <a:lvl4pPr marL="1393546"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4pPr>
            <a:lvl5pPr marL="1858061"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r>
              <a:rPr lang="zh-CN" altLang="en-US" sz="1526">
                <a:solidFill>
                  <a:srgbClr val="0001D4"/>
                </a:solidFill>
                <a:latin typeface="微软雅黑" charset="-122"/>
                <a:ea typeface="微软雅黑" charset="-122"/>
              </a:rPr>
              <a:t>按照基线</a:t>
            </a:r>
            <a:r>
              <a:rPr lang="en-US" altLang="zh-CN" sz="1326">
                <a:solidFill>
                  <a:srgbClr val="0001D4"/>
                </a:solidFill>
                <a:latin typeface="微软雅黑" charset="-122"/>
                <a:ea typeface="微软雅黑" charset="-122"/>
              </a:rPr>
              <a:t>PSA</a:t>
            </a:r>
            <a:r>
              <a:rPr lang="zh-CN" altLang="en-US" sz="1526">
                <a:solidFill>
                  <a:srgbClr val="0001D4"/>
                </a:solidFill>
                <a:latin typeface="微软雅黑" charset="-122"/>
                <a:ea typeface="微软雅黑" charset="-122"/>
              </a:rPr>
              <a:t>水平分层</a:t>
            </a:r>
            <a:r>
              <a:rPr lang="en-US" altLang="zh-CN" sz="1326">
                <a:solidFill>
                  <a:srgbClr val="0001D4"/>
                </a:solidFill>
                <a:latin typeface="微软雅黑" charset="-122"/>
                <a:ea typeface="微软雅黑" charset="-122"/>
              </a:rPr>
              <a:t> (&lt; 20 vs 20-50 vs &gt; 50 µg/L), </a:t>
            </a:r>
            <a:r>
              <a:rPr lang="zh-CN" altLang="en-US" sz="1226">
                <a:solidFill>
                  <a:srgbClr val="0001D4"/>
                </a:solidFill>
                <a:latin typeface="微软雅黑" charset="-122"/>
                <a:ea typeface="微软雅黑" charset="-122"/>
              </a:rPr>
              <a:t>激素治疗 </a:t>
            </a:r>
            <a:r>
              <a:rPr lang="en-US" altLang="zh-CN" sz="1426">
                <a:solidFill>
                  <a:srgbClr val="0001D4"/>
                </a:solidFill>
                <a:latin typeface="微软雅黑" charset="-122"/>
                <a:ea typeface="微软雅黑" charset="-122"/>
              </a:rPr>
              <a:t>(</a:t>
            </a:r>
            <a:r>
              <a:rPr lang="zh-CN" altLang="en-US" sz="1326">
                <a:solidFill>
                  <a:srgbClr val="0001D4"/>
                </a:solidFill>
                <a:latin typeface="微软雅黑" charset="-122"/>
                <a:ea typeface="微软雅黑" charset="-122"/>
              </a:rPr>
              <a:t>睾丸切除术 </a:t>
            </a:r>
            <a:r>
              <a:rPr lang="en-US" altLang="zh-CN" sz="1326">
                <a:solidFill>
                  <a:srgbClr val="0001D4"/>
                </a:solidFill>
                <a:latin typeface="微软雅黑" charset="-122"/>
                <a:ea typeface="微软雅黑" charset="-122"/>
              </a:rPr>
              <a:t>vs LHRH </a:t>
            </a:r>
            <a:r>
              <a:rPr lang="zh-CN" altLang="en-US" sz="1226">
                <a:solidFill>
                  <a:srgbClr val="0001D4"/>
                </a:solidFill>
                <a:latin typeface="微软雅黑" charset="-122"/>
                <a:ea typeface="微软雅黑" charset="-122"/>
              </a:rPr>
              <a:t>拮抗剂 </a:t>
            </a:r>
            <a:r>
              <a:rPr lang="en-US" altLang="zh-CN" sz="1226">
                <a:solidFill>
                  <a:srgbClr val="0001D4"/>
                </a:solidFill>
                <a:latin typeface="微软雅黑" charset="-122"/>
                <a:ea typeface="微软雅黑" charset="-122"/>
              </a:rPr>
              <a:t>+ </a:t>
            </a:r>
            <a:r>
              <a:rPr lang="zh-CN" altLang="en-US" sz="1526">
                <a:solidFill>
                  <a:srgbClr val="0001D4"/>
                </a:solidFill>
                <a:latin typeface="微软雅黑" charset="-122"/>
                <a:ea typeface="微软雅黑" charset="-122"/>
              </a:rPr>
              <a:t>抗雄激素治疗</a:t>
            </a:r>
            <a:r>
              <a:rPr lang="en-US" altLang="zh-CN" sz="1426">
                <a:solidFill>
                  <a:srgbClr val="0001D4"/>
                </a:solidFill>
                <a:latin typeface="微软雅黑" charset="-122"/>
                <a:ea typeface="微软雅黑" charset="-122"/>
              </a:rPr>
              <a:t>), </a:t>
            </a:r>
            <a:r>
              <a:rPr lang="zh-CN" altLang="en-US" sz="1426">
                <a:solidFill>
                  <a:srgbClr val="0001D4"/>
                </a:solidFill>
                <a:latin typeface="微软雅黑" charset="-122"/>
                <a:ea typeface="微软雅黑" charset="-122"/>
              </a:rPr>
              <a:t>淋巴结分期 </a:t>
            </a:r>
            <a:r>
              <a:rPr lang="en-US" altLang="zh-CN" sz="1326">
                <a:solidFill>
                  <a:srgbClr val="0001D4"/>
                </a:solidFill>
                <a:latin typeface="微软雅黑" charset="-122"/>
                <a:ea typeface="微软雅黑" charset="-122"/>
              </a:rPr>
              <a:t>(</a:t>
            </a:r>
            <a:r>
              <a:rPr lang="zh-CN" altLang="en-US" sz="1226">
                <a:solidFill>
                  <a:srgbClr val="0001D4"/>
                </a:solidFill>
                <a:latin typeface="微软雅黑" charset="-122"/>
                <a:ea typeface="微软雅黑" charset="-122"/>
              </a:rPr>
              <a:t>临床 </a:t>
            </a:r>
            <a:r>
              <a:rPr lang="en-US" altLang="zh-CN" sz="1226">
                <a:solidFill>
                  <a:srgbClr val="0001D4"/>
                </a:solidFill>
                <a:latin typeface="微软雅黑" charset="-122"/>
                <a:ea typeface="微软雅黑" charset="-122"/>
              </a:rPr>
              <a:t>vs </a:t>
            </a:r>
            <a:r>
              <a:rPr lang="zh-CN" altLang="en-US" sz="1326">
                <a:solidFill>
                  <a:srgbClr val="0001D4"/>
                </a:solidFill>
                <a:latin typeface="微软雅黑" charset="-122"/>
                <a:ea typeface="微软雅黑" charset="-122"/>
              </a:rPr>
              <a:t>放射学 </a:t>
            </a:r>
            <a:r>
              <a:rPr lang="en-US" altLang="zh-CN" sz="1326">
                <a:solidFill>
                  <a:srgbClr val="0001D4"/>
                </a:solidFill>
                <a:latin typeface="微软雅黑" charset="-122"/>
                <a:ea typeface="微软雅黑" charset="-122"/>
              </a:rPr>
              <a:t>vs </a:t>
            </a:r>
            <a:r>
              <a:rPr lang="zh-CN" altLang="en-US" sz="1226">
                <a:solidFill>
                  <a:srgbClr val="0001D4"/>
                </a:solidFill>
                <a:latin typeface="微软雅黑" charset="-122"/>
                <a:ea typeface="微软雅黑" charset="-122"/>
              </a:rPr>
              <a:t>手术</a:t>
            </a:r>
            <a:r>
              <a:rPr lang="en-US" altLang="zh-CN" sz="1526">
                <a:solidFill>
                  <a:srgbClr val="0001D4"/>
                </a:solidFill>
                <a:latin typeface="微软雅黑" charset="-122"/>
                <a:ea typeface="微软雅黑" charset="-122"/>
              </a:rPr>
              <a:t>), Gleason </a:t>
            </a:r>
            <a:r>
              <a:rPr lang="zh-CN" altLang="en-US" sz="1326">
                <a:solidFill>
                  <a:srgbClr val="0001D4"/>
                </a:solidFill>
                <a:latin typeface="微软雅黑" charset="-122"/>
                <a:ea typeface="微软雅黑" charset="-122"/>
              </a:rPr>
              <a:t>评分 </a:t>
            </a:r>
            <a:r>
              <a:rPr lang="en-US" altLang="zh-CN" sz="1226">
                <a:solidFill>
                  <a:srgbClr val="0001D4"/>
                </a:solidFill>
                <a:latin typeface="微软雅黑" charset="-122"/>
                <a:ea typeface="微软雅黑" charset="-122"/>
              </a:rPr>
              <a:t>(&lt; 8 vs 8-10), </a:t>
            </a:r>
            <a:r>
              <a:rPr lang="zh-CN" altLang="en-US" sz="1526">
                <a:solidFill>
                  <a:srgbClr val="0001D4"/>
                </a:solidFill>
                <a:latin typeface="微软雅黑" charset="-122"/>
                <a:ea typeface="微软雅黑" charset="-122"/>
              </a:rPr>
              <a:t>既往激素治疗</a:t>
            </a:r>
            <a:r>
              <a:rPr lang="en-US" altLang="zh-CN" sz="1326">
                <a:solidFill>
                  <a:srgbClr val="0001D4"/>
                </a:solidFill>
                <a:latin typeface="微软雅黑" charset="-122"/>
                <a:ea typeface="微软雅黑" charset="-122"/>
              </a:rPr>
              <a:t>, </a:t>
            </a:r>
            <a:r>
              <a:rPr lang="zh-CN" altLang="en-US" sz="1526">
                <a:solidFill>
                  <a:srgbClr val="0001D4"/>
                </a:solidFill>
                <a:latin typeface="微软雅黑" charset="-122"/>
                <a:ea typeface="微软雅黑" charset="-122"/>
              </a:rPr>
              <a:t>治疗中心</a:t>
            </a:r>
            <a:r>
              <a:rPr lang="en-US" altLang="zh-CN" sz="1526">
                <a:solidFill>
                  <a:srgbClr val="0001D4"/>
                </a:solidFill>
                <a:latin typeface="微软雅黑" charset="-122"/>
                <a:ea typeface="微软雅黑" charset="-122"/>
              </a:rPr>
              <a:t>.</a:t>
            </a:r>
            <a:endParaRPr lang="en-US" altLang="zh-CN" sz="1626">
              <a:latin typeface="微软雅黑" charset="-122"/>
              <a:ea typeface="微软雅黑" charset="-122"/>
            </a:endParaRPr>
          </a:p>
        </p:txBody>
      </p:sp>
      <p:sp>
        <p:nvSpPr>
          <p:cNvPr id="2641" name="Text Box 11"/>
          <p:cNvSpPr/>
          <p:nvPr/>
        </p:nvSpPr>
        <p:spPr>
          <a:xfrm>
            <a:off x="254838" y="6519027"/>
            <a:ext cx="8706434" cy="277734"/>
          </a:xfrm>
          <a:prstGeom prst="rect">
            <a:avLst/>
          </a:prstGeom>
          <a:noFill/>
          <a:ln cap="flat">
            <a:noFill/>
            <a:prstDash val="solid"/>
            <a:miter lim="800000"/>
            <a:headEnd type="none" w="med" len="med"/>
            <a:tailEnd type="none" w="med" len="med"/>
          </a:ln>
        </p:spPr>
        <p:txBody>
          <a:bodyPr anchor="b" anchorCtr="0">
            <a:spAutoFit/>
          </a:bodyPr>
          <a:lstStyle>
            <a:defPPr>
              <a:defRPr lang="en-GB"/>
            </a:defPPr>
            <a:lvl1pPr marL="0"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1pPr>
            <a:lvl2pPr marL="464515"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2pPr>
            <a:lvl3pPr marL="929030"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3pPr>
            <a:lvl4pPr marL="1393546"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4pPr>
            <a:lvl5pPr marL="1858061"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buFont typeface="Arial" pitchFamily="34" charset="0"/>
            </a:pPr>
            <a:r>
              <a:rPr lang="en-US" altLang="zh-CN" sz="1222">
                <a:solidFill>
                  <a:srgbClr val="0001D4"/>
                </a:solidFill>
                <a:ea typeface="宋体" charset="-122"/>
              </a:rPr>
              <a:t>Warde PR, et al. ASCO 2022. Abstract CRA4504.</a:t>
            </a:r>
            <a:endParaRPr lang="en-US" altLang="zh-CN" sz="1422">
              <a:ea typeface="宋体" charset="-122"/>
            </a:endParaRPr>
          </a:p>
        </p:txBody>
      </p:sp>
      <p:sp>
        <p:nvSpPr>
          <p:cNvPr id="2642" name="Title 11"/>
          <p:cNvSpPr/>
          <p:nvPr>
            <p:ph type="title" idx="4294967295"/>
          </p:nvPr>
        </p:nvSpPr>
        <p:spPr>
          <a:xfrm>
            <a:off x="235483" y="45161"/>
            <a:ext cx="8361274" cy="1161288"/>
          </a:xfrm>
          <a:prstGeom prst="rect">
            <a:avLst/>
          </a:prstGeom>
          <a:noFill/>
          <a:ln cap="flat">
            <a:noFill/>
            <a:prstDash val="solid"/>
            <a:miter lim="800000"/>
            <a:headEnd type="none" w="med" len="med"/>
            <a:tailEnd type="none" w="med" len="med"/>
          </a:ln>
        </p:spPr>
        <p:txBody>
          <a:bodyPr vert="horz" wrap="square" lIns="91440" tIns="45720" rIns="91440" bIns="45720" anchor="ctr" anchorCtr="0"/>
          <a:lstStyle>
            <a:lvl1pPr marL="0" indent="0" algn="l" defTabSz="929030" rtl="0" eaLnBrk="1" fontAlgn="base" hangingPunct="1">
              <a:lnSpc>
                <a:spcPct val="100000"/>
              </a:lnSpc>
              <a:spcBef>
                <a:spcPct val="0"/>
              </a:spcBef>
              <a:spcAft>
                <a:spcPct val="0"/>
              </a:spcAft>
              <a:buClrTx/>
              <a:buSzTx/>
              <a:buFontTx/>
              <a:buNone/>
              <a:defRPr kumimoji="0" lang="en-GB" altLang="en-US" sz="3251" b="1" i="1" u="none">
                <a:solidFill>
                  <a:schemeClr val="tx1"/>
                </a:solidFill>
                <a:latin typeface="Arial" pitchFamily="34" charset="0"/>
              </a:defRPr>
            </a:lvl1pPr>
          </a:lstStyle>
          <a:p>
            <a:pPr lvl="0"/>
            <a:r>
              <a:rPr lang="zh-CN" altLang="en-US" sz="2745" i="0">
                <a:solidFill>
                  <a:srgbClr val="0001D4"/>
                </a:solidFill>
                <a:latin typeface="微软雅黑" charset="-122"/>
                <a:ea typeface="微软雅黑" charset="-122"/>
              </a:rPr>
              <a:t>去势治疗〔ADT〕± 外放射治疗〔EBRT〕 治疗进展期/高危前列腺癌的III期临床研究</a:t>
            </a:r>
            <a:endParaRPr lang="zh-CN" altLang="en-US" sz="2845" i="0">
              <a:latin typeface="微软雅黑" charset="-122"/>
              <a:ea typeface="微软雅黑" charset="-122"/>
            </a:endParaRPr>
          </a:p>
        </p:txBody>
      </p:sp>
      <p:sp>
        <p:nvSpPr>
          <p:cNvPr id="2643" name="New shape"/>
          <p:cNvSpPr/>
          <p:nvPr/>
        </p:nvSpPr>
        <p:spPr>
          <a:xfrm>
            <a:off x="0" y="6713728"/>
            <a:ext cx="9290304" cy="254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3333CC"/>
                </a:solidFill>
                <a:latin typeface="Arial" pitchFamily="34" charset="0"/>
                <a:ea typeface="+mn-ea"/>
                <a:cs typeface="+mn-cs"/>
              </a:defRPr>
            </a:lvl1pPr>
            <a:lvl2pPr marL="457200" algn="l" defTabSz="914400" rtl="0" eaLnBrk="1" latinLnBrk="0" hangingPunct="1">
              <a:defRPr sz="1800" kern="1200">
                <a:solidFill>
                  <a:srgbClr val="3333CC"/>
                </a:solidFill>
                <a:latin typeface="Arial" pitchFamily="34" charset="0"/>
                <a:ea typeface="+mn-ea"/>
                <a:cs typeface="+mn-cs"/>
              </a:defRPr>
            </a:lvl2pPr>
            <a:lvl3pPr marL="914400" algn="l" defTabSz="914400" rtl="0" eaLnBrk="1" latinLnBrk="0" hangingPunct="1">
              <a:defRPr sz="1800" kern="1200">
                <a:solidFill>
                  <a:srgbClr val="3333CC"/>
                </a:solidFill>
                <a:latin typeface="Arial" pitchFamily="34" charset="0"/>
                <a:ea typeface="+mn-ea"/>
                <a:cs typeface="+mn-cs"/>
              </a:defRPr>
            </a:lvl3pPr>
            <a:lvl4pPr marL="1371600" algn="l" defTabSz="914400" rtl="0" eaLnBrk="1" latinLnBrk="0" hangingPunct="1">
              <a:defRPr sz="1800" kern="1200">
                <a:solidFill>
                  <a:srgbClr val="3333CC"/>
                </a:solidFill>
                <a:latin typeface="Arial" pitchFamily="34" charset="0"/>
                <a:ea typeface="+mn-ea"/>
                <a:cs typeface="+mn-cs"/>
              </a:defRPr>
            </a:lvl4pPr>
            <a:lvl5pPr marL="1828800" algn="l" defTabSz="914400" rtl="0" eaLnBrk="1" latinLnBrk="0" hangingPunct="1">
              <a:defRPr sz="1800" kern="1200">
                <a:solidFill>
                  <a:srgbClr val="3333CC"/>
                </a:solidFill>
                <a:latin typeface="Arial" pitchFamily="34" charset="0"/>
                <a:ea typeface="+mn-ea"/>
                <a:cs typeface="+mn-cs"/>
              </a:defRPr>
            </a:lvl5pPr>
            <a:lvl6pPr marL="2286000" algn="l" defTabSz="914400" rtl="0" eaLnBrk="1" latinLnBrk="0" hangingPunct="1">
              <a:defRPr sz="1800" kern="1200">
                <a:solidFill>
                  <a:srgbClr val="3333CC"/>
                </a:solidFill>
                <a:latin typeface="Arial" pitchFamily="34" charset="0"/>
                <a:ea typeface="+mn-ea"/>
                <a:cs typeface="+mn-cs"/>
              </a:defRPr>
            </a:lvl6pPr>
            <a:lvl7pPr marL="2743200" algn="l" defTabSz="914400" rtl="0" eaLnBrk="1" latinLnBrk="0" hangingPunct="1">
              <a:defRPr sz="1800" kern="1200">
                <a:solidFill>
                  <a:srgbClr val="3333CC"/>
                </a:solidFill>
                <a:latin typeface="Arial" pitchFamily="34" charset="0"/>
                <a:ea typeface="+mn-ea"/>
                <a:cs typeface="+mn-cs"/>
              </a:defRPr>
            </a:lvl7pPr>
            <a:lvl8pPr marL="3200400" algn="l" defTabSz="914400" rtl="0" eaLnBrk="1" latinLnBrk="0" hangingPunct="1">
              <a:defRPr sz="1800" kern="1200">
                <a:solidFill>
                  <a:srgbClr val="3333CC"/>
                </a:solidFill>
                <a:latin typeface="Arial" pitchFamily="34" charset="0"/>
                <a:ea typeface="+mn-ea"/>
                <a:cs typeface="+mn-cs"/>
              </a:defRPr>
            </a:lvl8pPr>
            <a:lvl9pPr marL="3657600" algn="l" defTabSz="914400" rtl="0" eaLnBrk="1" latinLnBrk="0" hangingPunct="1">
              <a:defRPr sz="1800" kern="1200">
                <a:solidFill>
                  <a:srgbClr val="3333CC"/>
                </a:solidFill>
                <a:latin typeface="Arial" pitchFamily="34" charset="0"/>
                <a:ea typeface="+mn-ea"/>
                <a:cs typeface="+mn-cs"/>
              </a:defRPr>
            </a:lvl9pPr>
          </a:lstStyle>
          <a:p>
            <a:pPr algn="ctr"/>
            <a:r>
              <a:rPr sz="800" b="0">
                <a:solidFill>
                  <a:srgbClr val="000000"/>
                </a:solidFill>
              </a:rPr>
              <a:t>第十八页，共四十一页。</a:t>
            </a: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645" name="Rectangle 2"/>
          <p:cNvSpPr/>
          <p:nvPr>
            <p:ph type="title" idx="4294967295"/>
          </p:nvPr>
        </p:nvSpPr>
        <p:spPr>
          <a:xfrm>
            <a:off x="235483" y="198387"/>
            <a:ext cx="8361274" cy="837095"/>
          </a:xfrm>
          <a:prstGeom prst="rect">
            <a:avLst/>
          </a:prstGeom>
          <a:noFill/>
          <a:ln cap="flat">
            <a:noFill/>
            <a:prstDash val="solid"/>
            <a:miter lim="800000"/>
            <a:headEnd type="none" w="med" len="med"/>
            <a:tailEnd type="none" w="med" len="med"/>
          </a:ln>
        </p:spPr>
        <p:txBody>
          <a:bodyPr vert="horz" wrap="square" lIns="91440" tIns="45720" rIns="91440" bIns="45720" anchor="ctr" anchorCtr="0"/>
          <a:lstStyle>
            <a:lvl1pPr marL="0" indent="0" algn="l" defTabSz="929030" rtl="0" eaLnBrk="1" fontAlgn="base" hangingPunct="1">
              <a:lnSpc>
                <a:spcPct val="100000"/>
              </a:lnSpc>
              <a:spcBef>
                <a:spcPct val="0"/>
              </a:spcBef>
              <a:spcAft>
                <a:spcPct val="0"/>
              </a:spcAft>
              <a:buClrTx/>
              <a:buSzTx/>
              <a:buFontTx/>
              <a:buNone/>
              <a:defRPr kumimoji="0" lang="en-GB" altLang="en-US" sz="3251" b="1" i="1" u="none">
                <a:solidFill>
                  <a:schemeClr val="tx1"/>
                </a:solidFill>
                <a:latin typeface="Arial" pitchFamily="34" charset="0"/>
              </a:defRPr>
            </a:lvl1pPr>
          </a:lstStyle>
          <a:p>
            <a:pPr lvl="0"/>
            <a:r>
              <a:rPr lang="en-US" altLang="zh-CN" sz="2545" i="0">
                <a:solidFill>
                  <a:srgbClr val="0001D4"/>
                </a:solidFill>
                <a:ea typeface="宋体" charset="-122"/>
              </a:rPr>
              <a:t>NCIC CTG PR.3/MRC PR07/SWOG JPR3</a:t>
            </a:r>
            <a:endParaRPr lang="en-US" altLang="zh-CN" sz="2845" i="0">
              <a:ea typeface="宋体" charset="-122"/>
            </a:endParaRPr>
          </a:p>
        </p:txBody>
      </p:sp>
      <p:sp>
        <p:nvSpPr>
          <p:cNvPr id="2646" name="Rectangle 3"/>
          <p:cNvSpPr/>
          <p:nvPr>
            <p:ph type="body" idx="4294967295"/>
          </p:nvPr>
        </p:nvSpPr>
        <p:spPr>
          <a:xfrm>
            <a:off x="254838" y="1646772"/>
            <a:ext cx="8348371" cy="4396765"/>
          </a:xfrm>
          <a:prstGeom prst="rect">
            <a:avLst/>
          </a:prstGeom>
          <a:noFill/>
          <a:ln cap="flat">
            <a:noFill/>
            <a:prstDash val="solid"/>
            <a:miter lim="800000"/>
            <a:headEnd type="none" w="med" len="med"/>
            <a:tailEnd type="none" w="med" len="med"/>
          </a:ln>
        </p:spPr>
        <p:txBody>
          <a:bodyPr vert="horz" wrap="square" lIns="91440" tIns="45720" rIns="91440" bIns="45720" anchor="t" anchorCtr="0"/>
          <a:lstStyle>
            <a:lvl1pPr marL="369355" indent="-369355" algn="l" defTabSz="929030" rtl="0" eaLnBrk="1" fontAlgn="base" hangingPunct="1">
              <a:lnSpc>
                <a:spcPct val="100000"/>
              </a:lnSpc>
              <a:spcBef>
                <a:spcPct val="0"/>
              </a:spcBef>
              <a:spcAft>
                <a:spcPct val="20000"/>
              </a:spcAft>
              <a:buClr>
                <a:srgbClr val="E9B113"/>
              </a:buClr>
              <a:buSzTx/>
              <a:buFont typeface="Wingdings" charset="2"/>
              <a:buChar char=""/>
              <a:defRPr kumimoji="0" lang="en-GB" altLang="en-US" sz="2438" b="1" i="0" u="none">
                <a:solidFill>
                  <a:schemeClr val="tx1"/>
                </a:solidFill>
                <a:latin typeface="Arial" pitchFamily="34" charset="0"/>
              </a:defRPr>
            </a:lvl1pPr>
            <a:lvl2pPr marL="624192" indent="-253226" algn="l" defTabSz="929030" rtl="0" eaLnBrk="1" fontAlgn="base" hangingPunct="1">
              <a:lnSpc>
                <a:spcPct val="100000"/>
              </a:lnSpc>
              <a:spcBef>
                <a:spcPct val="0"/>
              </a:spcBef>
              <a:spcAft>
                <a:spcPct val="20000"/>
              </a:spcAft>
              <a:buClr>
                <a:srgbClr val="E9B113"/>
              </a:buClr>
              <a:buSzTx/>
              <a:buFont typeface="Arial" pitchFamily="34" charset="0"/>
              <a:buChar char="–"/>
              <a:defRPr kumimoji="0" lang="en-GB" altLang="en-US" sz="2032" b="1" i="0" u="none">
                <a:solidFill>
                  <a:schemeClr val="tx1"/>
                </a:solidFill>
                <a:latin typeface="Arial" pitchFamily="34" charset="0"/>
              </a:defRPr>
            </a:lvl2pPr>
            <a:lvl3pPr marL="885483" indent="-259677" algn="l" defTabSz="929030" rtl="0" eaLnBrk="1" fontAlgn="base" hangingPunct="1">
              <a:lnSpc>
                <a:spcPct val="100000"/>
              </a:lnSpc>
              <a:spcBef>
                <a:spcPct val="0"/>
              </a:spcBef>
              <a:spcAft>
                <a:spcPct val="20000"/>
              </a:spcAft>
              <a:buClr>
                <a:srgbClr val="E9B113"/>
              </a:buClr>
              <a:buSzTx/>
              <a:buFontTx/>
              <a:buChar char="•"/>
              <a:defRPr kumimoji="0" lang="en-GB" altLang="en-US" sz="2032" b="1" i="0" u="none">
                <a:solidFill>
                  <a:schemeClr val="tx1"/>
                </a:solidFill>
                <a:latin typeface="Arial" pitchFamily="34" charset="0"/>
              </a:defRPr>
            </a:lvl3pPr>
            <a:lvl4pPr marL="1785480" indent="-232258" algn="l" defTabSz="929030" rtl="0" eaLnBrk="1" fontAlgn="base" hangingPunct="1">
              <a:lnSpc>
                <a:spcPct val="90000"/>
              </a:lnSpc>
              <a:spcBef>
                <a:spcPct val="20000"/>
              </a:spcBef>
              <a:spcAft>
                <a:spcPct val="0"/>
              </a:spcAft>
              <a:buClr>
                <a:srgbClr val="AA800E"/>
              </a:buClr>
              <a:buSzTx/>
              <a:buFont typeface="Times New Roman" charset="0"/>
              <a:buChar char="s"/>
              <a:defRPr kumimoji="0" lang="en-GB" altLang="en-US" sz="2032" b="0" i="0" u="none">
                <a:solidFill>
                  <a:srgbClr val="3333CC"/>
                </a:solidFill>
                <a:latin typeface="Arial" pitchFamily="34" charset="0"/>
              </a:defRPr>
            </a:lvl4pPr>
            <a:lvl5pPr marL="2199996" indent="-232258" algn="l" defTabSz="929030" rtl="0" eaLnBrk="1" fontAlgn="base" hangingPunct="1">
              <a:lnSpc>
                <a:spcPct val="90000"/>
              </a:lnSpc>
              <a:spcBef>
                <a:spcPct val="20000"/>
              </a:spcBef>
              <a:spcAft>
                <a:spcPct val="0"/>
              </a:spcAft>
              <a:buClr>
                <a:srgbClr val="AA800E"/>
              </a:buClr>
              <a:buSzTx/>
              <a:buFontTx/>
              <a:buChar char="»"/>
              <a:defRPr kumimoji="0" lang="en-GB" altLang="en-US" sz="2032" b="0" i="0" u="none">
                <a:solidFill>
                  <a:srgbClr val="3333CC"/>
                </a:solidFill>
                <a:latin typeface="Arial" pitchFamily="34" charset="0"/>
              </a:defRPr>
            </a:lvl5pPr>
          </a:lstStyle>
          <a:p>
            <a:pPr marL="346773" lvl="0" indent="-346773">
              <a:spcBef>
                <a:spcPct val="30000"/>
              </a:spcBef>
              <a:buNone/>
            </a:pPr>
            <a:r>
              <a:rPr lang="zh-CN" altLang="en-US">
                <a:solidFill>
                  <a:srgbClr val="0001D4"/>
                </a:solidFill>
                <a:latin typeface="微软雅黑" charset="-122"/>
                <a:ea typeface="微软雅黑" charset="-122"/>
              </a:rPr>
              <a:t>研究目标：</a:t>
            </a:r>
            <a:endParaRPr lang="zh-CN" altLang="en-US">
              <a:latin typeface="微软雅黑" charset="-122"/>
              <a:ea typeface="微软雅黑" charset="-122"/>
            </a:endParaRPr>
          </a:p>
          <a:p>
            <a:pPr marL="346773" lvl="0" indent="-346773">
              <a:spcBef>
                <a:spcPct val="30000"/>
              </a:spcBef>
              <a:buNone/>
            </a:pPr>
            <a:r>
              <a:rPr lang="zh-CN" altLang="en-US">
                <a:solidFill>
                  <a:srgbClr val="0001D4"/>
                </a:solidFill>
                <a:latin typeface="微软雅黑" charset="-122"/>
                <a:ea typeface="微软雅黑" charset="-122"/>
              </a:rPr>
              <a:t>    评价局部进展期/高危前列腺癌患者EBRT联合ADT治疗对以下因素的影响：</a:t>
            </a:r>
            <a:endParaRPr lang="zh-CN" altLang="en-US">
              <a:latin typeface="微软雅黑" charset="-122"/>
              <a:ea typeface="微软雅黑" charset="-122"/>
            </a:endParaRPr>
          </a:p>
          <a:p>
            <a:pPr marL="346773" lvl="0" indent="-346773">
              <a:spcBef>
                <a:spcPct val="30000"/>
              </a:spcBef>
              <a:buNone/>
            </a:pPr>
            <a:endParaRPr lang="zh-CN" altLang="en-US">
              <a:latin typeface="微软雅黑" charset="-122"/>
              <a:ea typeface="微软雅黑" charset="-122"/>
            </a:endParaRPr>
          </a:p>
          <a:p>
            <a:pPr marL="346773" lvl="0" indent="-346773">
              <a:spcBef>
                <a:spcPct val="30000"/>
              </a:spcBef>
              <a:buNone/>
            </a:pPr>
            <a:r>
              <a:rPr lang="zh-CN" altLang="en-US">
                <a:solidFill>
                  <a:srgbClr val="0001D4"/>
                </a:solidFill>
                <a:latin typeface="微软雅黑" charset="-122"/>
                <a:ea typeface="微软雅黑" charset="-122"/>
              </a:rPr>
              <a:t>     主要终点： 总生存</a:t>
            </a:r>
            <a:endParaRPr lang="zh-CN" altLang="en-US">
              <a:latin typeface="微软雅黑" charset="-122"/>
              <a:ea typeface="微软雅黑" charset="-122"/>
            </a:endParaRPr>
          </a:p>
          <a:p>
            <a:pPr marL="346773" lvl="0" indent="-346773">
              <a:spcBef>
                <a:spcPct val="30000"/>
              </a:spcBef>
              <a:buNone/>
            </a:pPr>
            <a:r>
              <a:rPr lang="zh-CN" altLang="en-US">
                <a:solidFill>
                  <a:srgbClr val="0001D4"/>
                </a:solidFill>
                <a:latin typeface="微软雅黑" charset="-122"/>
                <a:ea typeface="微软雅黑" charset="-122"/>
              </a:rPr>
              <a:t>     次要终点： 疾病特异性生存疾病进展时间</a:t>
            </a:r>
            <a:endParaRPr lang="zh-CN" altLang="en-US">
              <a:latin typeface="微软雅黑" charset="-122"/>
              <a:ea typeface="微软雅黑" charset="-122"/>
            </a:endParaRPr>
          </a:p>
          <a:p>
            <a:pPr marL="346773" lvl="0" indent="-346773">
              <a:spcBef>
                <a:spcPct val="30000"/>
              </a:spcBef>
              <a:buNone/>
            </a:pPr>
            <a:r>
              <a:rPr lang="zh-CN" altLang="en-US">
                <a:solidFill>
                  <a:srgbClr val="0001D4"/>
                </a:solidFill>
                <a:latin typeface="微软雅黑" charset="-122"/>
                <a:ea typeface="微软雅黑" charset="-122"/>
              </a:rPr>
              <a:t>                           局部病症控制</a:t>
            </a:r>
            <a:endParaRPr lang="zh-CN" altLang="en-US">
              <a:latin typeface="微软雅黑" charset="-122"/>
              <a:ea typeface="微软雅黑" charset="-122"/>
            </a:endParaRPr>
          </a:p>
          <a:p>
            <a:pPr marL="346773" lvl="0" indent="-346773">
              <a:spcBef>
                <a:spcPct val="30000"/>
              </a:spcBef>
              <a:buNone/>
            </a:pPr>
            <a:r>
              <a:rPr lang="zh-CN" altLang="en-US">
                <a:solidFill>
                  <a:srgbClr val="0001D4"/>
                </a:solidFill>
                <a:latin typeface="微软雅黑" charset="-122"/>
                <a:ea typeface="微软雅黑" charset="-122"/>
              </a:rPr>
              <a:t>                            生活质量</a:t>
            </a:r>
            <a:endParaRPr lang="zh-CN" altLang="en-US">
              <a:latin typeface="微软雅黑" charset="-122"/>
              <a:ea typeface="微软雅黑" charset="-122"/>
            </a:endParaRPr>
          </a:p>
        </p:txBody>
      </p:sp>
      <p:sp>
        <p:nvSpPr>
          <p:cNvPr id="2647" name="Text Box 4"/>
          <p:cNvSpPr/>
          <p:nvPr/>
        </p:nvSpPr>
        <p:spPr bwMode="auto">
          <a:xfrm>
            <a:off x="304839" y="779031"/>
            <a:ext cx="1658061" cy="682256"/>
          </a:xfrm>
          <a:prstGeom prst="rect">
            <a:avLst/>
          </a:prstGeom>
          <a:noFill/>
          <a:ln cap="flat">
            <a:noFill/>
            <a:prstDash val="solid"/>
            <a:miter lim="800000"/>
            <a:headEnd type="none" w="med" len="med"/>
            <a:tailEnd type="none" w="med" len="med"/>
          </a:ln>
        </p:spPr>
        <p:txBody>
          <a:bodyPr/>
          <a:lstStyle>
            <a:defPPr>
              <a:defRPr lang="en-GB"/>
            </a:defPPr>
            <a:lvl1pPr marL="0"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1pPr>
            <a:lvl2pPr marL="464515"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2pPr>
            <a:lvl3pPr marL="929030"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3pPr>
            <a:lvl4pPr marL="1393546"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4pPr>
            <a:lvl5pPr marL="1858061" indent="0" algn="l" defTabSz="929030" rtl="0" eaLnBrk="1" fontAlgn="base" latinLnBrk="0" hangingPunct="1">
              <a:lnSpc>
                <a:spcPct val="100000"/>
              </a:lnSpc>
              <a:spcBef>
                <a:spcPct val="0"/>
              </a:spcBef>
              <a:spcAft>
                <a:spcPct val="0"/>
              </a:spcAft>
              <a:buClrTx/>
              <a:buSzTx/>
              <a:buFontTx/>
              <a:buNone/>
              <a:defRPr kumimoji="0" lang="en-GB" altLang="en-US" sz="1829" b="0" i="0" u="none" kern="1200">
                <a:solidFill>
                  <a:schemeClr val="tx1"/>
                </a:solidFill>
                <a:latin typeface="Arial" pitchFamily="34" charset="0"/>
                <a:ea typeface="Arial" pitchFamily="34" charset="0"/>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ctr"/>
            <a:endParaRPr lang="en-US" altLang="en-US" sz="3861" b="1">
              <a:solidFill>
                <a:srgbClr val="FFFFF9"/>
              </a:solidFill>
              <a:effectLst>
                <a:outerShdw blurRad="38100" dist="38100" dir="2700000" algn="tl">
                  <a:srgbClr val="000000"/>
                </a:outerShdw>
              </a:effectLst>
              <a:latin typeface="Calibri"/>
            </a:endParaRPr>
          </a:p>
        </p:txBody>
      </p:sp>
      <p:sp>
        <p:nvSpPr>
          <p:cNvPr id="2648" name="New shape"/>
          <p:cNvSpPr/>
          <p:nvPr/>
        </p:nvSpPr>
        <p:spPr>
          <a:xfrm>
            <a:off x="0" y="6713728"/>
            <a:ext cx="9290304" cy="254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3333CC"/>
                </a:solidFill>
                <a:latin typeface="Arial" pitchFamily="34" charset="0"/>
                <a:ea typeface="+mn-ea"/>
                <a:cs typeface="+mn-cs"/>
              </a:defRPr>
            </a:lvl1pPr>
            <a:lvl2pPr marL="457200" algn="l" defTabSz="914400" rtl="0" eaLnBrk="1" latinLnBrk="0" hangingPunct="1">
              <a:defRPr sz="1800" kern="1200">
                <a:solidFill>
                  <a:srgbClr val="3333CC"/>
                </a:solidFill>
                <a:latin typeface="Arial" pitchFamily="34" charset="0"/>
                <a:ea typeface="+mn-ea"/>
                <a:cs typeface="+mn-cs"/>
              </a:defRPr>
            </a:lvl2pPr>
            <a:lvl3pPr marL="914400" algn="l" defTabSz="914400" rtl="0" eaLnBrk="1" latinLnBrk="0" hangingPunct="1">
              <a:defRPr sz="1800" kern="1200">
                <a:solidFill>
                  <a:srgbClr val="3333CC"/>
                </a:solidFill>
                <a:latin typeface="Arial" pitchFamily="34" charset="0"/>
                <a:ea typeface="+mn-ea"/>
                <a:cs typeface="+mn-cs"/>
              </a:defRPr>
            </a:lvl3pPr>
            <a:lvl4pPr marL="1371600" algn="l" defTabSz="914400" rtl="0" eaLnBrk="1" latinLnBrk="0" hangingPunct="1">
              <a:defRPr sz="1800" kern="1200">
                <a:solidFill>
                  <a:srgbClr val="3333CC"/>
                </a:solidFill>
                <a:latin typeface="Arial" pitchFamily="34" charset="0"/>
                <a:ea typeface="+mn-ea"/>
                <a:cs typeface="+mn-cs"/>
              </a:defRPr>
            </a:lvl4pPr>
            <a:lvl5pPr marL="1828800" algn="l" defTabSz="914400" rtl="0" eaLnBrk="1" latinLnBrk="0" hangingPunct="1">
              <a:defRPr sz="1800" kern="1200">
                <a:solidFill>
                  <a:srgbClr val="3333CC"/>
                </a:solidFill>
                <a:latin typeface="Arial" pitchFamily="34" charset="0"/>
                <a:ea typeface="+mn-ea"/>
                <a:cs typeface="+mn-cs"/>
              </a:defRPr>
            </a:lvl5pPr>
            <a:lvl6pPr marL="2286000" algn="l" defTabSz="914400" rtl="0" eaLnBrk="1" latinLnBrk="0" hangingPunct="1">
              <a:defRPr sz="1800" kern="1200">
                <a:solidFill>
                  <a:srgbClr val="3333CC"/>
                </a:solidFill>
                <a:latin typeface="Arial" pitchFamily="34" charset="0"/>
                <a:ea typeface="+mn-ea"/>
                <a:cs typeface="+mn-cs"/>
              </a:defRPr>
            </a:lvl6pPr>
            <a:lvl7pPr marL="2743200" algn="l" defTabSz="914400" rtl="0" eaLnBrk="1" latinLnBrk="0" hangingPunct="1">
              <a:defRPr sz="1800" kern="1200">
                <a:solidFill>
                  <a:srgbClr val="3333CC"/>
                </a:solidFill>
                <a:latin typeface="Arial" pitchFamily="34" charset="0"/>
                <a:ea typeface="+mn-ea"/>
                <a:cs typeface="+mn-cs"/>
              </a:defRPr>
            </a:lvl7pPr>
            <a:lvl8pPr marL="3200400" algn="l" defTabSz="914400" rtl="0" eaLnBrk="1" latinLnBrk="0" hangingPunct="1">
              <a:defRPr sz="1800" kern="1200">
                <a:solidFill>
                  <a:srgbClr val="3333CC"/>
                </a:solidFill>
                <a:latin typeface="Arial" pitchFamily="34" charset="0"/>
                <a:ea typeface="+mn-ea"/>
                <a:cs typeface="+mn-cs"/>
              </a:defRPr>
            </a:lvl8pPr>
            <a:lvl9pPr marL="3657600" algn="l" defTabSz="914400" rtl="0" eaLnBrk="1" latinLnBrk="0" hangingPunct="1">
              <a:defRPr sz="1800" kern="1200">
                <a:solidFill>
                  <a:srgbClr val="3333CC"/>
                </a:solidFill>
                <a:latin typeface="Arial" pitchFamily="34" charset="0"/>
                <a:ea typeface="+mn-ea"/>
                <a:cs typeface="+mn-cs"/>
              </a:defRPr>
            </a:lvl9pPr>
          </a:lstStyle>
          <a:p>
            <a:pPr algn="ctr"/>
            <a:r>
              <a:rPr sz="800" b="0">
                <a:solidFill>
                  <a:srgbClr val="000000"/>
                </a:solidFill>
              </a:rPr>
              <a:t>第十九页，共四十一页。</a:t>
            </a:r>
          </a:p>
        </p:txBody>
      </p:sp>
    </p:spTree>
  </p:cSld>
  <p:clrMapOvr>
    <a:masterClrMapping/>
  </p:clrMapOvr>
  <mc:AlternateContent>
    <mc:Choice xmlns:p14="http://schemas.microsoft.com/office/powerpoint/2010/main" Requires="p14">
      <p:transition p14:dur="100">
        <p:cut/>
      </p:transition>
    </mc:Choice>
    <mc:Fallback>
      <p:transition>
        <p:cut/>
      </p:transition>
    </mc:Fallback>
  </mc:AlternateContent>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650" name=""/>
          <p:cNvSpPr/>
          <p:nvPr>
            <p:ph type="title" idx="4294967295"/>
          </p:nvPr>
        </p:nvSpPr>
        <p:spPr>
          <a:xfrm>
            <a:off x="235483" y="45161"/>
            <a:ext cx="8361274" cy="1161288"/>
          </a:xfrm>
          <a:prstGeom prst="rect">
            <a:avLst/>
          </a:prstGeom>
          <a:noFill/>
          <a:ln cap="flat">
            <a:noFill/>
            <a:prstDash val="solid"/>
            <a:miter lim="800000"/>
            <a:headEnd type="none" w="med" len="med"/>
            <a:tailEnd type="none" w="med" len="med"/>
          </a:ln>
        </p:spPr>
        <p:txBody>
          <a:bodyPr anchor="ctr" anchorCtr="0"/>
          <a:lstStyle>
            <a:lvl1pPr marL="0" indent="0" algn="l" defTabSz="929030" rtl="0" eaLnBrk="1" fontAlgn="base" hangingPunct="1">
              <a:lnSpc>
                <a:spcPct val="100000"/>
              </a:lnSpc>
              <a:spcBef>
                <a:spcPct val="0"/>
              </a:spcBef>
              <a:spcAft>
                <a:spcPct val="0"/>
              </a:spcAft>
              <a:buClrTx/>
              <a:buSzTx/>
              <a:buFontTx/>
              <a:buNone/>
              <a:defRPr kumimoji="0" lang="en-GB" altLang="en-US" sz="3251" b="1" i="1" u="none">
                <a:solidFill>
                  <a:schemeClr val="tx1"/>
                </a:solidFill>
                <a:latin typeface="Arial" pitchFamily="34" charset="0"/>
              </a:defRPr>
            </a:lvl1pPr>
          </a:lstStyle>
          <a:p>
            <a:pPr lvl="0"/>
            <a:r>
              <a:rPr lang="zh-CN" altLang="en-US" i="0">
                <a:solidFill>
                  <a:srgbClr val="0001D4"/>
                </a:solidFill>
                <a:ea typeface="微软雅黑" charset="-122"/>
              </a:rPr>
              <a:t>治疗方案</a:t>
            </a:r>
            <a:endParaRPr lang="zh-CN" altLang="en-US" i="0">
              <a:ea typeface="微软雅黑" charset="-122"/>
            </a:endParaRPr>
          </a:p>
        </p:txBody>
      </p:sp>
      <p:sp>
        <p:nvSpPr>
          <p:cNvPr id="2651" name=""/>
          <p:cNvSpPr/>
          <p:nvPr>
            <p:ph type="body" idx="4294967295"/>
          </p:nvPr>
        </p:nvSpPr>
        <p:spPr>
          <a:xfrm>
            <a:off x="235483" y="1474191"/>
            <a:ext cx="8672564" cy="4719346"/>
          </a:xfrm>
          <a:prstGeom prst="rect">
            <a:avLst/>
          </a:prstGeom>
          <a:noFill/>
          <a:ln cap="flat">
            <a:noFill/>
            <a:prstDash val="solid"/>
            <a:miter lim="800000"/>
            <a:headEnd type="none" w="med" len="med"/>
            <a:tailEnd type="none" w="med" len="med"/>
          </a:ln>
        </p:spPr>
        <p:txBody>
          <a:bodyPr/>
          <a:lstStyle>
            <a:lvl1pPr marL="369355" indent="-369355" algn="l" defTabSz="929030" rtl="0" eaLnBrk="1" fontAlgn="base" hangingPunct="1">
              <a:lnSpc>
                <a:spcPct val="100000"/>
              </a:lnSpc>
              <a:spcBef>
                <a:spcPct val="0"/>
              </a:spcBef>
              <a:spcAft>
                <a:spcPct val="20000"/>
              </a:spcAft>
              <a:buClr>
                <a:srgbClr val="E9B113"/>
              </a:buClr>
              <a:buSzTx/>
              <a:buFont typeface="Wingdings" charset="2"/>
              <a:buChar char=""/>
              <a:defRPr kumimoji="0" lang="en-GB" altLang="en-US" sz="2438" b="1" i="0" u="none">
                <a:solidFill>
                  <a:schemeClr val="tx1"/>
                </a:solidFill>
                <a:latin typeface="Arial" pitchFamily="34" charset="0"/>
              </a:defRPr>
            </a:lvl1pPr>
            <a:lvl2pPr marL="624192" indent="-253226" algn="l" defTabSz="929030" rtl="0" eaLnBrk="1" fontAlgn="base" hangingPunct="1">
              <a:lnSpc>
                <a:spcPct val="100000"/>
              </a:lnSpc>
              <a:spcBef>
                <a:spcPct val="0"/>
              </a:spcBef>
              <a:spcAft>
                <a:spcPct val="20000"/>
              </a:spcAft>
              <a:buClr>
                <a:srgbClr val="E9B113"/>
              </a:buClr>
              <a:buSzTx/>
              <a:buFont typeface="Arial" pitchFamily="34" charset="0"/>
              <a:buChar char="–"/>
              <a:defRPr kumimoji="0" lang="en-GB" altLang="en-US" sz="2032" b="1" i="0" u="none">
                <a:solidFill>
                  <a:schemeClr val="tx1"/>
                </a:solidFill>
                <a:latin typeface="Arial" pitchFamily="34" charset="0"/>
              </a:defRPr>
            </a:lvl2pPr>
            <a:lvl3pPr marL="885483" indent="-259677" algn="l" defTabSz="929030" rtl="0" eaLnBrk="1" fontAlgn="base" hangingPunct="1">
              <a:lnSpc>
                <a:spcPct val="100000"/>
              </a:lnSpc>
              <a:spcBef>
                <a:spcPct val="0"/>
              </a:spcBef>
              <a:spcAft>
                <a:spcPct val="20000"/>
              </a:spcAft>
              <a:buClr>
                <a:srgbClr val="E9B113"/>
              </a:buClr>
              <a:buSzTx/>
              <a:buFontTx/>
              <a:buChar char="•"/>
              <a:defRPr kumimoji="0" lang="en-GB" altLang="en-US" sz="2032" b="1" i="0" u="none">
                <a:solidFill>
                  <a:schemeClr val="tx1"/>
                </a:solidFill>
                <a:latin typeface="Arial" pitchFamily="34" charset="0"/>
              </a:defRPr>
            </a:lvl3pPr>
            <a:lvl4pPr marL="1785480" indent="-232258" algn="l" defTabSz="929030" rtl="0" eaLnBrk="1" fontAlgn="base" hangingPunct="1">
              <a:lnSpc>
                <a:spcPct val="90000"/>
              </a:lnSpc>
              <a:spcBef>
                <a:spcPct val="20000"/>
              </a:spcBef>
              <a:spcAft>
                <a:spcPct val="0"/>
              </a:spcAft>
              <a:buClr>
                <a:srgbClr val="AA800E"/>
              </a:buClr>
              <a:buSzTx/>
              <a:buFont typeface="Times New Roman" charset="0"/>
              <a:buChar char="s"/>
              <a:defRPr kumimoji="0" lang="en-GB" altLang="en-US" sz="2032" b="0" i="0" u="none">
                <a:solidFill>
                  <a:srgbClr val="3333CC"/>
                </a:solidFill>
                <a:latin typeface="Arial" pitchFamily="34" charset="0"/>
              </a:defRPr>
            </a:lvl4pPr>
            <a:lvl5pPr marL="2199996" indent="-232258" algn="l" defTabSz="929030" rtl="0" eaLnBrk="1" fontAlgn="base" hangingPunct="1">
              <a:lnSpc>
                <a:spcPct val="90000"/>
              </a:lnSpc>
              <a:spcBef>
                <a:spcPct val="20000"/>
              </a:spcBef>
              <a:spcAft>
                <a:spcPct val="0"/>
              </a:spcAft>
              <a:buClr>
                <a:srgbClr val="AA800E"/>
              </a:buClr>
              <a:buSzTx/>
              <a:buFontTx/>
              <a:buChar char="»"/>
              <a:defRPr kumimoji="0" lang="en-GB" altLang="en-US" sz="2032" b="0" i="0" u="none">
                <a:solidFill>
                  <a:srgbClr val="3333CC"/>
                </a:solidFill>
                <a:latin typeface="Arial" pitchFamily="34" charset="0"/>
              </a:defRPr>
            </a:lvl5pPr>
          </a:lstStyle>
          <a:p>
            <a:pPr lvl="0">
              <a:lnSpc>
                <a:spcPct val="85000"/>
              </a:lnSpc>
            </a:pPr>
            <a:r>
              <a:rPr lang="zh-CN" altLang="en-US" b="0">
                <a:solidFill>
                  <a:srgbClr val="0001D4"/>
                </a:solidFill>
                <a:latin typeface="微软雅黑" charset="-122"/>
                <a:ea typeface="微软雅黑" charset="-122"/>
              </a:rPr>
              <a:t>去势治疗〔ADT〕</a:t>
            </a:r>
            <a:endParaRPr lang="zh-CN" altLang="en-US" b="0">
              <a:latin typeface="微软雅黑" charset="-122"/>
              <a:ea typeface="微软雅黑" charset="-122"/>
            </a:endParaRPr>
          </a:p>
          <a:p>
            <a:pPr lvl="0">
              <a:lnSpc>
                <a:spcPct val="85000"/>
              </a:lnSpc>
            </a:pPr>
            <a:r>
              <a:rPr lang="zh-CN" altLang="en-US" b="0">
                <a:solidFill>
                  <a:srgbClr val="0001D4"/>
                </a:solidFill>
                <a:latin typeface="微软雅黑" charset="-122"/>
                <a:ea typeface="微软雅黑" charset="-122"/>
              </a:rPr>
              <a:t>     双侧睾丸切除术  或</a:t>
            </a:r>
            <a:endParaRPr lang="zh-CN" altLang="en-US" b="0">
              <a:latin typeface="微软雅黑" charset="-122"/>
              <a:ea typeface="微软雅黑" charset="-122"/>
            </a:endParaRPr>
          </a:p>
          <a:p>
            <a:pPr lvl="0">
              <a:lnSpc>
                <a:spcPct val="85000"/>
              </a:lnSpc>
            </a:pPr>
            <a:r>
              <a:rPr lang="zh-CN" altLang="en-US" b="0">
                <a:solidFill>
                  <a:srgbClr val="0001D4"/>
                </a:solidFill>
                <a:latin typeface="微软雅黑" charset="-122"/>
                <a:ea typeface="微软雅黑" charset="-122"/>
              </a:rPr>
              <a:t>LHRH 拮抗剂</a:t>
            </a:r>
            <a:endParaRPr lang="zh-CN" altLang="en-US" b="0">
              <a:latin typeface="微软雅黑" charset="-122"/>
              <a:ea typeface="微软雅黑" charset="-122"/>
            </a:endParaRPr>
          </a:p>
          <a:p>
            <a:pPr lvl="0">
              <a:lnSpc>
                <a:spcPct val="85000"/>
              </a:lnSpc>
            </a:pPr>
            <a:r>
              <a:rPr lang="zh-CN" altLang="en-US" b="0">
                <a:solidFill>
                  <a:srgbClr val="0001D4"/>
                </a:solidFill>
                <a:latin typeface="微软雅黑" charset="-122"/>
                <a:ea typeface="微软雅黑" charset="-122"/>
              </a:rPr>
              <a:t>抗雄激素治疗2周, 可选择持续治疗</a:t>
            </a:r>
            <a:endParaRPr lang="zh-CN" altLang="en-US" b="0">
              <a:latin typeface="微软雅黑" charset="-122"/>
              <a:ea typeface="微软雅黑" charset="-122"/>
            </a:endParaRPr>
          </a:p>
          <a:p>
            <a:pPr lvl="0">
              <a:lnSpc>
                <a:spcPct val="85000"/>
              </a:lnSpc>
            </a:pPr>
            <a:endParaRPr lang="zh-CN" altLang="en-US" b="0">
              <a:latin typeface="微软雅黑" charset="-122"/>
              <a:ea typeface="微软雅黑" charset="-122"/>
            </a:endParaRPr>
          </a:p>
          <a:p>
            <a:pPr lvl="0">
              <a:lnSpc>
                <a:spcPct val="85000"/>
              </a:lnSpc>
            </a:pPr>
            <a:r>
              <a:rPr lang="zh-CN" altLang="en-US" b="0">
                <a:solidFill>
                  <a:srgbClr val="0001D4"/>
                </a:solidFill>
                <a:latin typeface="微软雅黑" charset="-122"/>
                <a:ea typeface="微软雅黑" charset="-122"/>
              </a:rPr>
              <a:t>放疗〔EBRT〕</a:t>
            </a:r>
            <a:endParaRPr lang="zh-CN" altLang="en-US" b="0">
              <a:latin typeface="微软雅黑" charset="-122"/>
              <a:ea typeface="微软雅黑" charset="-122"/>
            </a:endParaRPr>
          </a:p>
          <a:p>
            <a:pPr lvl="0">
              <a:lnSpc>
                <a:spcPct val="85000"/>
              </a:lnSpc>
            </a:pPr>
            <a:r>
              <a:rPr lang="zh-CN" altLang="en-US" b="0">
                <a:solidFill>
                  <a:srgbClr val="0001D4"/>
                </a:solidFill>
                <a:latin typeface="微软雅黑" charset="-122"/>
                <a:ea typeface="微软雅黑" charset="-122"/>
              </a:rPr>
              <a:t>盆腔放疗 45 Gy/25 次/5 周 </a:t>
            </a:r>
            <a:endParaRPr lang="zh-CN" altLang="en-US" b="0">
              <a:latin typeface="微软雅黑" charset="-122"/>
              <a:ea typeface="微软雅黑" charset="-122"/>
            </a:endParaRPr>
          </a:p>
          <a:p>
            <a:pPr lvl="0">
              <a:lnSpc>
                <a:spcPct val="85000"/>
              </a:lnSpc>
            </a:pPr>
            <a:r>
              <a:rPr lang="zh-CN" altLang="en-US" b="0">
                <a:solidFill>
                  <a:srgbClr val="0001D4"/>
                </a:solidFill>
                <a:latin typeface="微软雅黑" charset="-122"/>
                <a:ea typeface="微软雅黑" charset="-122"/>
              </a:rPr>
              <a:t>前列腺放疗 20-24 Gy/10-12 次/2-2.5 周</a:t>
            </a:r>
            <a:endParaRPr lang="zh-CN" altLang="en-US" b="0">
              <a:latin typeface="微软雅黑" charset="-122"/>
              <a:ea typeface="微软雅黑" charset="-122"/>
            </a:endParaRPr>
          </a:p>
          <a:p>
            <a:pPr lvl="0">
              <a:lnSpc>
                <a:spcPct val="85000"/>
              </a:lnSpc>
            </a:pPr>
            <a:r>
              <a:rPr lang="zh-CN" altLang="en-US" b="0">
                <a:solidFill>
                  <a:srgbClr val="0001D4"/>
                </a:solidFill>
                <a:latin typeface="微软雅黑" charset="-122"/>
                <a:ea typeface="微软雅黑" charset="-122"/>
              </a:rPr>
              <a:t>如果研究医生认为患者不适合行骨盆放疗，可只进行前列腺放疗</a:t>
            </a:r>
            <a:endParaRPr lang="zh-CN" altLang="en-US" b="0">
              <a:latin typeface="微软雅黑" charset="-122"/>
              <a:ea typeface="微软雅黑" charset="-122"/>
            </a:endParaRPr>
          </a:p>
        </p:txBody>
      </p:sp>
      <p:sp>
        <p:nvSpPr>
          <p:cNvPr id="2652" name="New shape"/>
          <p:cNvSpPr/>
          <p:nvPr/>
        </p:nvSpPr>
        <p:spPr>
          <a:xfrm>
            <a:off x="0" y="6713728"/>
            <a:ext cx="9290304" cy="254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3333CC"/>
                </a:solidFill>
                <a:latin typeface="Arial" pitchFamily="34" charset="0"/>
                <a:ea typeface="+mn-ea"/>
                <a:cs typeface="+mn-cs"/>
              </a:defRPr>
            </a:lvl1pPr>
            <a:lvl2pPr marL="457200" algn="l" defTabSz="914400" rtl="0" eaLnBrk="1" latinLnBrk="0" hangingPunct="1">
              <a:defRPr sz="1800" kern="1200">
                <a:solidFill>
                  <a:srgbClr val="3333CC"/>
                </a:solidFill>
                <a:latin typeface="Arial" pitchFamily="34" charset="0"/>
                <a:ea typeface="+mn-ea"/>
                <a:cs typeface="+mn-cs"/>
              </a:defRPr>
            </a:lvl2pPr>
            <a:lvl3pPr marL="914400" algn="l" defTabSz="914400" rtl="0" eaLnBrk="1" latinLnBrk="0" hangingPunct="1">
              <a:defRPr sz="1800" kern="1200">
                <a:solidFill>
                  <a:srgbClr val="3333CC"/>
                </a:solidFill>
                <a:latin typeface="Arial" pitchFamily="34" charset="0"/>
                <a:ea typeface="+mn-ea"/>
                <a:cs typeface="+mn-cs"/>
              </a:defRPr>
            </a:lvl3pPr>
            <a:lvl4pPr marL="1371600" algn="l" defTabSz="914400" rtl="0" eaLnBrk="1" latinLnBrk="0" hangingPunct="1">
              <a:defRPr sz="1800" kern="1200">
                <a:solidFill>
                  <a:srgbClr val="3333CC"/>
                </a:solidFill>
                <a:latin typeface="Arial" pitchFamily="34" charset="0"/>
                <a:ea typeface="+mn-ea"/>
                <a:cs typeface="+mn-cs"/>
              </a:defRPr>
            </a:lvl4pPr>
            <a:lvl5pPr marL="1828800" algn="l" defTabSz="914400" rtl="0" eaLnBrk="1" latinLnBrk="0" hangingPunct="1">
              <a:defRPr sz="1800" kern="1200">
                <a:solidFill>
                  <a:srgbClr val="3333CC"/>
                </a:solidFill>
                <a:latin typeface="Arial" pitchFamily="34" charset="0"/>
                <a:ea typeface="+mn-ea"/>
                <a:cs typeface="+mn-cs"/>
              </a:defRPr>
            </a:lvl5pPr>
            <a:lvl6pPr marL="2286000" algn="l" defTabSz="914400" rtl="0" eaLnBrk="1" latinLnBrk="0" hangingPunct="1">
              <a:defRPr sz="1800" kern="1200">
                <a:solidFill>
                  <a:srgbClr val="3333CC"/>
                </a:solidFill>
                <a:latin typeface="Arial" pitchFamily="34" charset="0"/>
                <a:ea typeface="+mn-ea"/>
                <a:cs typeface="+mn-cs"/>
              </a:defRPr>
            </a:lvl6pPr>
            <a:lvl7pPr marL="2743200" algn="l" defTabSz="914400" rtl="0" eaLnBrk="1" latinLnBrk="0" hangingPunct="1">
              <a:defRPr sz="1800" kern="1200">
                <a:solidFill>
                  <a:srgbClr val="3333CC"/>
                </a:solidFill>
                <a:latin typeface="Arial" pitchFamily="34" charset="0"/>
                <a:ea typeface="+mn-ea"/>
                <a:cs typeface="+mn-cs"/>
              </a:defRPr>
            </a:lvl7pPr>
            <a:lvl8pPr marL="3200400" algn="l" defTabSz="914400" rtl="0" eaLnBrk="1" latinLnBrk="0" hangingPunct="1">
              <a:defRPr sz="1800" kern="1200">
                <a:solidFill>
                  <a:srgbClr val="3333CC"/>
                </a:solidFill>
                <a:latin typeface="Arial" pitchFamily="34" charset="0"/>
                <a:ea typeface="+mn-ea"/>
                <a:cs typeface="+mn-cs"/>
              </a:defRPr>
            </a:lvl8pPr>
            <a:lvl9pPr marL="3657600" algn="l" defTabSz="914400" rtl="0" eaLnBrk="1" latinLnBrk="0" hangingPunct="1">
              <a:defRPr sz="1800" kern="1200">
                <a:solidFill>
                  <a:srgbClr val="3333CC"/>
                </a:solidFill>
                <a:latin typeface="Arial" pitchFamily="34" charset="0"/>
                <a:ea typeface="+mn-ea"/>
                <a:cs typeface="+mn-cs"/>
              </a:defRPr>
            </a:lvl9pPr>
          </a:lstStyle>
          <a:p>
            <a:pPr algn="ctr"/>
            <a:r>
              <a:rPr sz="800" b="0">
                <a:solidFill>
                  <a:srgbClr val="000000"/>
                </a:solidFill>
              </a:rPr>
              <a:t>第二十页，共四十一页。</a:t>
            </a:r>
          </a:p>
        </p:txBody>
      </p:sp>
    </p:spTree>
  </p:cSld>
  <p:clrMapOvr>
    <a:masterClrMapping/>
  </p:clrMapOvr>
  <mc:AlternateContent>
    <mc:Choice xmlns:p14="http://schemas.microsoft.com/office/powerpoint/2010/main" Requires="p14">
      <p:transition p14:dur="100">
        <p:cut/>
      </p:transition>
    </mc:Choice>
    <mc:Fallback>
      <p:transition>
        <p:cut/>
      </p:transition>
    </mc:Fallback>
  </mc:AlternateContent>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8020304" cy="5697728"/>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https://d.book118.com/758043124111006037</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第2母版">
  <a:themeElements>
    <a:clrScheme name=" overriden 10">
      <a:dk1>
        <a:srgbClr val="FFFFFF"/>
      </a:dk1>
      <a:lt1>
        <a:srgbClr val="3333CC"/>
      </a:lt1>
      <a:dk2>
        <a:srgbClr val="FFFFFF"/>
      </a:dk2>
      <a:lt2>
        <a:srgbClr val="808080"/>
      </a:lt2>
      <a:accent1>
        <a:srgbClr val="A78701"/>
      </a:accent1>
      <a:accent2>
        <a:srgbClr val="C4D6EC"/>
      </a:accent2>
      <a:accent3>
        <a:srgbClr val="9BBB59"/>
      </a:accent3>
      <a:accent4>
        <a:srgbClr val="8064A2"/>
      </a:accent4>
      <a:accent5>
        <a:srgbClr val="4BACC6"/>
      </a:accent5>
      <a:accent6>
        <a:srgbClr val="F79646"/>
      </a:accent6>
      <a:hlink>
        <a:srgbClr val="F3D173"/>
      </a:hlink>
      <a:folHlink>
        <a:srgbClr val="FF7C80"/>
      </a:folHlink>
    </a:clrScheme>
    <a:fontScheme name=" overriden">
      <a:majorFont>
        <a:latin typeface="Arial" pitchFamily="34" charset="0"/>
        <a:ea typeface="Arial" pitchFamily="34" charset="0"/>
        <a:cs typeface="Arial" pitchFamily="34" charset="0"/>
      </a:majorFont>
      <a:minorFont>
        <a:latin typeface="Arial" pitchFamily="34" charset="0"/>
        <a:ea typeface="Arial" pitchFamily="34" charset="0"/>
        <a:cs typeface="Arial" pitchFamily="34" charset="0"/>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prstClr val="black">
                <a:alpha val="38000"/>
              </a:prstClr>
            </a:outerShdw>
          </a:effectLst>
        </a:effectStyle>
        <a:effectStyle>
          <a:effectLst>
            <a:outerShdw blurRad="40000" dist="23000" dir="5400000" rotWithShape="0">
              <a:prstClr val="black">
                <a:alpha val="35000"/>
              </a:prstClr>
            </a:outerShdw>
          </a:effectLst>
        </a:effectStyle>
        <a:effectStyle>
          <a:effectLst>
            <a:outerShdw blurRad="40000" dist="23000" dir="5400000" rotWithShape="0">
              <a:prstClr val="black">
                <a:alpha val="35000"/>
              </a:prst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extraClrSchemeLst>
    <a:extraClrScheme>
      <a:clrScheme name=" overriden 1">
        <a:dk1>
          <a:srgbClr val="000000"/>
        </a:dk1>
        <a:lt1>
          <a:srgbClr val="FFFFFF"/>
        </a:lt1>
        <a:dk2>
          <a:srgbClr val="0000FF"/>
        </a:dk2>
        <a:lt2>
          <a:srgbClr val="FFFF00"/>
        </a:lt2>
        <a:accent1>
          <a:srgbClr val="FF9900"/>
        </a:accent1>
        <a:accent2>
          <a:srgbClr val="00FFFF"/>
        </a:accent2>
        <a:accent3>
          <a:srgbClr val="9BBB59"/>
        </a:accent3>
        <a:accent4>
          <a:srgbClr val="8064A2"/>
        </a:accent4>
        <a:accent5>
          <a:srgbClr val="4BACC6"/>
        </a:accent5>
        <a:accent6>
          <a:srgbClr val="F79646"/>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 overriden 2">
        <a:dk1>
          <a:srgbClr val="000000"/>
        </a:dk1>
        <a:lt1>
          <a:srgbClr val="FFFFFF"/>
        </a:lt1>
        <a:dk2>
          <a:srgbClr val="000000"/>
        </a:dk2>
        <a:lt2>
          <a:srgbClr val="808080"/>
        </a:lt2>
        <a:accent1>
          <a:srgbClr val="00CC99"/>
        </a:accent1>
        <a:accent2>
          <a:srgbClr val="3333CC"/>
        </a:accent2>
        <a:accent3>
          <a:srgbClr val="9BBB59"/>
        </a:accent3>
        <a:accent4>
          <a:srgbClr val="8064A2"/>
        </a:accent4>
        <a:accent5>
          <a:srgbClr val="4BACC6"/>
        </a:accent5>
        <a:accent6>
          <a:srgbClr val="F79646"/>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 overriden 3">
        <a:dk1>
          <a:srgbClr val="000000"/>
        </a:dk1>
        <a:lt1>
          <a:srgbClr val="FFFFFF"/>
        </a:lt1>
        <a:dk2>
          <a:srgbClr val="000000"/>
        </a:dk2>
        <a:lt2>
          <a:srgbClr val="333333"/>
        </a:lt2>
        <a:accent1>
          <a:srgbClr val="DDDDDD"/>
        </a:accent1>
        <a:accent2>
          <a:srgbClr val="808080"/>
        </a:accent2>
        <a:accent3>
          <a:srgbClr val="9BBB59"/>
        </a:accent3>
        <a:accent4>
          <a:srgbClr val="8064A2"/>
        </a:accent4>
        <a:accent5>
          <a:srgbClr val="4BACC6"/>
        </a:accent5>
        <a:accent6>
          <a:srgbClr val="F79646"/>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 overriden 4">
        <a:dk1>
          <a:srgbClr val="000000"/>
        </a:dk1>
        <a:lt1>
          <a:srgbClr val="FFFFCC"/>
        </a:lt1>
        <a:dk2>
          <a:srgbClr val="808000"/>
        </a:dk2>
        <a:lt2>
          <a:srgbClr val="666633"/>
        </a:lt2>
        <a:accent1>
          <a:srgbClr val="339933"/>
        </a:accent1>
        <a:accent2>
          <a:srgbClr val="800000"/>
        </a:accent2>
        <a:accent3>
          <a:srgbClr val="9BBB59"/>
        </a:accent3>
        <a:accent4>
          <a:srgbClr val="8064A2"/>
        </a:accent4>
        <a:accent5>
          <a:srgbClr val="4BACC6"/>
        </a:accent5>
        <a:accent6>
          <a:srgbClr val="F79646"/>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 overriden 5">
        <a:dk1>
          <a:srgbClr val="000000"/>
        </a:dk1>
        <a:lt1>
          <a:srgbClr val="FFFFFF"/>
        </a:lt1>
        <a:dk2>
          <a:srgbClr val="000000"/>
        </a:dk2>
        <a:lt2>
          <a:srgbClr val="808080"/>
        </a:lt2>
        <a:accent1>
          <a:srgbClr val="FFCC66"/>
        </a:accent1>
        <a:accent2>
          <a:srgbClr val="0000FF"/>
        </a:accent2>
        <a:accent3>
          <a:srgbClr val="9BBB59"/>
        </a:accent3>
        <a:accent4>
          <a:srgbClr val="8064A2"/>
        </a:accent4>
        <a:accent5>
          <a:srgbClr val="4BACC6"/>
        </a:accent5>
        <a:accent6>
          <a:srgbClr val="F79646"/>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 overriden 6">
        <a:dk1>
          <a:srgbClr val="000000"/>
        </a:dk1>
        <a:lt1>
          <a:srgbClr val="FFFFFF"/>
        </a:lt1>
        <a:dk2>
          <a:srgbClr val="000000"/>
        </a:dk2>
        <a:lt2>
          <a:srgbClr val="808080"/>
        </a:lt2>
        <a:accent1>
          <a:srgbClr val="C0C0C0"/>
        </a:accent1>
        <a:accent2>
          <a:srgbClr val="0066FF"/>
        </a:accent2>
        <a:accent3>
          <a:srgbClr val="9BBB59"/>
        </a:accent3>
        <a:accent4>
          <a:srgbClr val="8064A2"/>
        </a:accent4>
        <a:accent5>
          <a:srgbClr val="4BACC6"/>
        </a:accent5>
        <a:accent6>
          <a:srgbClr val="F79646"/>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 overriden 7">
        <a:dk1>
          <a:srgbClr val="000000"/>
        </a:dk1>
        <a:lt1>
          <a:srgbClr val="FFFFFF"/>
        </a:lt1>
        <a:dk2>
          <a:srgbClr val="000000"/>
        </a:dk2>
        <a:lt2>
          <a:srgbClr val="808080"/>
        </a:lt2>
        <a:accent1>
          <a:srgbClr val="3399FF"/>
        </a:accent1>
        <a:accent2>
          <a:srgbClr val="99FFCC"/>
        </a:accent2>
        <a:accent3>
          <a:srgbClr val="9BBB59"/>
        </a:accent3>
        <a:accent4>
          <a:srgbClr val="8064A2"/>
        </a:accent4>
        <a:accent5>
          <a:srgbClr val="4BACC6"/>
        </a:accent5>
        <a:accent6>
          <a:srgbClr val="F79646"/>
        </a:accent6>
        <a:hlink>
          <a:srgbClr val="CC00CC"/>
        </a:hlink>
        <a:folHlink>
          <a:srgbClr val="B2B2B2"/>
        </a:folHlink>
      </a:clrScheme>
      <a:clrMap bg1="lt1" tx1="dk1" bg2="lt2" tx2="dk2" accent1="accent1" accent2="accent2" accent3="accent3" accent4="accent4" accent5="accent5" accent6="accent6" hlink="hlink" folHlink="folHlink"/>
    </a:extraClrScheme>
    <a:extraClrScheme>
      <a:clrScheme name=" overriden 8">
        <a:dk1>
          <a:srgbClr val="3333CC"/>
        </a:dk1>
        <a:lt1>
          <a:srgbClr val="FFFFFF"/>
        </a:lt1>
        <a:dk2>
          <a:srgbClr val="808080"/>
        </a:dk2>
        <a:lt2>
          <a:srgbClr val="6377DC"/>
        </a:lt2>
        <a:accent1>
          <a:srgbClr val="A78701"/>
        </a:accent1>
        <a:accent2>
          <a:srgbClr val="C4D6EC"/>
        </a:accent2>
        <a:accent3>
          <a:srgbClr val="9BBB59"/>
        </a:accent3>
        <a:accent4>
          <a:srgbClr val="8064A2"/>
        </a:accent4>
        <a:accent5>
          <a:srgbClr val="4BACC6"/>
        </a:accent5>
        <a:accent6>
          <a:srgbClr val="F79646"/>
        </a:accent6>
        <a:hlink>
          <a:srgbClr val="AA800E"/>
        </a:hlink>
        <a:folHlink>
          <a:srgbClr val="FF7C80"/>
        </a:folHlink>
      </a:clrScheme>
      <a:clrMap bg1="lt1" tx1="dk1" bg2="dk2" tx2="lt2" accent1="accent1" accent2="accent2" accent3="accent3" accent4="accent4" accent5="accent5" accent6="accent6" hlink="hlink" folHlink="folHlink"/>
    </a:extraClrScheme>
    <a:extraClrScheme>
      <a:clrScheme name=" overriden 9">
        <a:dk1>
          <a:srgbClr val="3333CC"/>
        </a:dk1>
        <a:lt1>
          <a:srgbClr val="FFFFFF"/>
        </a:lt1>
        <a:dk2>
          <a:srgbClr val="808080"/>
        </a:dk2>
        <a:lt2>
          <a:srgbClr val="6377DC"/>
        </a:lt2>
        <a:accent1>
          <a:srgbClr val="A78701"/>
        </a:accent1>
        <a:accent2>
          <a:srgbClr val="C4D6EC"/>
        </a:accent2>
        <a:accent3>
          <a:srgbClr val="9BBB59"/>
        </a:accent3>
        <a:accent4>
          <a:srgbClr val="8064A2"/>
        </a:accent4>
        <a:accent5>
          <a:srgbClr val="4BACC6"/>
        </a:accent5>
        <a:accent6>
          <a:srgbClr val="F79646"/>
        </a:accent6>
        <a:hlink>
          <a:srgbClr val="F3D173"/>
        </a:hlink>
        <a:folHlink>
          <a:srgbClr val="FF7C80"/>
        </a:folHlink>
      </a:clrScheme>
      <a:clrMap bg1="lt1" tx1="dk1" bg2="dk2" tx2="lt2" accent1="accent1" accent2="accent2" accent3="accent3" accent4="accent4" accent5="accent5" accent6="accent6" hlink="hlink" folHlink="folHlink"/>
    </a:extraClrScheme>
    <a:extraClrScheme>
      <a:clrScheme name=" overriden 10">
        <a:dk1>
          <a:srgbClr val="FFFFFF"/>
        </a:dk1>
        <a:lt1>
          <a:srgbClr val="3333CC"/>
        </a:lt1>
        <a:dk2>
          <a:srgbClr val="FFFFFF"/>
        </a:dk2>
        <a:lt2>
          <a:srgbClr val="808080"/>
        </a:lt2>
        <a:accent1>
          <a:srgbClr val="A78701"/>
        </a:accent1>
        <a:accent2>
          <a:srgbClr val="C4D6EC"/>
        </a:accent2>
        <a:accent3>
          <a:srgbClr val="9BBB59"/>
        </a:accent3>
        <a:accent4>
          <a:srgbClr val="8064A2"/>
        </a:accent4>
        <a:accent5>
          <a:srgbClr val="4BACC6"/>
        </a:accent5>
        <a:accent6>
          <a:srgbClr val="F79646"/>
        </a:accent6>
        <a:hlink>
          <a:srgbClr val="F3D173"/>
        </a:hlink>
        <a:folHlink>
          <a:srgbClr val="FF7C80"/>
        </a:folHlink>
      </a:clrScheme>
      <a:clrMap bg1="lt1" tx1="dk1" bg2="lt2" tx2="dk2" accent1="accent1" accent2="accent2" accent3="accent3" accent4="accent4" accent5="accent5" accent6="accent6" hlink="hlink" folHlink="folHlink"/>
    </a:extraClrScheme>
  </a:extraClrSchemeLst>
</a:theme>
</file>

<file path=ppt/theme/theme3.xml><?xml version="1.0" encoding="utf-8"?>
<a:theme xmlns:r="http://schemas.openxmlformats.org/officeDocument/2006/relationships" xmlns:a="http://schemas.openxmlformats.org/drawingml/2006/main" name="第3母版">
  <a:themeElements>
    <a:clrScheme name=" overriden 8">
      <a:dk1>
        <a:srgbClr val="FFFFFF"/>
      </a:dk1>
      <a:lt1>
        <a:srgbClr val="000099"/>
      </a:lt1>
      <a:dk2>
        <a:srgbClr val="CCFFFF"/>
      </a:dk2>
      <a:lt2>
        <a:srgbClr val="003366"/>
      </a:lt2>
      <a:accent1>
        <a:srgbClr val="3366CC"/>
      </a:accent1>
      <a:accent2>
        <a:srgbClr val="00B000"/>
      </a:accent2>
      <a:accent3>
        <a:srgbClr val="9BBB59"/>
      </a:accent3>
      <a:accent4>
        <a:srgbClr val="8064A2"/>
      </a:accent4>
      <a:accent5>
        <a:srgbClr val="4BACC6"/>
      </a:accent5>
      <a:accent6>
        <a:srgbClr val="F79646"/>
      </a:accent6>
      <a:hlink>
        <a:srgbClr val="66CCFF"/>
      </a:hlink>
      <a:folHlink>
        <a:srgbClr val="FFE701"/>
      </a:folHlink>
    </a:clrScheme>
    <a:fontScheme name=" overriden">
      <a:majorFont>
        <a:latin typeface="Arial" pitchFamily="34" charset="0"/>
        <a:ea typeface="Arial" pitchFamily="34" charset="0"/>
        <a:cs typeface="Arial" pitchFamily="34" charset="0"/>
      </a:majorFont>
      <a:minorFont>
        <a:latin typeface="Arial" pitchFamily="34" charset="0"/>
        <a:ea typeface="Arial" pitchFamily="34" charset="0"/>
        <a:cs typeface="Arial" pitchFamily="34" charset="0"/>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prstClr val="black">
                <a:alpha val="38000"/>
              </a:prstClr>
            </a:outerShdw>
          </a:effectLst>
        </a:effectStyle>
        <a:effectStyle>
          <a:effectLst>
            <a:outerShdw blurRad="40000" dist="23000" dir="5400000" rotWithShape="0">
              <a:prstClr val="black">
                <a:alpha val="35000"/>
              </a:prstClr>
            </a:outerShdw>
          </a:effectLst>
        </a:effectStyle>
        <a:effectStyle>
          <a:effectLst>
            <a:outerShdw blurRad="40000" dist="23000" dir="5400000" rotWithShape="0">
              <a:prstClr val="black">
                <a:alpha val="35000"/>
              </a:prst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extraClrSchemeLst>
    <a:extraClrScheme>
      <a:clrScheme name=" overriden 1">
        <a:dk1>
          <a:srgbClr val="000000"/>
        </a:dk1>
        <a:lt1>
          <a:srgbClr val="FFFFFF"/>
        </a:lt1>
        <a:dk2>
          <a:srgbClr val="000000"/>
        </a:dk2>
        <a:lt2>
          <a:srgbClr val="808080"/>
        </a:lt2>
        <a:accent1>
          <a:srgbClr val="BBE0E3"/>
        </a:accent1>
        <a:accent2>
          <a:srgbClr val="333399"/>
        </a:accent2>
        <a:accent3>
          <a:srgbClr val="9BBB59"/>
        </a:accent3>
        <a:accent4>
          <a:srgbClr val="8064A2"/>
        </a:accent4>
        <a:accent5>
          <a:srgbClr val="4BACC6"/>
        </a:accent5>
        <a:accent6>
          <a:srgbClr val="F79646"/>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 overriden 2">
        <a:dk1>
          <a:srgbClr val="000000"/>
        </a:dk1>
        <a:lt1>
          <a:srgbClr val="FFFFFF"/>
        </a:lt1>
        <a:dk2>
          <a:srgbClr val="000000"/>
        </a:dk2>
        <a:lt2>
          <a:srgbClr val="969696"/>
        </a:lt2>
        <a:accent1>
          <a:srgbClr val="FBDF53"/>
        </a:accent1>
        <a:accent2>
          <a:srgbClr val="FF9966"/>
        </a:accent2>
        <a:accent3>
          <a:srgbClr val="9BBB59"/>
        </a:accent3>
        <a:accent4>
          <a:srgbClr val="8064A2"/>
        </a:accent4>
        <a:accent5>
          <a:srgbClr val="4BACC6"/>
        </a:accent5>
        <a:accent6>
          <a:srgbClr val="F79646"/>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 overriden 3">
        <a:dk1>
          <a:srgbClr val="000000"/>
        </a:dk1>
        <a:lt1>
          <a:srgbClr val="FFFFFF"/>
        </a:lt1>
        <a:dk2>
          <a:srgbClr val="000000"/>
        </a:dk2>
        <a:lt2>
          <a:srgbClr val="808080"/>
        </a:lt2>
        <a:accent1>
          <a:srgbClr val="99CCFF"/>
        </a:accent1>
        <a:accent2>
          <a:srgbClr val="CCCCFF"/>
        </a:accent2>
        <a:accent3>
          <a:srgbClr val="9BBB59"/>
        </a:accent3>
        <a:accent4>
          <a:srgbClr val="8064A2"/>
        </a:accent4>
        <a:accent5>
          <a:srgbClr val="4BACC6"/>
        </a:accent5>
        <a:accent6>
          <a:srgbClr val="F79646"/>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 overriden 4">
        <a:dk1>
          <a:srgbClr val="000000"/>
        </a:dk1>
        <a:lt1>
          <a:srgbClr val="DEF6F1"/>
        </a:lt1>
        <a:dk2>
          <a:srgbClr val="000000"/>
        </a:dk2>
        <a:lt2>
          <a:srgbClr val="969696"/>
        </a:lt2>
        <a:accent1>
          <a:srgbClr val="FFFFFF"/>
        </a:accent1>
        <a:accent2>
          <a:srgbClr val="8DC6FF"/>
        </a:accent2>
        <a:accent3>
          <a:srgbClr val="9BBB59"/>
        </a:accent3>
        <a:accent4>
          <a:srgbClr val="8064A2"/>
        </a:accent4>
        <a:accent5>
          <a:srgbClr val="4BACC6"/>
        </a:accent5>
        <a:accent6>
          <a:srgbClr val="F79646"/>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 overriden 5">
        <a:dk1>
          <a:srgbClr val="000000"/>
        </a:dk1>
        <a:lt1>
          <a:srgbClr val="FFFFD9"/>
        </a:lt1>
        <a:dk2>
          <a:srgbClr val="000000"/>
        </a:dk2>
        <a:lt2>
          <a:srgbClr val="777777"/>
        </a:lt2>
        <a:accent1>
          <a:srgbClr val="FFFFF7"/>
        </a:accent1>
        <a:accent2>
          <a:srgbClr val="33CCCC"/>
        </a:accent2>
        <a:accent3>
          <a:srgbClr val="9BBB59"/>
        </a:accent3>
        <a:accent4>
          <a:srgbClr val="8064A2"/>
        </a:accent4>
        <a:accent5>
          <a:srgbClr val="4BACC6"/>
        </a:accent5>
        <a:accent6>
          <a:srgbClr val="F79646"/>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 overriden 6">
        <a:dk1>
          <a:srgbClr val="005A58"/>
        </a:dk1>
        <a:lt1>
          <a:srgbClr val="FFFFFF"/>
        </a:lt1>
        <a:dk2>
          <a:srgbClr val="008080"/>
        </a:dk2>
        <a:lt2>
          <a:srgbClr val="FFFF99"/>
        </a:lt2>
        <a:accent1>
          <a:srgbClr val="006462"/>
        </a:accent1>
        <a:accent2>
          <a:srgbClr val="6D6FC7"/>
        </a:accent2>
        <a:accent3>
          <a:srgbClr val="9BBB59"/>
        </a:accent3>
        <a:accent4>
          <a:srgbClr val="8064A2"/>
        </a:accent4>
        <a:accent5>
          <a:srgbClr val="4BACC6"/>
        </a:accent5>
        <a:accent6>
          <a:srgbClr val="F79646"/>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 overriden 7">
        <a:dk1>
          <a:srgbClr val="5C1F00"/>
        </a:dk1>
        <a:lt1>
          <a:srgbClr val="FFFFFF"/>
        </a:lt1>
        <a:dk2>
          <a:srgbClr val="800000"/>
        </a:dk2>
        <a:lt2>
          <a:srgbClr val="DFD293"/>
        </a:lt2>
        <a:accent1>
          <a:srgbClr val="CC3300"/>
        </a:accent1>
        <a:accent2>
          <a:srgbClr val="BE7960"/>
        </a:accent2>
        <a:accent3>
          <a:srgbClr val="9BBB59"/>
        </a:accent3>
        <a:accent4>
          <a:srgbClr val="8064A2"/>
        </a:accent4>
        <a:accent5>
          <a:srgbClr val="4BACC6"/>
        </a:accent5>
        <a:accent6>
          <a:srgbClr val="F7964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 overriden 8">
        <a:dk1>
          <a:srgbClr val="FFFFFF"/>
        </a:dk1>
        <a:lt1>
          <a:srgbClr val="000099"/>
        </a:lt1>
        <a:dk2>
          <a:srgbClr val="CCFFFF"/>
        </a:dk2>
        <a:lt2>
          <a:srgbClr val="003366"/>
        </a:lt2>
        <a:accent1>
          <a:srgbClr val="3366CC"/>
        </a:accent1>
        <a:accent2>
          <a:srgbClr val="00B000"/>
        </a:accent2>
        <a:accent3>
          <a:srgbClr val="9BBB59"/>
        </a:accent3>
        <a:accent4>
          <a:srgbClr val="8064A2"/>
        </a:accent4>
        <a:accent5>
          <a:srgbClr val="4BACC6"/>
        </a:accent5>
        <a:accent6>
          <a:srgbClr val="F79646"/>
        </a:accent6>
        <a:hlink>
          <a:srgbClr val="66CCFF"/>
        </a:hlink>
        <a:folHlink>
          <a:srgbClr val="FFE701"/>
        </a:folHlink>
      </a:clrScheme>
      <a:clrMap bg1="lt1" tx1="dk1" bg2="lt2" tx2="dk2" accent1="accent1" accent2="accent2" accent3="accent3" accent4="accent4" accent5="accent5" accent6="accent6" hlink="hlink" folHlink="folHlink"/>
    </a:extraClrScheme>
    <a:extraClrScheme>
      <a:clrScheme name=" overriden 9">
        <a:dk1>
          <a:srgbClr val="000000"/>
        </a:dk1>
        <a:lt1>
          <a:srgbClr val="FFFFFF"/>
        </a:lt1>
        <a:dk2>
          <a:srgbClr val="336699"/>
        </a:dk2>
        <a:lt2>
          <a:srgbClr val="E3EBF1"/>
        </a:lt2>
        <a:accent1>
          <a:srgbClr val="003399"/>
        </a:accent1>
        <a:accent2>
          <a:srgbClr val="468A4B"/>
        </a:accent2>
        <a:accent3>
          <a:srgbClr val="9BBB59"/>
        </a:accent3>
        <a:accent4>
          <a:srgbClr val="8064A2"/>
        </a:accent4>
        <a:accent5>
          <a:srgbClr val="4BACC6"/>
        </a:accent5>
        <a:accent6>
          <a:srgbClr val="F79646"/>
        </a:accent6>
        <a:hlink>
          <a:srgbClr val="66CCFF"/>
        </a:hlink>
        <a:folHlink>
          <a:srgbClr val="F0E500"/>
        </a:folHlink>
      </a:clrScheme>
      <a:clrMap bg1="dk1" tx1="lt1" bg2="dk2" tx2="lt2" accent1="accent1" accent2="accent2" accent3="accent3" accent4="accent4" accent5="accent5" accent6="accent6" hlink="hlink" folHlink="folHlink"/>
    </a:extraClrScheme>
    <a:extraClrScheme>
      <a:clrScheme name=" overriden 10">
        <a:dk1>
          <a:srgbClr val="686B5D"/>
        </a:dk1>
        <a:lt1>
          <a:srgbClr val="FFFFFF"/>
        </a:lt1>
        <a:dk2>
          <a:srgbClr val="777777"/>
        </a:dk2>
        <a:lt2>
          <a:srgbClr val="D1D1CB"/>
        </a:lt2>
        <a:accent1>
          <a:srgbClr val="909082"/>
        </a:accent1>
        <a:accent2>
          <a:srgbClr val="809EA8"/>
        </a:accent2>
        <a:accent3>
          <a:srgbClr val="9BBB59"/>
        </a:accent3>
        <a:accent4>
          <a:srgbClr val="8064A2"/>
        </a:accent4>
        <a:accent5>
          <a:srgbClr val="4BACC6"/>
        </a:accent5>
        <a:accent6>
          <a:srgbClr val="F79646"/>
        </a:accent6>
        <a:hlink>
          <a:srgbClr val="FFCC66"/>
        </a:hlink>
        <a:folHlink>
          <a:srgbClr val="E9DCB9"/>
        </a:folHlink>
      </a:clrScheme>
      <a:clrMap bg1="dk1" tx1="lt1" bg2="dk2" tx2="lt2" accent1="accent1" accent2="accent2" accent3="accent3" accent4="accent4" accent5="accent5" accent6="accent6" hlink="hlink" folHlink="folHlink"/>
    </a:extraClrScheme>
    <a:extraClrScheme>
      <a:clrScheme name=" overriden 11">
        <a:dk1>
          <a:srgbClr val="3E3E5C"/>
        </a:dk1>
        <a:lt1>
          <a:srgbClr val="FFFFFF"/>
        </a:lt1>
        <a:dk2>
          <a:srgbClr val="666699"/>
        </a:dk2>
        <a:lt2>
          <a:srgbClr val="FFFFFF"/>
        </a:lt2>
        <a:accent1>
          <a:srgbClr val="60597B"/>
        </a:accent1>
        <a:accent2>
          <a:srgbClr val="6666FF"/>
        </a:accent2>
        <a:accent3>
          <a:srgbClr val="9BBB59"/>
        </a:accent3>
        <a:accent4>
          <a:srgbClr val="8064A2"/>
        </a:accent4>
        <a:accent5>
          <a:srgbClr val="4BACC6"/>
        </a:accent5>
        <a:accent6>
          <a:srgbClr val="F79646"/>
        </a:accent6>
        <a:hlink>
          <a:srgbClr val="99CCFF"/>
        </a:hlink>
        <a:folHlink>
          <a:srgbClr val="FFFF99"/>
        </a:folHlink>
      </a:clrScheme>
      <a:clrMap bg1="dk2" tx1="lt2" bg2="dk1" tx2="lt1" accent1="accent1" accent2="accent2" accent3="accent3" accent4="accent4" accent5="accent5" accent6="accent6" hlink="hlink" folHlink="folHlink"/>
    </a:extraClrScheme>
    <a:extraClrScheme>
      <a:clrScheme name=" overriden 12">
        <a:dk1>
          <a:srgbClr val="2D2015"/>
        </a:dk1>
        <a:lt1>
          <a:srgbClr val="FFFFFF"/>
        </a:lt1>
        <a:dk2>
          <a:srgbClr val="523E26"/>
        </a:dk2>
        <a:lt2>
          <a:srgbClr val="DFC08D"/>
        </a:lt2>
        <a:accent1>
          <a:srgbClr val="8C7B70"/>
        </a:accent1>
        <a:accent2>
          <a:srgbClr val="8F5F2F"/>
        </a:accent2>
        <a:accent3>
          <a:srgbClr val="9BBB59"/>
        </a:accent3>
        <a:accent4>
          <a:srgbClr val="8064A2"/>
        </a:accent4>
        <a:accent5>
          <a:srgbClr val="4BACC6"/>
        </a:accent5>
        <a:accent6>
          <a:srgbClr val="F79646"/>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266</Paragraphs>
  <Slides>21</Slides>
  <Notes>0</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21</vt:i4>
      </vt:variant>
    </vt:vector>
  </HeadingPairs>
  <TitlesOfParts>
    <vt:vector baseType="lpstr" size="32">
      <vt:lpstr>Arial</vt:lpstr>
      <vt:lpstr>Calibri</vt:lpstr>
      <vt:lpstr>Wingdings</vt:lpstr>
      <vt:lpstr>Times New Roman</vt:lpstr>
      <vt:lpstr>微软雅黑</vt:lpstr>
      <vt:lpstr>宋体</vt:lpstr>
      <vt:lpstr>Helvetica</vt:lpstr>
      <vt:lpstr>Verdana</vt:lpstr>
      <vt:lpstr>Times</vt:lpstr>
      <vt:lpstr>MS PGothic</vt:lpstr>
      <vt:lpstr>Office Theme</vt:lpstr>
      <vt:lpstr>前列腺癌</vt:lpstr>
      <vt:lpstr>概述</vt:lpstr>
      <vt:lpstr>一项随机、双盲、抚慰剂对照的III期临床研究：多西紫杉醇、强的松、抚慰剂与多西紫杉醇、强的松、贝伐单抗在治疗转移性去势治疗失败前列腺癌患者 (mCRPC) 的对照研究</vt:lpstr>
      <vt:lpstr>血管内皮生长因子〔VEGF〕在CRPC 患者中的作用</vt:lpstr>
      <vt:lpstr>CRPC患者中的II期临床研究</vt:lpstr>
      <vt:lpstr>CALGB 90401: CPRC患者中化疗± 贝伐单抗                          的III期临床研究</vt:lpstr>
      <vt:lpstr>CALGB 90401： 研究目标</vt:lpstr>
      <vt:lpstr>基线特征 (N =1050)</vt:lpstr>
      <vt:lpstr>CALGB 90401:总生存及无进展生存</vt:lpstr>
      <vt:lpstr>CALGB 90401: 无进展生存</vt:lpstr>
      <vt:lpstr>PowerPoint Presentation</vt:lpstr>
      <vt:lpstr>PowerPoint Presentation</vt:lpstr>
      <vt:lpstr>联合贝伐单抗治疗显著改善其他临床终点</vt:lpstr>
      <vt:lpstr>联合贝伐单抗与更多的毒性反响相关</vt:lpstr>
      <vt:lpstr>CALGB 90401: 结论</vt:lpstr>
      <vt:lpstr>去势治疗 +  放疗治疗局部进展期前列腺癌的III期随机组间对照研究</vt:lpstr>
      <vt:lpstr>研究背景</vt:lpstr>
      <vt:lpstr>去势治疗〔ADT〕± 外放射治疗〔EBRT〕 治疗进展期/高危前列腺癌的III期临床研究</vt:lpstr>
      <vt:lpstr>NCIC CTG PR.3/MRC PR07/SWOG JPR3</vt:lpstr>
      <vt:lpstr>治疗方案</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2024-09-17T15:39:19.073</cp:lastPrinted>
  <dcterms:created xsi:type="dcterms:W3CDTF">2024-09-17T07:39:19Z</dcterms:created>
  <dcterms:modified xsi:type="dcterms:W3CDTF">2024-09-17T07:39:21Z</dcterms:modified>
</cp:coreProperties>
</file>