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3E141-AE25-46BF-89A3-677914204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69ECA-1982-4C1A-8983-58BE912F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F8D99-045E-4037-80FE-62AA5EDD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79E69-E034-4F0D-9BD0-C4FC5B0F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29DF9-2017-403B-856C-B5534470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8B38D-E0CD-4A7C-92ED-EDA45BA0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1B088-F1C0-446D-95C4-DDCE02B83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8CE93-99A9-408B-9EF7-4404579DD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8EE47-414A-4F53-BF83-43CAA97C5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9365F-9C6C-48EF-AD11-9C887CF00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286E3-9219-41AF-9924-B3A3B4BB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405204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机械生产安全知识培训课件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机械生产安全管理体系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机械生产安全未来展望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机械生产安全概述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621" r="562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机械生产过程中存在各种安全隐患，如果不加以防范，可能导致人员伤亡。因此，机械生产安全知识培训对于保障员工生命安全至关重要。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维护企业稳定发展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安全生产是企业稳定发展的重要保障。只有确保生产过程中的安全，才能避免事故发生，降低企业损失，从而维护企业的稳定发展。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通过机械生产安全知识培训，员工能够更加熟悉和了解生产过程中的安全操作规程和注意事项，从而减少因操作不当或疏忽导致的生产事故，提高生产效率。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52" r="2745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机械生产过程中，员工可能接触到各种机械设备，如果不注意安全操作规程，容易导致机械伤害事故的发生。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机械生产过程中涉及到各种电气设备，如果使用不当或维护不及时，可能引发触电、电火灾等电气危险。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电气危险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长期处于噪音与振动的环境中，对员工的听力、身体健康和心理状态都会产生不良影响。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噪音与振动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高处作业时，如果防护措施不到位或操作不当，容易导致坠落事故的发生。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坠落风险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机械生产中的常见风险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《劳动法》与《劳动合同法》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涉及劳动者的权益保护，包括职业安全卫生、劳动保护等方面的规定。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作为国家层面的安全生产基本法律，规定了企业在安全生产方面的基本义务和责任。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《特种设备安全法》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针对特种设备的安全生产和监管进行了规定，包括压力容器、电梯、起重机械等。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机械生产安全基础知识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安全操作规程是保障机械生产安全的基础，需要严格遵守。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劳动防护用品是保障员工生命安全和身体健康的重要装备，需要正确使用和维护。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劳动防护用品包括安全帽、手套、护目镜、耳塞等，员工在使用过程中应遵循使用说明，确保防护用品的有效性。同时，企业应定期对防护用品进行检查和维护，确保其完好无损。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安全操作规程包括操作步骤、注意事项和安全要求，是指导员工正确操作机械的规范性文件。在机械生产过程中，员工必须严格遵守规程，确保生产安全。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应急救援措施是在发生机械事故时迅速响应、降低事故损失的关键，需要制定科学合理的应急预案。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企业应制定针对机械生产事故的应急预案，明确应急组织、救援程序和救援措施。同时，应定期组织应急演练，提高员工的应急处置能力。在事故发生时，应及时启动应急预案，确保救援工作有序进行。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44" r="25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机械生产安全技术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对机械设备进行定期检查，确保其正常运转，及时发现并处理潜在问题。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按照规定对机械设备进行润滑，减少磨损，延长设备使用寿命。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根据设备运行状况，制定合理的预防性维修计划，降低故障率。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通过专业方法识别出生产过程中的危险源，明确其可能带来的危害。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对危险源进行风险评估，确定其可能发生的概率和可能造成的后果。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采取有效的控制措施，降低危险源的风险，防止事故发生。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危险源的辨识与控制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通过加强安全管理、提高员工安全意识等措施，预防事故的发生。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000" b="14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制定针对可能发生的事故的应急预案，明确应急处置流程和责任人。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一旦发生事故，立即启动应急预案，进行及时、有效的处理，降低损失。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https://d.book118.com/758044052045006031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2024-09-08T05:29:53.409</cp:lastPrinted>
  <dcterms:created xsi:type="dcterms:W3CDTF">2024-09-07T21:29:53Z</dcterms:created>
  <dcterms:modified xsi:type="dcterms:W3CDTF">2024-09-07T21:29:55Z</dcterms:modified>
</cp:coreProperties>
</file>