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0F23E-B351-4759-B9BA-96E91B4ED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465E0-96FA-4894-A07C-2811593D0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1A577-C578-4979-9D81-992685B42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7C5DB-D687-4171-A4E8-39CC8FAD8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B6D5F5-B490-4140-93D9-71C9EB5F5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A010CF-A89F-493C-8561-371C55E7F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878780-860F-4C4A-9556-D6049EFE9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8B5114-96A7-4050-A890-3DCEA7254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DDB94-3CF2-4A72-AC01-692772E0D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5DC46-3A3D-4F9D-8553-992DB657E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6CE89-1D2F-4EC3-80D5-E8514DC53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4413007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大学生暑期社会实践活动报告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活动准备阶段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活动反思与总结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通过实践活动，将课堂上学到的理论知识应用于实际，加深对专业知识的理解。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理论与实践结合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拓展视野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走出校园，接触社会，了解国情、民情，培养大学生的社会责任感和使命感。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在实践中锻炼组织、协调、沟通等综合能力，为未来的职业发展打下基础。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暑期社会实践意义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关注乡村振兴，助力精准扶贫。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通过实地调研，了解当地贫困状况及扶贫政策实施情况，为政府和企业提供有针对性的建议，推动乡村振兴战略的实施。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本次活动主题及目标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指导老师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学生团队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当地政府部门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当地居民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参与人员及分工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339" r="1633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7318" r="731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负责活动的整体规划和指导，提供必要的支持和帮助。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分为调研组、宣传组、后勤组等，分别负责前期调研、活动宣传、后勤保障等工作。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协助安排活动行程，提供必要的支持和协助。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参与调研活动，提供真实情况和意见反馈。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活动准备阶段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结合专业背景和社会热点，选择具有现实意义和价值的实践主题。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8871766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确定实践主题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通过问卷调查、访谈等方式，了解目标受众的需求和期望。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调研市场需求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收集同类实践活动的信息，进行竞争态势分析，明确自身优势和不足。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分析竞争态势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前期调研与选题策划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与学校相关部门沟通，获取必要的支持和资源，如场地、设备等。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整合校内资源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积极联系企业、社区等合作伙伴，获取实践机会和资源。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寻求校外合作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708" r="107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根据实践主题和需求，组建具有不同专业背景和技能的实践团队。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组建实践团队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资源整合与团队组建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制定详细计划和时间表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制定实践计划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明确实践目标、任务分工、时间节点等，确保实践活动有条不紊地进行。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制定风险应对计划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预测可能出现的风险和问题，制定相应的应对措施和预案。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根据实践计划和任务分工，制定详细的时间表，确保按时完成各项任务。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活动实施过程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活动实施过程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志愿者们走进社区，为居民提供各类志愿服务，如义诊、理发、家政服务等，同时开展文艺演出、宣传环保知识等活动，丰富居民的暑期生活。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活动前期准备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与社区负责人沟通，确定志愿服务内容和时间，组织志愿者进行培训和准备。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通过收集居民的反馈意见和志愿者的服务记录，对活动效果进行评估，总结经验教训，为今后的志愿服务活动提供参考。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走进社区，开展志愿服务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联系相关企业，确定参观时间和路线，组织学生进行相关知识的预习和准备。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活动前期准备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学生们参观企业的生产车间、办公区域等，了解企业的生产流程、管理模式和职场环境，与企业员工进行交流，了解他们的工作内容和职业规划。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活动实施过程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通过参观后的讨论和分享，评估学生们对于企业和职场的了解和认识程度，引导他们树立正确的职业观念和价值观。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参观企业，了解职场环境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https://d.book118.com/758044130075006046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2024-09-27T12:13:25.219</cp:lastPrinted>
  <dcterms:created xsi:type="dcterms:W3CDTF">2024-09-27T04:13:25Z</dcterms:created>
  <dcterms:modified xsi:type="dcterms:W3CDTF">2024-09-27T04:13:27Z</dcterms:modified>
</cp:coreProperties>
</file>