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68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35.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image" Target="../media/image3.png"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image" Target="../media/image4.png" /><Relationship Id="rId18" Type="http://schemas.openxmlformats.org/officeDocument/2006/relationships/tags" Target="../tags/tag14.xml" /><Relationship Id="rId19"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image" Target="../media/image7.png" /><Relationship Id="rId11" Type="http://schemas.openxmlformats.org/officeDocument/2006/relationships/tags" Target="../tags/tag26.xml" /><Relationship Id="rId12" Type="http://schemas.openxmlformats.org/officeDocument/2006/relationships/image" Target="../media/image8.png" /><Relationship Id="rId13" Type="http://schemas.openxmlformats.org/officeDocument/2006/relationships/tags" Target="../tags/tag27.xml" /><Relationship Id="rId14" Type="http://schemas.openxmlformats.org/officeDocument/2006/relationships/image" Target="../media/image9.png" /><Relationship Id="rId15" Type="http://schemas.openxmlformats.org/officeDocument/2006/relationships/tags" Target="../tags/tag28.xml" /><Relationship Id="rId16" Type="http://schemas.openxmlformats.org/officeDocument/2006/relationships/image" Target="../media/image2.png" /><Relationship Id="rId17" Type="http://schemas.openxmlformats.org/officeDocument/2006/relationships/tags" Target="../tags/tag29.xml" /><Relationship Id="rId18" Type="http://schemas.openxmlformats.org/officeDocument/2006/relationships/tags" Target="../tags/tag30.xml" /><Relationship Id="rId19"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image" Target="../media/image5.png" /><Relationship Id="rId7" Type="http://schemas.openxmlformats.org/officeDocument/2006/relationships/tags" Target="../tags/tag24.xml" /><Relationship Id="rId8" Type="http://schemas.openxmlformats.org/officeDocument/2006/relationships/image" Target="../media/image6.png" /><Relationship Id="rId9" Type="http://schemas.openxmlformats.org/officeDocument/2006/relationships/tags" Target="../tags/tag25.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image" Target="../media/image6.png" /><Relationship Id="rId11" Type="http://schemas.openxmlformats.org/officeDocument/2006/relationships/tags" Target="../tags/tag37.xml" /><Relationship Id="rId12" Type="http://schemas.openxmlformats.org/officeDocument/2006/relationships/image" Target="../media/image7.png" /><Relationship Id="rId13" Type="http://schemas.openxmlformats.org/officeDocument/2006/relationships/tags" Target="../tags/tag38.xml" /><Relationship Id="rId14" Type="http://schemas.openxmlformats.org/officeDocument/2006/relationships/image" Target="../media/image8.png" /><Relationship Id="rId15" Type="http://schemas.openxmlformats.org/officeDocument/2006/relationships/tags" Target="../tags/tag39.xml" /><Relationship Id="rId16" Type="http://schemas.openxmlformats.org/officeDocument/2006/relationships/image" Target="../media/image9.png" /><Relationship Id="rId17" Type="http://schemas.openxmlformats.org/officeDocument/2006/relationships/tags" Target="../tags/tag40.xml" /><Relationship Id="rId18" Type="http://schemas.openxmlformats.org/officeDocument/2006/relationships/image" Target="../media/image3.png" /><Relationship Id="rId19" Type="http://schemas.openxmlformats.org/officeDocument/2006/relationships/tags" Target="../tags/tag41.xml" /><Relationship Id="rId2" Type="http://schemas.openxmlformats.org/officeDocument/2006/relationships/image" Target="../media/image1.png" /><Relationship Id="rId20" Type="http://schemas.openxmlformats.org/officeDocument/2006/relationships/tags" Target="../tags/tag42.xml" /><Relationship Id="rId21" Type="http://schemas.openxmlformats.org/officeDocument/2006/relationships/tags" Target="../tags/tag43.xml" /><Relationship Id="rId22" Type="http://schemas.openxmlformats.org/officeDocument/2006/relationships/tags" Target="../tags/tag44.xml" /><Relationship Id="rId23" Type="http://schemas.openxmlformats.org/officeDocument/2006/relationships/slideMaster" Target="../slideMasters/slideMaster2.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image" Target="../media/image2.png" /><Relationship Id="rId7" Type="http://schemas.openxmlformats.org/officeDocument/2006/relationships/tags" Target="../tags/tag35.xml" /><Relationship Id="rId8" Type="http://schemas.openxmlformats.org/officeDocument/2006/relationships/image" Target="../media/image5.png"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tags" Target="../tags/tag49.xml" /><Relationship Id="rId6" Type="http://schemas.openxmlformats.org/officeDocument/2006/relationships/tags" Target="../tags/tag5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tags" Target="../tags/tag5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10" Type="http://schemas.openxmlformats.org/officeDocument/2006/relationships/image" Target="../media/image3.png" /><Relationship Id="rId11" Type="http://schemas.openxmlformats.org/officeDocument/2006/relationships/tags" Target="../tags/tag82.xml" /><Relationship Id="rId12" Type="http://schemas.openxmlformats.org/officeDocument/2006/relationships/image" Target="../media/image10.png" /><Relationship Id="rId13" Type="http://schemas.openxmlformats.org/officeDocument/2006/relationships/tags" Target="../tags/tag83.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image" Target="../media/image2.png" /><Relationship Id="rId7" Type="http://schemas.openxmlformats.org/officeDocument/2006/relationships/tags" Target="../tags/tag79.xml" /><Relationship Id="rId8" Type="http://schemas.openxmlformats.org/officeDocument/2006/relationships/tags" Target="../tags/tag80.xml" /><Relationship Id="rId9" Type="http://schemas.openxmlformats.org/officeDocument/2006/relationships/tags" Target="../tags/tag8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980B05-8A55-44AF-80C8-A8C1A2682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7C553D-DE2A-4456-9E8D-989ADF013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6AD07A-B8EF-490E-A85E-795E994D29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DEBD30-CAEC-49E4-93E0-913A93EB86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0570E5-EE25-4A29-9A9B-24C2A39BBC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E9C838-3C74-4B9B-836A-2CED9F1B27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D5470F-0440-4FEA-95A6-18340490B7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A1A169-3D0D-4E61-8B92-DEABE6DB5C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B37AA8-2D39-4966-A848-D56F40320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57FEAC-7369-4E8E-8BD6-452CA2AA0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3BAA1-0083-4657-BC2C-DE6088822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4" name="矩形 4"/>
          <p:cNvSpPr/>
          <p:nvPr userDrawn="1">
            <p:custDataLst>
              <p:tags r:id="rId1"/>
            </p:custDataLst>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svg_cloud"/>
          <p:cNvPicPr>
            <a:picLocks noChangeAspect="1"/>
          </p:cNvPicPr>
          <p:nvPr userDrawn="1">
            <p:custDataLst>
              <p:tags r:id="rId3"/>
            </p:custDataLst>
          </p:nvPr>
        </p:nvPicPr>
        <p:blipFill>
          <a:blip r:embed="rId2"/>
          <a:stretch>
            <a:fillRect/>
          </a:stretch>
        </p:blipFill>
        <p:spPr>
          <a:xfrm>
            <a:off x="10668" y="14439"/>
            <a:ext cx="12193524" cy="6858000"/>
          </a:xfrm>
          <a:prstGeom prst="rect">
            <a:avLst/>
          </a:prstGeom>
        </p:spPr>
      </p:pic>
      <p:sp>
        <p:nvSpPr>
          <p:cNvPr id="1048666" name="@svg_GBtop"/>
          <p:cNvSpPr/>
          <p:nvPr>
            <p:custDataLst>
              <p:tags r:id="rId4"/>
            </p:custDataLst>
          </p:nvPr>
        </p:nvSpPr>
        <p:spPr>
          <a:xfrm>
            <a:off x="-12192" y="0"/>
            <a:ext cx="12193524" cy="1358900"/>
          </a:xfrm>
          <a:custGeom>
            <a:gdLst>
              <a:gd name="connsiteX0" fmla="*/ 12193524 w 12193524"/>
              <a:gd name="connsiteY0" fmla="*/ 1358900 h 1358900"/>
              <a:gd name="connsiteX1" fmla="*/ 0 w 12193524"/>
              <a:gd name="connsiteY1" fmla="*/ 1358900 h 1358900"/>
              <a:gd name="connsiteX2" fmla="*/ 0 w 12193524"/>
              <a:gd name="connsiteY2" fmla="*/ 0 h 1358900"/>
              <a:gd name="connsiteX3" fmla="*/ 12193524 w 12193524"/>
              <a:gd name="connsiteY3" fmla="*/ 0 h 1358900"/>
            </a:gdLst>
            <a:cxnLst>
              <a:cxn ang="0">
                <a:pos x="connsiteX0" y="connsiteY0"/>
              </a:cxn>
              <a:cxn ang="0">
                <a:pos x="connsiteX1" y="connsiteY1"/>
              </a:cxn>
              <a:cxn ang="0">
                <a:pos x="connsiteX2" y="connsiteY2"/>
              </a:cxn>
              <a:cxn ang="0">
                <a:pos x="connsiteX3" y="connsiteY3"/>
              </a:cxn>
            </a:cxnLst>
            <a:rect l="l" t="t" r="r" b="b"/>
            <a:pathLst>
              <a:path w="12193524" h="1358900">
                <a:moveTo>
                  <a:pt x="12193524" y="1358900"/>
                </a:moveTo>
                <a:lnTo>
                  <a:pt x="0" y="1358900"/>
                </a:lnTo>
                <a:lnTo>
                  <a:pt x="0" y="0"/>
                </a:lnTo>
                <a:lnTo>
                  <a:pt x="12193524" y="0"/>
                </a:lnTo>
                <a:close/>
              </a:path>
            </a:pathLst>
          </a:custGeom>
          <a:solidFill>
            <a:schemeClr val="bg1">
              <a:alpha val="10000"/>
            </a:schemeClr>
          </a:solidFill>
          <a:ln w="635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097171" name="@svg_装饰点"/>
          <p:cNvPicPr>
            <a:picLocks noChangeAspect="1"/>
          </p:cNvPicPr>
          <p:nvPr userDrawn="1">
            <p:custDataLst>
              <p:tags r:id="rId6"/>
            </p:custDataLst>
          </p:nvPr>
        </p:nvPicPr>
        <p:blipFill>
          <a:blip r:embed="rId5"/>
          <a:stretch>
            <a:fillRect/>
          </a:stretch>
        </p:blipFill>
        <p:spPr>
          <a:xfrm>
            <a:off x="10830306" y="679450"/>
            <a:ext cx="534924" cy="77724"/>
          </a:xfrm>
          <a:prstGeom prst="rect">
            <a:avLst/>
          </a:prstGeom>
        </p:spPr>
      </p:pic>
      <p:sp>
        <p:nvSpPr>
          <p:cNvPr id="1048668" name="标题 1"/>
          <p:cNvSpPr>
            <a:spLocks noGrp="1"/>
          </p:cNvSpPr>
          <p:nvPr>
            <p:ph type="ctrTitle" hasCustomPrompt="1"/>
            <p:custDataLst>
              <p:tags r:id="rId7"/>
            </p:custDataLst>
          </p:nvPr>
        </p:nvSpPr>
        <p:spPr>
          <a:xfrm>
            <a:off x="768484" y="1708531"/>
            <a:ext cx="5466962" cy="2386330"/>
          </a:xfrm>
        </p:spPr>
        <p:txBody>
          <a:bodyPr anchor="b">
            <a:noAutofit/>
          </a:bodyPr>
          <a:lstStyle>
            <a:lvl1pPr algn="l">
              <a:lnSpc>
                <a:spcPct val="100000"/>
              </a:lnSpc>
              <a:defRPr sz="6600" b="0"/>
            </a:lvl1pPr>
          </a:lstStyle>
          <a:p>
            <a:r>
              <a:rPr lang="zh-CN" altLang="en-US"/>
              <a:t>单击此处编辑</a:t>
            </a:r>
            <a:br>
              <a:rPr lang="en-US" altLang="zh-CN"/>
            </a:br>
            <a:r>
              <a:rPr lang="zh-CN" altLang="en-US"/>
              <a:t>母版标题样式</a:t>
            </a:r>
            <a:endParaRPr lang="zh-CN" altLang="en-US"/>
          </a:p>
        </p:txBody>
      </p:sp>
      <p:sp>
        <p:nvSpPr>
          <p:cNvPr id="1048670" name="副标题 2"/>
          <p:cNvSpPr>
            <a:spLocks noGrp="1"/>
          </p:cNvSpPr>
          <p:nvPr>
            <p:ph type="subTitle" idx="1"/>
            <p:custDataLst>
              <p:tags r:id="rId8"/>
            </p:custDataLst>
          </p:nvPr>
        </p:nvSpPr>
        <p:spPr>
          <a:xfrm>
            <a:off x="768484" y="4101846"/>
            <a:ext cx="5466962" cy="445770"/>
          </a:xfrm>
        </p:spPr>
        <p:txBody>
          <a:bodyPr>
            <a:normAutofit/>
          </a:bodyPr>
          <a:lstStyle>
            <a:lvl1pPr marL="0" indent="0" algn="l">
              <a:lnSpc>
                <a:spcPct val="100000"/>
              </a:lnSpc>
              <a:buNone/>
              <a:defRPr sz="1600">
                <a:solidFill>
                  <a:schemeClr val="lt1">
                    <a:lumMod val="10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p:ph type="body" sz="quarter" idx="13" hasCustomPrompt="1"/>
            <p:custDataLst>
              <p:tags r:id="rId9"/>
            </p:custDataLst>
          </p:nvPr>
        </p:nvSpPr>
        <p:spPr>
          <a:xfrm>
            <a:off x="768484" y="523906"/>
            <a:ext cx="2743199" cy="504000"/>
          </a:xfrm>
        </p:spPr>
        <p:txBody>
          <a:bodyPr anchor="ctr">
            <a:normAutofit/>
          </a:bodyPr>
          <a:lstStyle>
            <a:lvl1pPr marL="0" indent="0">
              <a:lnSpc>
                <a:spcPct val="100000"/>
              </a:lnSpc>
              <a:buNone/>
              <a:defRPr sz="1400">
                <a:solidFill>
                  <a:schemeClr val="lt1">
                    <a:lumMod val="100000"/>
                  </a:schemeClr>
                </a:solidFill>
              </a:defRPr>
            </a:lvl1pPr>
          </a:lstStyle>
          <a:p>
            <a:pPr lvl="0"/>
            <a:r>
              <a:rPr lang="zh-CN" altLang="en-US"/>
              <a:t>公司名占位符</a:t>
            </a:r>
            <a:endParaRPr lang="zh-CN" altLang="en-US"/>
          </a:p>
        </p:txBody>
      </p:sp>
      <p:sp>
        <p:nvSpPr>
          <p:cNvPr id="1048674" name="署名占位符 10"/>
          <p:cNvSpPr>
            <a:spLocks noGrp="1"/>
          </p:cNvSpPr>
          <p:nvPr>
            <p:ph type="body" sz="quarter" idx="17" hasCustomPrompt="1"/>
            <p:custDataLst>
              <p:tags r:id="rId10"/>
            </p:custDataLst>
          </p:nvPr>
        </p:nvSpPr>
        <p:spPr>
          <a:xfrm>
            <a:off x="768484" y="4767326"/>
            <a:ext cx="5466962" cy="504190"/>
          </a:xfrm>
        </p:spPr>
        <p:txBody>
          <a:bodyPr anchor="ctr">
            <a:normAutofit/>
          </a:bodyPr>
          <a:lstStyle>
            <a:lvl1pPr marL="0" indent="0" algn="l">
              <a:lnSpc>
                <a:spcPct val="100000"/>
              </a:lnSpc>
              <a:buNone/>
              <a:defRPr sz="1800">
                <a:solidFill>
                  <a:schemeClr val="lt1">
                    <a:lumMod val="100000"/>
                  </a:schemeClr>
                </a:solidFill>
              </a:defRPr>
            </a:lvl1pPr>
          </a:lstStyle>
          <a:p>
            <a:pPr lvl="0"/>
            <a:r>
              <a:rPr lang="zh-CN" altLang="en-US"/>
              <a:t>署名占位符</a:t>
            </a:r>
            <a:endParaRPr lang="zh-CN" altLang="en-US"/>
          </a:p>
        </p:txBody>
      </p:sp>
      <p:sp>
        <p:nvSpPr>
          <p:cNvPr id="1048676" name="@svg_GBtop"/>
          <p:cNvSpPr/>
          <p:nvPr userDrawn="1">
            <p:custDataLst>
              <p:tags r:id="rId11"/>
            </p:custDataLst>
          </p:nvPr>
        </p:nvSpPr>
        <p:spPr>
          <a:xfrm>
            <a:off x="0" y="5499100"/>
            <a:ext cx="12193524" cy="1358900"/>
          </a:xfrm>
          <a:custGeom>
            <a:gdLst>
              <a:gd name="connsiteX0" fmla="*/ 12193524 w 12193524"/>
              <a:gd name="connsiteY0" fmla="*/ 1358900 h 1358900"/>
              <a:gd name="connsiteX1" fmla="*/ 0 w 12193524"/>
              <a:gd name="connsiteY1" fmla="*/ 1358900 h 1358900"/>
              <a:gd name="connsiteX2" fmla="*/ 0 w 12193524"/>
              <a:gd name="connsiteY2" fmla="*/ 0 h 1358900"/>
              <a:gd name="connsiteX3" fmla="*/ 12193524 w 12193524"/>
              <a:gd name="connsiteY3" fmla="*/ 0 h 1358900"/>
            </a:gdLst>
            <a:cxnLst>
              <a:cxn ang="0">
                <a:pos x="connsiteX0" y="connsiteY0"/>
              </a:cxn>
              <a:cxn ang="0">
                <a:pos x="connsiteX1" y="connsiteY1"/>
              </a:cxn>
              <a:cxn ang="0">
                <a:pos x="connsiteX2" y="connsiteY2"/>
              </a:cxn>
              <a:cxn ang="0">
                <a:pos x="connsiteX3" y="connsiteY3"/>
              </a:cxn>
            </a:cxnLst>
            <a:rect l="l" t="t" r="r" b="b"/>
            <a:pathLst>
              <a:path w="12193524" h="1358900">
                <a:moveTo>
                  <a:pt x="12193524" y="1358900"/>
                </a:moveTo>
                <a:lnTo>
                  <a:pt x="0" y="1358900"/>
                </a:lnTo>
                <a:lnTo>
                  <a:pt x="0" y="0"/>
                </a:lnTo>
                <a:lnTo>
                  <a:pt x="12193524" y="0"/>
                </a:lnTo>
                <a:close/>
              </a:path>
            </a:pathLst>
          </a:custGeom>
          <a:solidFill>
            <a:schemeClr val="bg1">
              <a:alpha val="10000"/>
            </a:schemeClr>
          </a:solidFill>
          <a:ln w="635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097173" name="@svg_印章"/>
          <p:cNvPicPr>
            <a:picLocks noChangeAspect="1"/>
          </p:cNvPicPr>
          <p:nvPr userDrawn="1">
            <p:custDataLst>
              <p:tags r:id="rId13"/>
            </p:custDataLst>
          </p:nvPr>
        </p:nvPicPr>
        <p:blipFill>
          <a:blip r:embed="rId12"/>
          <a:stretch>
            <a:fillRect/>
          </a:stretch>
        </p:blipFill>
        <p:spPr>
          <a:xfrm>
            <a:off x="10958322" y="6083300"/>
            <a:ext cx="278892" cy="278892"/>
          </a:xfrm>
          <a:prstGeom prst="rect">
            <a:avLst/>
          </a:prstGeom>
        </p:spPr>
      </p:pic>
      <p:sp>
        <p:nvSpPr>
          <p:cNvPr id="1048678" name="日期占位符 19"/>
          <p:cNvSpPr>
            <a:spLocks noGrp="1"/>
          </p:cNvSpPr>
          <p:nvPr>
            <p:ph type="dt" sz="half" idx="18"/>
            <p:custDataLst>
              <p:tags r:id="rId1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80" name="页脚占位符 56"/>
          <p:cNvSpPr>
            <a:spLocks noGrp="1"/>
          </p:cNvSpPr>
          <p:nvPr>
            <p:ph type="ftr" sz="quarter" idx="19"/>
            <p:custDataLst>
              <p:tags r:id="rId1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灯片编号占位符 59"/>
          <p:cNvSpPr>
            <a:spLocks noGrp="1"/>
          </p:cNvSpPr>
          <p:nvPr>
            <p:ph type="sldNum" sz="quarter" idx="20"/>
            <p:custDataLst>
              <p:tags r:id="rId1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pic>
        <p:nvPicPr>
          <p:cNvPr id="2097175" name="图片 3"/>
          <p:cNvPicPr>
            <a:picLocks noChangeAspect="1"/>
          </p:cNvPicPr>
          <p:nvPr userDrawn="1">
            <p:custDataLst>
              <p:tags r:id="rId18"/>
            </p:custDataLst>
          </p:nvPr>
        </p:nvPicPr>
        <p:blipFill>
          <a:blip r:embed="rId17"/>
          <a:stretch>
            <a:fillRect/>
          </a:stretch>
        </p:blipFill>
        <p:spPr>
          <a:xfrm>
            <a:off x="5842002" y="1798178"/>
            <a:ext cx="5803895" cy="3261643"/>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8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8" name="日期占位符 3"/>
          <p:cNvSpPr>
            <a:spLocks noGrp="1"/>
          </p:cNvSpPr>
          <p:nvPr>
            <p:ph type="dt" sz="half" idx="10"/>
            <p:custDataLst>
              <p:tags r:id="rId3"/>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4"/>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92" name="灯片编号占位符 5"/>
          <p:cNvSpPr>
            <a:spLocks noGrp="1"/>
          </p:cNvSpPr>
          <p:nvPr>
            <p:ph type="sldNum" sz="quarter" idx="12"/>
            <p:custDataLst>
              <p:tags r:id="rId5"/>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4" name="矩形 2"/>
          <p:cNvSpPr/>
          <p:nvPr userDrawn="1">
            <p:custDataLst>
              <p:tags r:id="rId1"/>
            </p:custDataLst>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77" name="@svg_cloud"/>
          <p:cNvPicPr>
            <a:picLocks noChangeAspect="1"/>
          </p:cNvPicPr>
          <p:nvPr userDrawn="1">
            <p:custDataLst>
              <p:tags r:id="rId3"/>
            </p:custDataLst>
          </p:nvPr>
        </p:nvPicPr>
        <p:blipFill>
          <a:blip r:embed="rId2"/>
          <a:stretch>
            <a:fillRect/>
          </a:stretch>
        </p:blipFill>
        <p:spPr>
          <a:xfrm>
            <a:off x="-5334" y="14439"/>
            <a:ext cx="12193524" cy="6858000"/>
          </a:xfrm>
          <a:prstGeom prst="rect">
            <a:avLst/>
          </a:prstGeom>
        </p:spPr>
      </p:pic>
      <p:sp>
        <p:nvSpPr>
          <p:cNvPr id="1048696" name="@svg_GBtop"/>
          <p:cNvSpPr/>
          <p:nvPr userDrawn="1">
            <p:custDataLst>
              <p:tags r:id="rId4"/>
            </p:custDataLst>
          </p:nvPr>
        </p:nvSpPr>
        <p:spPr>
          <a:xfrm>
            <a:off x="0" y="0"/>
            <a:ext cx="12193524" cy="1358900"/>
          </a:xfrm>
          <a:custGeom>
            <a:gdLst>
              <a:gd name="connsiteX0" fmla="*/ 12193524 w 12193524"/>
              <a:gd name="connsiteY0" fmla="*/ 1358900 h 1358900"/>
              <a:gd name="connsiteX1" fmla="*/ 0 w 12193524"/>
              <a:gd name="connsiteY1" fmla="*/ 1358900 h 1358900"/>
              <a:gd name="connsiteX2" fmla="*/ 0 w 12193524"/>
              <a:gd name="connsiteY2" fmla="*/ 0 h 1358900"/>
              <a:gd name="connsiteX3" fmla="*/ 12193524 w 12193524"/>
              <a:gd name="connsiteY3" fmla="*/ 0 h 1358900"/>
            </a:gdLst>
            <a:cxnLst>
              <a:cxn ang="0">
                <a:pos x="connsiteX0" y="connsiteY0"/>
              </a:cxn>
              <a:cxn ang="0">
                <a:pos x="connsiteX1" y="connsiteY1"/>
              </a:cxn>
              <a:cxn ang="0">
                <a:pos x="connsiteX2" y="connsiteY2"/>
              </a:cxn>
              <a:cxn ang="0">
                <a:pos x="connsiteX3" y="connsiteY3"/>
              </a:cxn>
            </a:cxnLst>
            <a:rect l="l" t="t" r="r" b="b"/>
            <a:pathLst>
              <a:path w="12193524" h="1358900">
                <a:moveTo>
                  <a:pt x="12193524" y="1358900"/>
                </a:moveTo>
                <a:lnTo>
                  <a:pt x="0" y="1358900"/>
                </a:lnTo>
                <a:lnTo>
                  <a:pt x="0" y="0"/>
                </a:lnTo>
                <a:lnTo>
                  <a:pt x="12193524" y="0"/>
                </a:lnTo>
                <a:close/>
              </a:path>
            </a:pathLst>
          </a:custGeom>
          <a:solidFill>
            <a:schemeClr val="bg1">
              <a:alpha val="10000"/>
            </a:schemeClr>
          </a:solidFill>
          <a:ln w="635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98" name="@svg_GBtop"/>
          <p:cNvSpPr/>
          <p:nvPr userDrawn="1">
            <p:custDataLst>
              <p:tags r:id="rId5"/>
            </p:custDataLst>
          </p:nvPr>
        </p:nvSpPr>
        <p:spPr>
          <a:xfrm>
            <a:off x="0" y="5499100"/>
            <a:ext cx="12193524" cy="1358900"/>
          </a:xfrm>
          <a:custGeom>
            <a:gdLst>
              <a:gd name="connsiteX0" fmla="*/ 12193524 w 12193524"/>
              <a:gd name="connsiteY0" fmla="*/ 1358900 h 1358900"/>
              <a:gd name="connsiteX1" fmla="*/ 0 w 12193524"/>
              <a:gd name="connsiteY1" fmla="*/ 1358900 h 1358900"/>
              <a:gd name="connsiteX2" fmla="*/ 0 w 12193524"/>
              <a:gd name="connsiteY2" fmla="*/ 0 h 1358900"/>
              <a:gd name="connsiteX3" fmla="*/ 12193524 w 12193524"/>
              <a:gd name="connsiteY3" fmla="*/ 0 h 1358900"/>
            </a:gdLst>
            <a:cxnLst>
              <a:cxn ang="0">
                <a:pos x="connsiteX0" y="connsiteY0"/>
              </a:cxn>
              <a:cxn ang="0">
                <a:pos x="connsiteX1" y="connsiteY1"/>
              </a:cxn>
              <a:cxn ang="0">
                <a:pos x="connsiteX2" y="connsiteY2"/>
              </a:cxn>
              <a:cxn ang="0">
                <a:pos x="connsiteX3" y="connsiteY3"/>
              </a:cxn>
            </a:cxnLst>
            <a:rect l="l" t="t" r="r" b="b"/>
            <a:pathLst>
              <a:path w="12193524" h="1358900">
                <a:moveTo>
                  <a:pt x="12193524" y="1358900"/>
                </a:moveTo>
                <a:lnTo>
                  <a:pt x="0" y="1358900"/>
                </a:lnTo>
                <a:lnTo>
                  <a:pt x="0" y="0"/>
                </a:lnTo>
                <a:lnTo>
                  <a:pt x="12193524" y="0"/>
                </a:lnTo>
                <a:close/>
              </a:path>
            </a:pathLst>
          </a:custGeom>
          <a:solidFill>
            <a:schemeClr val="bg1">
              <a:alpha val="10000"/>
            </a:schemeClr>
          </a:solidFill>
          <a:ln w="635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097179" name="@png_01"/>
          <p:cNvPicPr>
            <a:picLocks noChangeAspect="1"/>
          </p:cNvPicPr>
          <p:nvPr userDrawn="1">
            <p:custDataLst>
              <p:tags r:id="rId7"/>
            </p:custDataLst>
          </p:nvPr>
        </p:nvPicPr>
        <p:blipFill>
          <a:blip r:embed="rId6"/>
          <a:stretch>
            <a:fillRect/>
          </a:stretch>
        </p:blipFill>
        <p:spPr>
          <a:xfrm>
            <a:off x="8983218" y="4453128"/>
            <a:ext cx="3204972" cy="2404872"/>
          </a:xfrm>
          <a:prstGeom prst="rect">
            <a:avLst/>
          </a:prstGeom>
        </p:spPr>
      </p:pic>
      <p:pic>
        <p:nvPicPr>
          <p:cNvPr id="2097181" name="@svg_云边框01"/>
          <p:cNvPicPr>
            <a:picLocks noChangeAspect="1"/>
          </p:cNvPicPr>
          <p:nvPr userDrawn="1">
            <p:custDataLst>
              <p:tags r:id="rId9"/>
            </p:custDataLst>
          </p:nvPr>
        </p:nvPicPr>
        <p:blipFill>
          <a:blip r:embed="rId8"/>
          <a:stretch>
            <a:fillRect/>
          </a:stretch>
        </p:blipFill>
        <p:spPr>
          <a:xfrm>
            <a:off x="11031474" y="5385816"/>
            <a:ext cx="1161288" cy="859536"/>
          </a:xfrm>
          <a:prstGeom prst="rect">
            <a:avLst/>
          </a:prstGeom>
        </p:spPr>
      </p:pic>
      <p:pic>
        <p:nvPicPr>
          <p:cNvPr id="2097183" name="@svg_云填充01"/>
          <p:cNvPicPr>
            <a:picLocks noChangeAspect="1"/>
          </p:cNvPicPr>
          <p:nvPr userDrawn="1">
            <p:custDataLst>
              <p:tags r:id="rId11"/>
            </p:custDataLst>
          </p:nvPr>
        </p:nvPicPr>
        <p:blipFill>
          <a:blip r:embed="rId10"/>
          <a:stretch>
            <a:fillRect/>
          </a:stretch>
        </p:blipFill>
        <p:spPr>
          <a:xfrm>
            <a:off x="11031474" y="5385816"/>
            <a:ext cx="1161288" cy="859536"/>
          </a:xfrm>
          <a:prstGeom prst="rect">
            <a:avLst/>
          </a:prstGeom>
        </p:spPr>
      </p:pic>
      <p:pic>
        <p:nvPicPr>
          <p:cNvPr id="2097185" name="@svg_云边框02"/>
          <p:cNvPicPr>
            <a:picLocks noChangeAspect="1"/>
          </p:cNvPicPr>
          <p:nvPr userDrawn="1">
            <p:custDataLst>
              <p:tags r:id="rId13"/>
            </p:custDataLst>
          </p:nvPr>
        </p:nvPicPr>
        <p:blipFill>
          <a:blip r:embed="rId12"/>
          <a:stretch>
            <a:fillRect/>
          </a:stretch>
        </p:blipFill>
        <p:spPr>
          <a:xfrm>
            <a:off x="8978646" y="5888736"/>
            <a:ext cx="877824" cy="402336"/>
          </a:xfrm>
          <a:prstGeom prst="rect">
            <a:avLst/>
          </a:prstGeom>
        </p:spPr>
      </p:pic>
      <p:pic>
        <p:nvPicPr>
          <p:cNvPr id="2097187" name="@svg_云填充02"/>
          <p:cNvPicPr>
            <a:picLocks noChangeAspect="1"/>
          </p:cNvPicPr>
          <p:nvPr userDrawn="1">
            <p:custDataLst>
              <p:tags r:id="rId15"/>
            </p:custDataLst>
          </p:nvPr>
        </p:nvPicPr>
        <p:blipFill>
          <a:blip r:embed="rId14"/>
          <a:stretch>
            <a:fillRect/>
          </a:stretch>
        </p:blipFill>
        <p:spPr>
          <a:xfrm>
            <a:off x="8978646" y="5888736"/>
            <a:ext cx="877824" cy="402336"/>
          </a:xfrm>
          <a:prstGeom prst="rect">
            <a:avLst/>
          </a:prstGeom>
        </p:spPr>
      </p:pic>
      <p:pic>
        <p:nvPicPr>
          <p:cNvPr id="2097189" name="@svg_装饰点"/>
          <p:cNvPicPr>
            <a:picLocks noChangeAspect="1"/>
          </p:cNvPicPr>
          <p:nvPr userDrawn="1">
            <p:custDataLst>
              <p:tags r:id="rId17"/>
            </p:custDataLst>
          </p:nvPr>
        </p:nvPicPr>
        <p:blipFill>
          <a:blip r:embed="rId16"/>
          <a:stretch>
            <a:fillRect/>
          </a:stretch>
        </p:blipFill>
        <p:spPr>
          <a:xfrm>
            <a:off x="10829714" y="786715"/>
            <a:ext cx="534857" cy="77714"/>
          </a:xfrm>
          <a:prstGeom prst="rect">
            <a:avLst/>
          </a:prstGeom>
        </p:spPr>
      </p:pic>
      <p:sp>
        <p:nvSpPr>
          <p:cNvPr id="1048700" name="标题 1"/>
          <p:cNvSpPr>
            <a:spLocks noGrp="1"/>
          </p:cNvSpPr>
          <p:nvPr userDrawn="1">
            <p:ph type="title" hasCustomPrompt="1"/>
            <p:custDataLst>
              <p:tags r:id="rId18"/>
            </p:custDataLst>
          </p:nvPr>
        </p:nvSpPr>
        <p:spPr>
          <a:xfrm>
            <a:off x="928688" y="246171"/>
            <a:ext cx="4101180" cy="1081088"/>
          </a:xfrm>
        </p:spPr>
        <p:txBody>
          <a:bodyPr anchor="ctr">
            <a:normAutofit/>
          </a:bodyPr>
          <a:lstStyle>
            <a:lvl1pPr>
              <a:defRPr sz="4400" b="0">
                <a:solidFill>
                  <a:schemeClr val="accent6"/>
                </a:solidFill>
              </a:defRPr>
            </a:lvl1pPr>
          </a:lstStyle>
          <a:p>
            <a:r>
              <a:rPr lang="zh-CN" altLang="en-US"/>
              <a:t>标题</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02" name="矩形 3"/>
          <p:cNvSpPr/>
          <p:nvPr userDrawn="1">
            <p:custDataLst>
              <p:tags r:id="rId1"/>
            </p:custDataLst>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91" name="@svg_cloud"/>
          <p:cNvPicPr>
            <a:picLocks noChangeAspect="1"/>
          </p:cNvPicPr>
          <p:nvPr userDrawn="1">
            <p:custDataLst>
              <p:tags r:id="rId3"/>
            </p:custDataLst>
          </p:nvPr>
        </p:nvPicPr>
        <p:blipFill>
          <a:blip r:embed="rId2"/>
          <a:stretch>
            <a:fillRect/>
          </a:stretch>
        </p:blipFill>
        <p:spPr>
          <a:xfrm>
            <a:off x="-5334" y="0"/>
            <a:ext cx="12193524" cy="6858000"/>
          </a:xfrm>
          <a:prstGeom prst="rect">
            <a:avLst/>
          </a:prstGeom>
        </p:spPr>
      </p:pic>
      <p:sp>
        <p:nvSpPr>
          <p:cNvPr id="1048704" name="@svg_GBtop"/>
          <p:cNvSpPr/>
          <p:nvPr userDrawn="1">
            <p:custDataLst>
              <p:tags r:id="rId4"/>
            </p:custDataLst>
          </p:nvPr>
        </p:nvSpPr>
        <p:spPr>
          <a:xfrm>
            <a:off x="0" y="0"/>
            <a:ext cx="12193524" cy="1358900"/>
          </a:xfrm>
          <a:custGeom>
            <a:gdLst>
              <a:gd name="connsiteX0" fmla="*/ 12193524 w 12193524"/>
              <a:gd name="connsiteY0" fmla="*/ 1358900 h 1358900"/>
              <a:gd name="connsiteX1" fmla="*/ 0 w 12193524"/>
              <a:gd name="connsiteY1" fmla="*/ 1358900 h 1358900"/>
              <a:gd name="connsiteX2" fmla="*/ 0 w 12193524"/>
              <a:gd name="connsiteY2" fmla="*/ 0 h 1358900"/>
              <a:gd name="connsiteX3" fmla="*/ 12193524 w 12193524"/>
              <a:gd name="connsiteY3" fmla="*/ 0 h 1358900"/>
            </a:gdLst>
            <a:cxnLst>
              <a:cxn ang="0">
                <a:pos x="connsiteX0" y="connsiteY0"/>
              </a:cxn>
              <a:cxn ang="0">
                <a:pos x="connsiteX1" y="connsiteY1"/>
              </a:cxn>
              <a:cxn ang="0">
                <a:pos x="connsiteX2" y="connsiteY2"/>
              </a:cxn>
              <a:cxn ang="0">
                <a:pos x="connsiteX3" y="connsiteY3"/>
              </a:cxn>
            </a:cxnLst>
            <a:rect l="l" t="t" r="r" b="b"/>
            <a:pathLst>
              <a:path w="12193524" h="1358900">
                <a:moveTo>
                  <a:pt x="12193524" y="1358900"/>
                </a:moveTo>
                <a:lnTo>
                  <a:pt x="0" y="1358900"/>
                </a:lnTo>
                <a:lnTo>
                  <a:pt x="0" y="0"/>
                </a:lnTo>
                <a:lnTo>
                  <a:pt x="12193524" y="0"/>
                </a:lnTo>
                <a:close/>
              </a:path>
            </a:pathLst>
          </a:custGeom>
          <a:solidFill>
            <a:schemeClr val="bg1">
              <a:alpha val="10000"/>
            </a:schemeClr>
          </a:solidFill>
          <a:ln w="635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06" name="@svg_GBtop"/>
          <p:cNvSpPr/>
          <p:nvPr userDrawn="1">
            <p:custDataLst>
              <p:tags r:id="rId5"/>
            </p:custDataLst>
          </p:nvPr>
        </p:nvSpPr>
        <p:spPr>
          <a:xfrm>
            <a:off x="0" y="5499100"/>
            <a:ext cx="12193524" cy="1358900"/>
          </a:xfrm>
          <a:custGeom>
            <a:gdLst>
              <a:gd name="connsiteX0" fmla="*/ 12193524 w 12193524"/>
              <a:gd name="connsiteY0" fmla="*/ 1358900 h 1358900"/>
              <a:gd name="connsiteX1" fmla="*/ 0 w 12193524"/>
              <a:gd name="connsiteY1" fmla="*/ 1358900 h 1358900"/>
              <a:gd name="connsiteX2" fmla="*/ 0 w 12193524"/>
              <a:gd name="connsiteY2" fmla="*/ 0 h 1358900"/>
              <a:gd name="connsiteX3" fmla="*/ 12193524 w 12193524"/>
              <a:gd name="connsiteY3" fmla="*/ 0 h 1358900"/>
            </a:gdLst>
            <a:cxnLst>
              <a:cxn ang="0">
                <a:pos x="connsiteX0" y="connsiteY0"/>
              </a:cxn>
              <a:cxn ang="0">
                <a:pos x="connsiteX1" y="connsiteY1"/>
              </a:cxn>
              <a:cxn ang="0">
                <a:pos x="connsiteX2" y="connsiteY2"/>
              </a:cxn>
              <a:cxn ang="0">
                <a:pos x="connsiteX3" y="connsiteY3"/>
              </a:cxn>
            </a:cxnLst>
            <a:rect l="l" t="t" r="r" b="b"/>
            <a:pathLst>
              <a:path w="12193524" h="1358900">
                <a:moveTo>
                  <a:pt x="12193524" y="1358900"/>
                </a:moveTo>
                <a:lnTo>
                  <a:pt x="0" y="1358900"/>
                </a:lnTo>
                <a:lnTo>
                  <a:pt x="0" y="0"/>
                </a:lnTo>
                <a:lnTo>
                  <a:pt x="12193524" y="0"/>
                </a:lnTo>
                <a:close/>
              </a:path>
            </a:pathLst>
          </a:custGeom>
          <a:solidFill>
            <a:schemeClr val="bg1">
              <a:alpha val="10000"/>
            </a:schemeClr>
          </a:solidFill>
          <a:ln w="635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097193" name="@svg_装饰点"/>
          <p:cNvPicPr>
            <a:picLocks noChangeAspect="1"/>
          </p:cNvPicPr>
          <p:nvPr userDrawn="1">
            <p:custDataLst>
              <p:tags r:id="rId7"/>
            </p:custDataLst>
          </p:nvPr>
        </p:nvPicPr>
        <p:blipFill>
          <a:blip r:embed="rId6"/>
          <a:stretch>
            <a:fillRect/>
          </a:stretch>
        </p:blipFill>
        <p:spPr>
          <a:xfrm>
            <a:off x="826770" y="786384"/>
            <a:ext cx="534924" cy="77724"/>
          </a:xfrm>
          <a:prstGeom prst="rect">
            <a:avLst/>
          </a:prstGeom>
        </p:spPr>
      </p:pic>
      <p:pic>
        <p:nvPicPr>
          <p:cNvPr id="2097195" name="@png_01"/>
          <p:cNvPicPr>
            <a:picLocks noChangeAspect="1"/>
          </p:cNvPicPr>
          <p:nvPr userDrawn="1">
            <p:custDataLst>
              <p:tags r:id="rId9"/>
            </p:custDataLst>
          </p:nvPr>
        </p:nvPicPr>
        <p:blipFill>
          <a:blip r:embed="rId8"/>
          <a:stretch>
            <a:fillRect/>
          </a:stretch>
        </p:blipFill>
        <p:spPr>
          <a:xfrm>
            <a:off x="8983218" y="4453128"/>
            <a:ext cx="3204972" cy="2404872"/>
          </a:xfrm>
          <a:prstGeom prst="rect">
            <a:avLst/>
          </a:prstGeom>
        </p:spPr>
      </p:pic>
      <p:pic>
        <p:nvPicPr>
          <p:cNvPr id="2097197" name="@svg_云边框01"/>
          <p:cNvPicPr>
            <a:picLocks noChangeAspect="1"/>
          </p:cNvPicPr>
          <p:nvPr userDrawn="1">
            <p:custDataLst>
              <p:tags r:id="rId11"/>
            </p:custDataLst>
          </p:nvPr>
        </p:nvPicPr>
        <p:blipFill>
          <a:blip r:embed="rId10"/>
          <a:stretch>
            <a:fillRect/>
          </a:stretch>
        </p:blipFill>
        <p:spPr>
          <a:xfrm>
            <a:off x="11031474" y="5385816"/>
            <a:ext cx="1161288" cy="859536"/>
          </a:xfrm>
          <a:prstGeom prst="rect">
            <a:avLst/>
          </a:prstGeom>
        </p:spPr>
      </p:pic>
      <p:pic>
        <p:nvPicPr>
          <p:cNvPr id="2097199" name="@svg_云填充01"/>
          <p:cNvPicPr>
            <a:picLocks noChangeAspect="1"/>
          </p:cNvPicPr>
          <p:nvPr userDrawn="1">
            <p:custDataLst>
              <p:tags r:id="rId13"/>
            </p:custDataLst>
          </p:nvPr>
        </p:nvPicPr>
        <p:blipFill>
          <a:blip r:embed="rId12"/>
          <a:stretch>
            <a:fillRect/>
          </a:stretch>
        </p:blipFill>
        <p:spPr>
          <a:xfrm>
            <a:off x="11031474" y="5385816"/>
            <a:ext cx="1161288" cy="859536"/>
          </a:xfrm>
          <a:prstGeom prst="rect">
            <a:avLst/>
          </a:prstGeom>
        </p:spPr>
      </p:pic>
      <p:pic>
        <p:nvPicPr>
          <p:cNvPr id="2097201" name="@svg_云边框02"/>
          <p:cNvPicPr>
            <a:picLocks noChangeAspect="1"/>
          </p:cNvPicPr>
          <p:nvPr userDrawn="1">
            <p:custDataLst>
              <p:tags r:id="rId15"/>
            </p:custDataLst>
          </p:nvPr>
        </p:nvPicPr>
        <p:blipFill>
          <a:blip r:embed="rId14"/>
          <a:stretch>
            <a:fillRect/>
          </a:stretch>
        </p:blipFill>
        <p:spPr>
          <a:xfrm>
            <a:off x="8978646" y="5888736"/>
            <a:ext cx="877824" cy="402336"/>
          </a:xfrm>
          <a:prstGeom prst="rect">
            <a:avLst/>
          </a:prstGeom>
        </p:spPr>
      </p:pic>
      <p:pic>
        <p:nvPicPr>
          <p:cNvPr id="2097203" name="@svg_云填充02"/>
          <p:cNvPicPr>
            <a:picLocks noChangeAspect="1"/>
          </p:cNvPicPr>
          <p:nvPr userDrawn="1">
            <p:custDataLst>
              <p:tags r:id="rId17"/>
            </p:custDataLst>
          </p:nvPr>
        </p:nvPicPr>
        <p:blipFill>
          <a:blip r:embed="rId16"/>
          <a:stretch>
            <a:fillRect/>
          </a:stretch>
        </p:blipFill>
        <p:spPr>
          <a:xfrm>
            <a:off x="8978646" y="5888736"/>
            <a:ext cx="877824" cy="402336"/>
          </a:xfrm>
          <a:prstGeom prst="rect">
            <a:avLst/>
          </a:prstGeom>
        </p:spPr>
      </p:pic>
      <p:pic>
        <p:nvPicPr>
          <p:cNvPr id="2097205" name="@svg_印章"/>
          <p:cNvPicPr>
            <a:picLocks noChangeAspect="1"/>
          </p:cNvPicPr>
          <p:nvPr userDrawn="1">
            <p:custDataLst>
              <p:tags r:id="rId19"/>
            </p:custDataLst>
          </p:nvPr>
        </p:nvPicPr>
        <p:blipFill>
          <a:blip r:embed="rId18"/>
          <a:stretch>
            <a:fillRect/>
          </a:stretch>
        </p:blipFill>
        <p:spPr>
          <a:xfrm>
            <a:off x="11085714" y="686143"/>
            <a:ext cx="278857" cy="278857"/>
          </a:xfrm>
          <a:prstGeom prst="rect">
            <a:avLst/>
          </a:prstGeom>
        </p:spPr>
      </p:pic>
      <p:sp>
        <p:nvSpPr>
          <p:cNvPr id="1048708" name="标题 1"/>
          <p:cNvSpPr>
            <a:spLocks noGrp="1"/>
          </p:cNvSpPr>
          <p:nvPr userDrawn="1">
            <p:ph type="title"/>
            <p:custDataLst>
              <p:tags r:id="rId20"/>
            </p:custDataLst>
          </p:nvPr>
        </p:nvSpPr>
        <p:spPr>
          <a:xfrm>
            <a:off x="1526400" y="2825364"/>
            <a:ext cx="9144000" cy="864888"/>
          </a:xfrm>
        </p:spPr>
        <p:txBody>
          <a:bodyPr anchor="t">
            <a:normAutofit/>
          </a:bodyPr>
          <a:lstStyle>
            <a:lvl1pPr algn="ctr">
              <a:defRPr sz="4400" b="0">
                <a:solidFill>
                  <a:schemeClr val="accent6"/>
                </a:solidFill>
              </a:defRPr>
            </a:lvl1pPr>
          </a:lstStyle>
          <a:p>
            <a:r>
              <a:rPr lang="zh-CN" altLang="en-US"/>
              <a:t>单击此处编辑母版标题样式</a:t>
            </a:r>
            <a:endParaRPr lang="zh-CN" altLang="en-US"/>
          </a:p>
        </p:txBody>
      </p:sp>
      <p:sp>
        <p:nvSpPr>
          <p:cNvPr id="1048710" name="文本占位符 2"/>
          <p:cNvSpPr>
            <a:spLocks noGrp="1"/>
          </p:cNvSpPr>
          <p:nvPr userDrawn="1">
            <p:ph type="body" idx="1"/>
            <p:custDataLst>
              <p:tags r:id="rId21"/>
            </p:custDataLst>
          </p:nvPr>
        </p:nvSpPr>
        <p:spPr>
          <a:xfrm>
            <a:off x="1526400" y="3766051"/>
            <a:ext cx="9144000" cy="936000"/>
          </a:xfrm>
        </p:spPr>
        <p:txBody>
          <a:bodyPr>
            <a:normAutofit/>
          </a:bodyPr>
          <a:lstStyle>
            <a:lvl1pPr marL="0" indent="0" algn="ctr">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1048712" name="节编号 3"/>
          <p:cNvSpPr>
            <a:spLocks noGrp="1"/>
          </p:cNvSpPr>
          <p:nvPr userDrawn="1">
            <p:ph type="body" sz="quarter" idx="13" hasCustomPrompt="1"/>
            <p:custDataLst>
              <p:tags r:id="rId22"/>
            </p:custDataLst>
          </p:nvPr>
        </p:nvSpPr>
        <p:spPr>
          <a:xfrm>
            <a:off x="1524000" y="1598220"/>
            <a:ext cx="9144000" cy="1224000"/>
          </a:xfrm>
        </p:spPr>
        <p:txBody>
          <a:bodyPr anchor="ctr">
            <a:normAutofit/>
          </a:bodyPr>
          <a:lstStyle>
            <a:lvl1pPr marL="0" indent="0" algn="ctr">
              <a:buNone/>
              <a:defRPr sz="6000">
                <a:solidFill>
                  <a:schemeClr val="tx1"/>
                </a:soli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6" name="内容占位符 2"/>
          <p:cNvSpPr>
            <a:spLocks noGrp="1"/>
          </p:cNvSpPr>
          <p:nvPr>
            <p:ph sz="half" idx="1"/>
            <p:custDataLst>
              <p:tags r:id="rId2"/>
            </p:custDataLst>
          </p:nvPr>
        </p:nvSpPr>
        <p:spPr>
          <a:xfrm>
            <a:off x="838200" y="1517015"/>
            <a:ext cx="5181600" cy="38354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内容占位符 3"/>
          <p:cNvSpPr>
            <a:spLocks noGrp="1"/>
          </p:cNvSpPr>
          <p:nvPr>
            <p:ph sz="half" idx="2"/>
            <p:custDataLst>
              <p:tags r:id="rId3"/>
            </p:custDataLst>
          </p:nvPr>
        </p:nvSpPr>
        <p:spPr>
          <a:xfrm>
            <a:off x="6172200" y="1517015"/>
            <a:ext cx="5181600" cy="38354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4"/>
          <p:cNvSpPr>
            <a:spLocks noGrp="1"/>
          </p:cNvSpPr>
          <p:nvPr>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22" name="页脚占位符 5"/>
          <p:cNvSpPr>
            <a:spLocks noGrp="1"/>
          </p:cNvSpPr>
          <p:nvPr>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24" name="灯片编号占位符 6"/>
          <p:cNvSpPr>
            <a:spLocks noGrp="1"/>
          </p:cNvSpPr>
          <p:nvPr>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6" name="标题 1"/>
          <p:cNvSpPr>
            <a:spLocks noGrp="1"/>
          </p:cNvSpPr>
          <p:nvPr>
            <p:ph type="title"/>
            <p:custDataLst>
              <p:tags r:id="rId1"/>
            </p:custDataLst>
          </p:nvPr>
        </p:nvSpPr>
        <p:spPr>
          <a:xfrm>
            <a:off x="838200" y="277495"/>
            <a:ext cx="10517505" cy="864235"/>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3"/>
          <p:cNvSpPr>
            <a:spLocks noGrp="1"/>
          </p:cNvSpPr>
          <p:nvPr>
            <p:ph sz="half" idx="2"/>
            <p:custDataLst>
              <p:tags r:id="rId3"/>
            </p:custDataLst>
          </p:nvPr>
        </p:nvSpPr>
        <p:spPr>
          <a:xfrm>
            <a:off x="840105" y="2061210"/>
            <a:ext cx="5157470" cy="337566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4" name="内容占位符 5"/>
          <p:cNvSpPr>
            <a:spLocks noGrp="1"/>
          </p:cNvSpPr>
          <p:nvPr>
            <p:ph sz="quarter" idx="4"/>
            <p:custDataLst>
              <p:tags r:id="rId5"/>
            </p:custDataLst>
          </p:nvPr>
        </p:nvSpPr>
        <p:spPr>
          <a:xfrm>
            <a:off x="6172200" y="2061210"/>
            <a:ext cx="5183505" cy="337566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6"/>
          <p:cNvSpPr>
            <a:spLocks noGrp="1"/>
          </p:cNvSpPr>
          <p:nvPr>
            <p:ph type="dt" sz="half" idx="10"/>
            <p:custDataLst>
              <p:tags r:id="rId6"/>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38" name="页脚占位符 7"/>
          <p:cNvSpPr>
            <a:spLocks noGrp="1"/>
          </p:cNvSpPr>
          <p:nvPr>
            <p:ph type="ftr" sz="quarter" idx="11"/>
            <p:custDataLst>
              <p:tags r:id="rId7"/>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0" name="灯片编号占位符 8"/>
          <p:cNvSpPr>
            <a:spLocks noGrp="1"/>
          </p:cNvSpPr>
          <p:nvPr>
            <p:ph type="sldNum" sz="quarter" idx="12"/>
            <p:custDataLst>
              <p:tags r:id="rId8"/>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44" name="日期占位符 2"/>
          <p:cNvSpPr>
            <a:spLocks noGrp="1"/>
          </p:cNvSpPr>
          <p:nvPr>
            <p:ph type="dt" sz="half" idx="10"/>
            <p:custDataLst>
              <p:tags r:id="rId2"/>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46" name="页脚占位符 3"/>
          <p:cNvSpPr>
            <a:spLocks noGrp="1"/>
          </p:cNvSpPr>
          <p:nvPr>
            <p:ph type="ftr" sz="quarter" idx="11"/>
            <p:custDataLst>
              <p:tags r:id="rId3"/>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8" name="灯片编号占位符 4"/>
          <p:cNvSpPr>
            <a:spLocks noGrp="1"/>
          </p:cNvSpPr>
          <p:nvPr>
            <p:ph type="sldNum" sz="quarter" idx="12"/>
            <p:custDataLst>
              <p:tags r:id="rId4"/>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0" name="日期占位符 1"/>
          <p:cNvSpPr>
            <a:spLocks noGrp="1"/>
          </p:cNvSpPr>
          <p:nvPr>
            <p:ph type="dt" sz="half" idx="10"/>
            <p:custDataLst>
              <p:tags r:id="rId1"/>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52" name="页脚占位符 2"/>
          <p:cNvSpPr>
            <a:spLocks noGrp="1"/>
          </p:cNvSpPr>
          <p:nvPr>
            <p:ph type="ftr" sz="quarter" idx="11"/>
            <p:custDataLst>
              <p:tags r:id="rId2"/>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54" name="灯片编号占位符 3"/>
          <p:cNvSpPr>
            <a:spLocks noGrp="1"/>
          </p:cNvSpPr>
          <p:nvPr>
            <p:ph type="sldNum" sz="quarter" idx="12"/>
            <p:custDataLst>
              <p:tags r:id="rId3"/>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6" name="内容占位符 1"/>
          <p:cNvSpPr>
            <a:spLocks noGrp="1"/>
          </p:cNvSpPr>
          <p:nvPr userDrawn="1">
            <p:ph idx="1"/>
            <p:custDataLst>
              <p:tags r:id="rId1"/>
            </p:custDataLst>
          </p:nvPr>
        </p:nvSpPr>
        <p:spPr>
          <a:xfrm>
            <a:off x="838200" y="918184"/>
            <a:ext cx="10515600" cy="497677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8" name="日期占位符 2"/>
          <p:cNvSpPr>
            <a:spLocks noGrp="1"/>
          </p:cNvSpPr>
          <p:nvPr userDrawn="1">
            <p:ph type="dt" sz="half" idx="10"/>
            <p:custDataLst>
              <p:tags r:id="rId2"/>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60" name="页脚占位符 3"/>
          <p:cNvSpPr>
            <a:spLocks noGrp="1"/>
          </p:cNvSpPr>
          <p:nvPr userDrawn="1">
            <p:ph type="ftr" sz="quarter" idx="11"/>
            <p:custDataLst>
              <p:tags r:id="rId3"/>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62" name="灯片编号占位符 4"/>
          <p:cNvSpPr>
            <a:spLocks noGrp="1"/>
          </p:cNvSpPr>
          <p:nvPr userDrawn="1">
            <p:ph type="sldNum" sz="quarter" idx="12"/>
            <p:custDataLst>
              <p:tags r:id="rId4"/>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4" name="标题 1"/>
          <p:cNvSpPr>
            <a:spLocks noGrp="1"/>
          </p:cNvSpPr>
          <p:nvPr>
            <p:ph type="title"/>
            <p:custDataLst>
              <p:tags r:id="rId1"/>
            </p:custDataLst>
          </p:nvPr>
        </p:nvSpPr>
        <p:spPr>
          <a:xfrm>
            <a:off x="839788" y="283800"/>
            <a:ext cx="10515600" cy="864000"/>
          </a:xfrm>
        </p:spPr>
        <p:txBody>
          <a:bodyPr/>
          <a:lstStyle/>
          <a:p>
            <a:r>
              <a:rPr lang="zh-CN" altLang="en-US"/>
              <a:t>单击此处编辑母版标题样式</a:t>
            </a:r>
            <a:endParaRPr lang="zh-CN" altLang="en-US"/>
          </a:p>
        </p:txBody>
      </p:sp>
      <p:sp>
        <p:nvSpPr>
          <p:cNvPr id="1048766" name="文本占位符 2"/>
          <p:cNvSpPr>
            <a:spLocks noGrp="1"/>
          </p:cNvSpPr>
          <p:nvPr>
            <p:ph type="body" idx="1" hasCustomPrompt="1"/>
            <p:custDataLst>
              <p:tags r:id="rId2"/>
            </p:custDataLst>
          </p:nvPr>
        </p:nvSpPr>
        <p:spPr>
          <a:xfrm>
            <a:off x="838200" y="1473798"/>
            <a:ext cx="10514012" cy="576000"/>
          </a:xfrm>
        </p:spPr>
        <p:txBody>
          <a:bodyPr anchor="t"/>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8" name="日期占位符 3"/>
          <p:cNvSpPr>
            <a:spLocks noGrp="1"/>
          </p:cNvSpPr>
          <p:nvPr>
            <p:ph type="dt" sz="half" idx="10"/>
            <p:custDataLst>
              <p:tags r:id="rId3"/>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70" name="页脚占位符 4"/>
          <p:cNvSpPr>
            <a:spLocks noGrp="1"/>
          </p:cNvSpPr>
          <p:nvPr>
            <p:ph type="ftr" sz="quarter" idx="11"/>
            <p:custDataLst>
              <p:tags r:id="rId4"/>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72" name="灯片编号占位符 5"/>
          <p:cNvSpPr>
            <a:spLocks noGrp="1"/>
          </p:cNvSpPr>
          <p:nvPr>
            <p:ph type="sldNum" sz="quarter" idx="12"/>
            <p:custDataLst>
              <p:tags r:id="rId5"/>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774" name="矩形 2"/>
          <p:cNvSpPr/>
          <p:nvPr userDrawn="1">
            <p:custDataLst>
              <p:tags r:id="rId1"/>
            </p:custDataLst>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207" name="@svg_cloud"/>
          <p:cNvPicPr>
            <a:picLocks noChangeAspect="1"/>
          </p:cNvPicPr>
          <p:nvPr userDrawn="1">
            <p:custDataLst>
              <p:tags r:id="rId3"/>
            </p:custDataLst>
          </p:nvPr>
        </p:nvPicPr>
        <p:blipFill>
          <a:blip r:embed="rId2"/>
          <a:stretch>
            <a:fillRect/>
          </a:stretch>
        </p:blipFill>
        <p:spPr>
          <a:xfrm>
            <a:off x="0" y="14439"/>
            <a:ext cx="12193524" cy="6858000"/>
          </a:xfrm>
          <a:prstGeom prst="rect">
            <a:avLst/>
          </a:prstGeom>
        </p:spPr>
      </p:pic>
      <p:sp>
        <p:nvSpPr>
          <p:cNvPr id="1048776" name="@svg_GBtop"/>
          <p:cNvSpPr/>
          <p:nvPr userDrawn="1">
            <p:custDataLst>
              <p:tags r:id="rId4"/>
            </p:custDataLst>
          </p:nvPr>
        </p:nvSpPr>
        <p:spPr>
          <a:xfrm>
            <a:off x="0" y="0"/>
            <a:ext cx="12193524" cy="1358900"/>
          </a:xfrm>
          <a:custGeom>
            <a:gdLst>
              <a:gd name="connsiteX0" fmla="*/ 12193524 w 12193524"/>
              <a:gd name="connsiteY0" fmla="*/ 1358900 h 1358900"/>
              <a:gd name="connsiteX1" fmla="*/ 0 w 12193524"/>
              <a:gd name="connsiteY1" fmla="*/ 1358900 h 1358900"/>
              <a:gd name="connsiteX2" fmla="*/ 0 w 12193524"/>
              <a:gd name="connsiteY2" fmla="*/ 0 h 1358900"/>
              <a:gd name="connsiteX3" fmla="*/ 12193524 w 12193524"/>
              <a:gd name="connsiteY3" fmla="*/ 0 h 1358900"/>
            </a:gdLst>
            <a:cxnLst>
              <a:cxn ang="0">
                <a:pos x="connsiteX0" y="connsiteY0"/>
              </a:cxn>
              <a:cxn ang="0">
                <a:pos x="connsiteX1" y="connsiteY1"/>
              </a:cxn>
              <a:cxn ang="0">
                <a:pos x="connsiteX2" y="connsiteY2"/>
              </a:cxn>
              <a:cxn ang="0">
                <a:pos x="connsiteX3" y="connsiteY3"/>
              </a:cxn>
            </a:cxnLst>
            <a:rect l="l" t="t" r="r" b="b"/>
            <a:pathLst>
              <a:path w="12193524" h="1358900">
                <a:moveTo>
                  <a:pt x="12193524" y="1358900"/>
                </a:moveTo>
                <a:lnTo>
                  <a:pt x="0" y="1358900"/>
                </a:lnTo>
                <a:lnTo>
                  <a:pt x="0" y="0"/>
                </a:lnTo>
                <a:lnTo>
                  <a:pt x="12193524" y="0"/>
                </a:lnTo>
                <a:close/>
              </a:path>
            </a:pathLst>
          </a:custGeom>
          <a:solidFill>
            <a:schemeClr val="bg1">
              <a:alpha val="10000"/>
            </a:schemeClr>
          </a:solidFill>
          <a:ln w="635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78" name="@svg_GBtop"/>
          <p:cNvSpPr/>
          <p:nvPr userDrawn="1">
            <p:custDataLst>
              <p:tags r:id="rId5"/>
            </p:custDataLst>
          </p:nvPr>
        </p:nvSpPr>
        <p:spPr>
          <a:xfrm>
            <a:off x="0" y="5499100"/>
            <a:ext cx="12193524" cy="1358900"/>
          </a:xfrm>
          <a:custGeom>
            <a:gdLst>
              <a:gd name="connsiteX0" fmla="*/ 12193524 w 12193524"/>
              <a:gd name="connsiteY0" fmla="*/ 1358900 h 1358900"/>
              <a:gd name="connsiteX1" fmla="*/ 0 w 12193524"/>
              <a:gd name="connsiteY1" fmla="*/ 1358900 h 1358900"/>
              <a:gd name="connsiteX2" fmla="*/ 0 w 12193524"/>
              <a:gd name="connsiteY2" fmla="*/ 0 h 1358900"/>
              <a:gd name="connsiteX3" fmla="*/ 12193524 w 12193524"/>
              <a:gd name="connsiteY3" fmla="*/ 0 h 1358900"/>
            </a:gdLst>
            <a:cxnLst>
              <a:cxn ang="0">
                <a:pos x="connsiteX0" y="connsiteY0"/>
              </a:cxn>
              <a:cxn ang="0">
                <a:pos x="connsiteX1" y="connsiteY1"/>
              </a:cxn>
              <a:cxn ang="0">
                <a:pos x="connsiteX2" y="connsiteY2"/>
              </a:cxn>
              <a:cxn ang="0">
                <a:pos x="connsiteX3" y="connsiteY3"/>
              </a:cxn>
            </a:cxnLst>
            <a:rect l="l" t="t" r="r" b="b"/>
            <a:pathLst>
              <a:path w="12193524" h="1358900">
                <a:moveTo>
                  <a:pt x="12193524" y="1358900"/>
                </a:moveTo>
                <a:lnTo>
                  <a:pt x="0" y="1358900"/>
                </a:lnTo>
                <a:lnTo>
                  <a:pt x="0" y="0"/>
                </a:lnTo>
                <a:lnTo>
                  <a:pt x="12193524" y="0"/>
                </a:lnTo>
                <a:close/>
              </a:path>
            </a:pathLst>
          </a:custGeom>
          <a:solidFill>
            <a:schemeClr val="bg1">
              <a:alpha val="10000"/>
            </a:schemeClr>
          </a:solidFill>
          <a:ln w="635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097209" name="@svg_装饰点"/>
          <p:cNvPicPr>
            <a:picLocks noChangeAspect="1"/>
          </p:cNvPicPr>
          <p:nvPr userDrawn="1">
            <p:custDataLst>
              <p:tags r:id="rId7"/>
            </p:custDataLst>
          </p:nvPr>
        </p:nvPicPr>
        <p:blipFill>
          <a:blip r:embed="rId6"/>
          <a:stretch>
            <a:fillRect/>
          </a:stretch>
        </p:blipFill>
        <p:spPr>
          <a:xfrm>
            <a:off x="826770" y="786384"/>
            <a:ext cx="534924" cy="77724"/>
          </a:xfrm>
          <a:prstGeom prst="rect">
            <a:avLst/>
          </a:prstGeom>
        </p:spPr>
      </p:pic>
      <p:sp>
        <p:nvSpPr>
          <p:cNvPr id="1048780" name="标题 1"/>
          <p:cNvSpPr>
            <a:spLocks noGrp="1"/>
          </p:cNvSpPr>
          <p:nvPr userDrawn="1">
            <p:ph type="ctrTitle"/>
            <p:custDataLst>
              <p:tags r:id="rId8"/>
            </p:custDataLst>
          </p:nvPr>
        </p:nvSpPr>
        <p:spPr>
          <a:xfrm>
            <a:off x="838200" y="1768295"/>
            <a:ext cx="10515000" cy="1800000"/>
          </a:xfrm>
        </p:spPr>
        <p:txBody>
          <a:bodyPr anchor="b"/>
          <a:lstStyle>
            <a:lvl1pPr algn="ctr">
              <a:lnSpc>
                <a:spcPct val="100000"/>
              </a:lnSpc>
              <a:defRPr sz="6000"/>
            </a:lvl1pPr>
          </a:lstStyle>
          <a:p>
            <a:r>
              <a:rPr lang="zh-CN" altLang="en-US"/>
              <a:t>单击此处编辑母版标题样式</a:t>
            </a:r>
            <a:endParaRPr lang="zh-CN" altLang="en-US"/>
          </a:p>
        </p:txBody>
      </p:sp>
      <p:sp>
        <p:nvSpPr>
          <p:cNvPr id="1048782" name="署名占位符 10"/>
          <p:cNvSpPr>
            <a:spLocks noGrp="1"/>
          </p:cNvSpPr>
          <p:nvPr userDrawn="1">
            <p:ph type="body" sz="quarter" idx="17" hasCustomPrompt="1"/>
            <p:custDataLst>
              <p:tags r:id="rId9"/>
            </p:custDataLst>
          </p:nvPr>
        </p:nvSpPr>
        <p:spPr>
          <a:xfrm>
            <a:off x="4724100" y="3779368"/>
            <a:ext cx="2743200" cy="504000"/>
          </a:xfrm>
        </p:spPr>
        <p:txBody>
          <a:bodyPr anchor="ctr">
            <a:normAutofit/>
          </a:bodyPr>
          <a:lstStyle>
            <a:lvl1pPr marL="0" indent="0" algn="ctr">
              <a:lnSpc>
                <a:spcPct val="100000"/>
              </a:lnSpc>
              <a:buNone/>
              <a:defRPr sz="1800">
                <a:solidFill>
                  <a:schemeClr val="lt1">
                    <a:lumMod val="100000"/>
                  </a:schemeClr>
                </a:solidFill>
              </a:defRPr>
            </a:lvl1pPr>
          </a:lstStyle>
          <a:p>
            <a:pPr lvl="0"/>
            <a:r>
              <a:rPr lang="zh-CN" altLang="en-US"/>
              <a:t>署名占位符</a:t>
            </a:r>
            <a:endParaRPr lang="zh-CN" altLang="en-US"/>
          </a:p>
        </p:txBody>
      </p:sp>
      <p:pic>
        <p:nvPicPr>
          <p:cNvPr id="2097211" name="@svg_印章"/>
          <p:cNvPicPr>
            <a:picLocks noChangeAspect="1"/>
          </p:cNvPicPr>
          <p:nvPr userDrawn="1">
            <p:custDataLst>
              <p:tags r:id="rId11"/>
            </p:custDataLst>
          </p:nvPr>
        </p:nvPicPr>
        <p:blipFill>
          <a:blip r:embed="rId10"/>
          <a:stretch>
            <a:fillRect/>
          </a:stretch>
        </p:blipFill>
        <p:spPr>
          <a:xfrm>
            <a:off x="11085714" y="686143"/>
            <a:ext cx="278857" cy="278857"/>
          </a:xfrm>
          <a:prstGeom prst="rect">
            <a:avLst/>
          </a:prstGeom>
        </p:spPr>
      </p:pic>
      <p:pic>
        <p:nvPicPr>
          <p:cNvPr id="2097213" name="图片 3"/>
          <p:cNvPicPr>
            <a:picLocks noChangeAspect="1"/>
          </p:cNvPicPr>
          <p:nvPr userDrawn="1">
            <p:custDataLst>
              <p:tags r:id="rId13"/>
            </p:custDataLst>
          </p:nvPr>
        </p:nvPicPr>
        <p:blipFill>
          <a:blip r:embed="rId12"/>
          <a:stretch>
            <a:fillRect/>
          </a:stretch>
        </p:blipFill>
        <p:spPr>
          <a:xfrm>
            <a:off x="8979130" y="4441529"/>
            <a:ext cx="3212870" cy="2402032"/>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4.xml" /><Relationship Id="rId13" Type="http://schemas.openxmlformats.org/officeDocument/2006/relationships/image" Target="../media/image11.png" /><Relationship Id="rId14" Type="http://schemas.openxmlformats.org/officeDocument/2006/relationships/tags" Target="../tags/tag85.xml" /><Relationship Id="rId15" Type="http://schemas.openxmlformats.org/officeDocument/2006/relationships/image" Target="../media/image12.png" /><Relationship Id="rId16" Type="http://schemas.openxmlformats.org/officeDocument/2006/relationships/tags" Target="../tags/tag86.xml" /><Relationship Id="rId17" Type="http://schemas.openxmlformats.org/officeDocument/2006/relationships/image" Target="../media/image13.png" /><Relationship Id="rId18" Type="http://schemas.openxmlformats.org/officeDocument/2006/relationships/tags" Target="../tags/tag87.xml" /><Relationship Id="rId19" Type="http://schemas.openxmlformats.org/officeDocument/2006/relationships/image" Target="../media/image14.png" /><Relationship Id="rId2" Type="http://schemas.openxmlformats.org/officeDocument/2006/relationships/slideLayout" Target="../slideLayouts/slideLayout13.xml" /><Relationship Id="rId20" Type="http://schemas.openxmlformats.org/officeDocument/2006/relationships/tags" Target="../tags/tag88.xml" /><Relationship Id="rId21" Type="http://schemas.openxmlformats.org/officeDocument/2006/relationships/image" Target="../media/image15.png" /><Relationship Id="rId22" Type="http://schemas.openxmlformats.org/officeDocument/2006/relationships/tags" Target="../tags/tag89.xml" /><Relationship Id="rId23" Type="http://schemas.openxmlformats.org/officeDocument/2006/relationships/image" Target="../media/image16.png" /><Relationship Id="rId24" Type="http://schemas.openxmlformats.org/officeDocument/2006/relationships/tags" Target="../tags/tag90.xml" /><Relationship Id="rId25" Type="http://schemas.openxmlformats.org/officeDocument/2006/relationships/image" Target="../media/image17.png" /><Relationship Id="rId26" Type="http://schemas.openxmlformats.org/officeDocument/2006/relationships/tags" Target="../tags/tag91.xml" /><Relationship Id="rId27" Type="http://schemas.openxmlformats.org/officeDocument/2006/relationships/tags" Target="../tags/tag92.xml" /><Relationship Id="rId28" Type="http://schemas.openxmlformats.org/officeDocument/2006/relationships/tags" Target="../tags/tag93.xml" /><Relationship Id="rId29" Type="http://schemas.openxmlformats.org/officeDocument/2006/relationships/image" Target="../media/image18.png" /><Relationship Id="rId3" Type="http://schemas.openxmlformats.org/officeDocument/2006/relationships/slideLayout" Target="../slideLayouts/slideLayout14.xml" /><Relationship Id="rId30" Type="http://schemas.openxmlformats.org/officeDocument/2006/relationships/tags" Target="../tags/tag94.xml" /><Relationship Id="rId31" Type="http://schemas.openxmlformats.org/officeDocument/2006/relationships/tags" Target="../tags/tag95.xml" /><Relationship Id="rId32"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矩形 53"/>
          <p:cNvSpPr/>
          <p:nvPr userDrawn="1">
            <p:custDataLst>
              <p:tags r:id="rId12"/>
            </p:custDataLst>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3" name="@svg_cloud"/>
          <p:cNvPicPr>
            <a:picLocks noChangeAspect="1"/>
          </p:cNvPicPr>
          <p:nvPr userDrawn="1">
            <p:custDataLst>
              <p:tags r:id="rId14"/>
            </p:custDataLst>
          </p:nvPr>
        </p:nvPicPr>
        <p:blipFill>
          <a:blip r:embed="rId13"/>
          <a:stretch>
            <a:fillRect/>
          </a:stretch>
        </p:blipFill>
        <p:spPr>
          <a:xfrm>
            <a:off x="-1524" y="-2552"/>
            <a:ext cx="12193524" cy="6865059"/>
          </a:xfrm>
          <a:prstGeom prst="rect">
            <a:avLst/>
          </a:prstGeom>
        </p:spPr>
      </p:pic>
      <p:pic>
        <p:nvPicPr>
          <p:cNvPr id="2097155" name="@svg_GBtop"/>
          <p:cNvPicPr>
            <a:picLocks noChangeAspect="1"/>
          </p:cNvPicPr>
          <p:nvPr userDrawn="1">
            <p:custDataLst>
              <p:tags r:id="rId16"/>
            </p:custDataLst>
          </p:nvPr>
        </p:nvPicPr>
        <p:blipFill>
          <a:blip r:embed="rId15"/>
          <a:stretch>
            <a:fillRect/>
          </a:stretch>
        </p:blipFill>
        <p:spPr>
          <a:xfrm>
            <a:off x="-762" y="0"/>
            <a:ext cx="12193524" cy="864000"/>
          </a:xfrm>
          <a:prstGeom prst="rect">
            <a:avLst/>
          </a:prstGeom>
        </p:spPr>
      </p:pic>
      <p:pic>
        <p:nvPicPr>
          <p:cNvPr id="2097157" name="@svg_GBcentre"/>
          <p:cNvPicPr>
            <a:picLocks noChangeAspect="1"/>
          </p:cNvPicPr>
          <p:nvPr userDrawn="1">
            <p:custDataLst>
              <p:tags r:id="rId18"/>
            </p:custDataLst>
          </p:nvPr>
        </p:nvPicPr>
        <p:blipFill>
          <a:blip r:embed="rId17"/>
          <a:stretch>
            <a:fillRect/>
          </a:stretch>
        </p:blipFill>
        <p:spPr>
          <a:xfrm>
            <a:off x="0" y="864000"/>
            <a:ext cx="12193524" cy="5243454"/>
          </a:xfrm>
          <a:prstGeom prst="rect">
            <a:avLst/>
          </a:prstGeom>
        </p:spPr>
      </p:pic>
      <p:pic>
        <p:nvPicPr>
          <p:cNvPr id="2097159" name="@svg_GBdown"/>
          <p:cNvPicPr>
            <a:picLocks noChangeAspect="1"/>
          </p:cNvPicPr>
          <p:nvPr userDrawn="1">
            <p:custDataLst>
              <p:tags r:id="rId20"/>
            </p:custDataLst>
          </p:nvPr>
        </p:nvPicPr>
        <p:blipFill>
          <a:blip r:embed="rId19"/>
          <a:stretch>
            <a:fillRect/>
          </a:stretch>
        </p:blipFill>
        <p:spPr>
          <a:xfrm>
            <a:off x="-762" y="6114986"/>
            <a:ext cx="12193524" cy="743014"/>
          </a:xfrm>
          <a:prstGeom prst="rect">
            <a:avLst/>
          </a:prstGeom>
        </p:spPr>
      </p:pic>
      <p:pic>
        <p:nvPicPr>
          <p:cNvPr id="2097161" name="@png"/>
          <p:cNvPicPr>
            <a:picLocks noChangeAspect="1"/>
          </p:cNvPicPr>
          <p:nvPr userDrawn="1">
            <p:custDataLst>
              <p:tags r:id="rId22"/>
            </p:custDataLst>
          </p:nvPr>
        </p:nvPicPr>
        <p:blipFill>
          <a:blip r:embed="rId21"/>
          <a:stretch>
            <a:fillRect/>
          </a:stretch>
        </p:blipFill>
        <p:spPr>
          <a:xfrm>
            <a:off x="9712568" y="30806"/>
            <a:ext cx="2175393" cy="840727"/>
          </a:xfrm>
          <a:prstGeom prst="rect">
            <a:avLst/>
          </a:prstGeom>
        </p:spPr>
      </p:pic>
      <p:pic>
        <p:nvPicPr>
          <p:cNvPr id="2097163" name="@svg_云边框01"/>
          <p:cNvPicPr>
            <a:picLocks noChangeAspect="1"/>
          </p:cNvPicPr>
          <p:nvPr userDrawn="1">
            <p:custDataLst>
              <p:tags r:id="rId24"/>
            </p:custDataLst>
          </p:nvPr>
        </p:nvPicPr>
        <p:blipFill>
          <a:blip r:embed="rId23"/>
          <a:stretch>
            <a:fillRect/>
          </a:stretch>
        </p:blipFill>
        <p:spPr>
          <a:xfrm>
            <a:off x="10563028" y="437714"/>
            <a:ext cx="826585" cy="311273"/>
          </a:xfrm>
          <a:prstGeom prst="rect">
            <a:avLst/>
          </a:prstGeom>
        </p:spPr>
      </p:pic>
      <p:pic>
        <p:nvPicPr>
          <p:cNvPr id="2097165" name="@svg_云填充01"/>
          <p:cNvPicPr>
            <a:picLocks noChangeAspect="1"/>
          </p:cNvPicPr>
          <p:nvPr userDrawn="1">
            <p:custDataLst>
              <p:tags r:id="rId26"/>
            </p:custDataLst>
          </p:nvPr>
        </p:nvPicPr>
        <p:blipFill>
          <a:blip r:embed="rId25"/>
          <a:stretch>
            <a:fillRect/>
          </a:stretch>
        </p:blipFill>
        <p:spPr>
          <a:xfrm>
            <a:off x="10563028" y="437714"/>
            <a:ext cx="826585" cy="311273"/>
          </a:xfrm>
          <a:prstGeom prst="rect">
            <a:avLst/>
          </a:prstGeom>
        </p:spPr>
      </p:pic>
      <p:sp>
        <p:nvSpPr>
          <p:cNvPr id="1048658" name="标题占位符 1"/>
          <p:cNvSpPr>
            <a:spLocks noGrp="1"/>
          </p:cNvSpPr>
          <p:nvPr userDrawn="1">
            <p:ph type="title"/>
            <p:custDataLst>
              <p:tags r:id="rId27"/>
            </p:custDataLst>
          </p:nvPr>
        </p:nvSpPr>
        <p:spPr>
          <a:xfrm>
            <a:off x="838200" y="283800"/>
            <a:ext cx="8340969"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userDrawn="1">
            <p:ph type="body" idx="1"/>
            <p:custDataLst>
              <p:tags r:id="rId28"/>
            </p:custDataLst>
          </p:nvPr>
        </p:nvSpPr>
        <p:spPr>
          <a:xfrm>
            <a:off x="838200" y="1478870"/>
            <a:ext cx="10515600" cy="3815739"/>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pic>
        <p:nvPicPr>
          <p:cNvPr id="2097167" name="图片 3"/>
          <p:cNvPicPr>
            <a:picLocks noChangeAspect="1"/>
          </p:cNvPicPr>
          <p:nvPr userDrawn="1">
            <p:custDataLst>
              <p:tags r:id="rId30"/>
            </p:custDataLst>
          </p:nvPr>
        </p:nvPicPr>
        <p:blipFill>
          <a:blip r:embed="rId29"/>
          <a:stretch>
            <a:fillRect/>
          </a:stretch>
        </p:blipFill>
        <p:spPr>
          <a:xfrm>
            <a:off x="9815674" y="5599101"/>
            <a:ext cx="1969179" cy="969348"/>
          </a:xfrm>
          <a:prstGeom prst="rect">
            <a:avLst/>
          </a:prstGeom>
        </p:spPr>
      </p:pic>
      <p:sp>
        <p:nvSpPr>
          <p:cNvPr id="1048662" name="KSO_TEMPLATE" hidden="1"/>
          <p:cNvSpPr/>
          <p:nvPr userDrawn="1">
            <p:custDataLst>
              <p:tags r:id="rId31"/>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670" r:id="rId2"/>
    <p:sldLayoutId id="2147485671" r:id="rId3"/>
    <p:sldLayoutId id="2147485672" r:id="rId4"/>
    <p:sldLayoutId id="2147485673" r:id="rId5"/>
    <p:sldLayoutId id="2147485674" r:id="rId6"/>
    <p:sldLayoutId id="2147485675" r:id="rId7"/>
    <p:sldLayoutId id="2147485676" r:id="rId8"/>
    <p:sldLayoutId id="2147485677" r:id="rId9"/>
    <p:sldLayoutId id="2147485678" r:id="rId10"/>
    <p:sldLayoutId id="2147485679" r:id="rId11"/>
  </p:sldLayoutIdLst>
  <p:transition/>
  <p:timing/>
  <p:txStyles>
    <p:titleStyle>
      <a:lvl1pPr algn="l" defTabSz="914400" rtl="0" eaLnBrk="1" latinLnBrk="0" hangingPunct="1">
        <a:lnSpc>
          <a:spcPct val="100000"/>
        </a:lnSpc>
        <a:spcBef>
          <a:spcPct val="0"/>
        </a:spcBef>
        <a:buNone/>
        <a:defRPr sz="3200" b="0" kern="1200">
          <a:solidFill>
            <a:schemeClr val="accent6"/>
          </a:solidFill>
          <a:latin typeface="+mj-ea"/>
          <a:ea typeface="+mj-ea"/>
          <a:cs typeface="汉仪楷体简" panose="02010600000101010101" charset="-128"/>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ea"/>
          <a:ea typeface="+mn-ea"/>
          <a:cs typeface="汉仪楷体简" panose="02010600000101010101" charset="-128"/>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ea"/>
          <a:ea typeface="+mn-ea"/>
          <a:cs typeface="汉仪楷体简" panose="02010600000101010101" charset="-128"/>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ea"/>
          <a:ea typeface="+mn-ea"/>
          <a:cs typeface="汉仪楷体简" panose="02010600000101010101" charset="-128"/>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ea"/>
          <a:ea typeface="+mn-ea"/>
          <a:cs typeface="汉仪楷体简" panose="02010600000101010101" charset="-128"/>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ea"/>
          <a:ea typeface="+mn-ea"/>
          <a:cs typeface="汉仪楷体简" panose="02010600000101010101" charset="-128"/>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18" Type="http://schemas.openxmlformats.org/officeDocument/2006/relationships/tags" Target="../tags/tag116.xml" /><Relationship Id="rId19" Type="http://schemas.openxmlformats.org/officeDocument/2006/relationships/tags" Target="../tags/tag117.xml" /><Relationship Id="rId2" Type="http://schemas.openxmlformats.org/officeDocument/2006/relationships/tags" Target="../tags/tag101.xml" /><Relationship Id="rId20" Type="http://schemas.openxmlformats.org/officeDocument/2006/relationships/tags" Target="../tags/tag118.xml" /><Relationship Id="rId21" Type="http://schemas.openxmlformats.org/officeDocument/2006/relationships/tags" Target="../tags/tag119.xml" /><Relationship Id="rId22" Type="http://schemas.openxmlformats.org/officeDocument/2006/relationships/tags" Target="../tags/tag120.xml" /><Relationship Id="rId23" Type="http://schemas.openxmlformats.org/officeDocument/2006/relationships/tags" Target="../tags/tag121.xml" /><Relationship Id="rId24" Type="http://schemas.openxmlformats.org/officeDocument/2006/relationships/tags" Target="../tags/tag122.xml" /><Relationship Id="rId25" Type="http://schemas.openxmlformats.org/officeDocument/2006/relationships/tags" Target="../tags/tag123.xml" /><Relationship Id="rId26" Type="http://schemas.openxmlformats.org/officeDocument/2006/relationships/tags" Target="../tags/tag124.xml" /><Relationship Id="rId27" Type="http://schemas.openxmlformats.org/officeDocument/2006/relationships/tags" Target="../tags/tag125.xml" /><Relationship Id="rId28" Type="http://schemas.openxmlformats.org/officeDocument/2006/relationships/tags" Target="../tags/tag126.xml" /><Relationship Id="rId3" Type="http://schemas.openxmlformats.org/officeDocument/2006/relationships/image" Target="../media/image19.png"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14" Type="http://schemas.openxmlformats.org/officeDocument/2006/relationships/tags" Target="../tags/tag215.xml" /><Relationship Id="rId15" Type="http://schemas.openxmlformats.org/officeDocument/2006/relationships/tags" Target="../tags/tag216.xml" /><Relationship Id="rId16" Type="http://schemas.openxmlformats.org/officeDocument/2006/relationships/tags" Target="../tags/tag217.xml" /><Relationship Id="rId17" Type="http://schemas.openxmlformats.org/officeDocument/2006/relationships/tags" Target="../tags/tag218.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44134067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lstStyle/>
          <a:p>
            <a:r>
              <a:rPr lang="zh-CN" altLang="en-US"/>
              <a:t>江西保利高尔夫球会景区</a:t>
            </a:r>
            <a:endParaRPr lang="zh-CN" altLang="en-US"/>
          </a:p>
        </p:txBody>
      </p:sp>
      <p:sp>
        <p:nvSpPr>
          <p:cNvPr id="1048650" name="副标题"/>
          <p:cNvSpPr>
            <a:spLocks noGrp="1"/>
          </p:cNvSpPr>
          <p:nvPr>
            <p:ph type="subTitle" idx="1"/>
            <p:custDataLst>
              <p:tags r:id="rId3"/>
            </p:custDataLst>
          </p:nvPr>
        </p:nvSpPr>
        <p:spPr/>
        <p:txBody>
          <a:bodyPr>
            <a:normAutofit/>
          </a:bodyPr>
          <a:lstStyle/>
          <a:p>
            <a:endParaRPr lang="zh-CN" altLang="en-US"/>
          </a:p>
        </p:txBody>
      </p:sp>
      <p:sp>
        <p:nvSpPr>
          <p:cNvPr id="1048652" name="公司名"/>
          <p:cNvSpPr>
            <a:spLocks noGrp="1"/>
          </p:cNvSpPr>
          <p:nvPr>
            <p:ph type="body" sz="quarter" idx="13"/>
            <p:custDataLst>
              <p:tags r:id="rId4"/>
            </p:custDataLst>
          </p:nvPr>
        </p:nvSpPr>
        <p:spPr/>
        <p:txBody>
          <a:bodyPr>
            <a:normAutofit/>
          </a:bodyPr>
          <a:lstStyle/>
          <a:p>
            <a:endParaRPr lang="zh-CN" altLang="en-US"/>
          </a:p>
        </p:txBody>
      </p:sp>
      <p:sp>
        <p:nvSpPr>
          <p:cNvPr id="1048654" name="署名"/>
          <p:cNvSpPr>
            <a:spLocks noGrp="1"/>
          </p:cNvSpPr>
          <p:nvPr>
            <p:ph type="body" sz="quarter" idx="17"/>
            <p:custDataLst>
              <p:tags r:id="rId5"/>
            </p:custDataLst>
          </p:nvPr>
        </p:nvSpPr>
        <p:spPr/>
        <p:txBody>
          <a:bodyPr>
            <a:normAutofit/>
          </a:bodyPr>
          <a:lstStyle/>
          <a:p>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4" name="标题"/>
          <p:cNvSpPr>
            <a:spLocks noGrp="1"/>
          </p:cNvSpPr>
          <p:nvPr>
            <p:ph type="title"/>
            <p:custDataLst>
              <p:tags r:id="rId2"/>
            </p:custDataLst>
          </p:nvPr>
        </p:nvSpPr>
        <p:spPr/>
        <p:txBody>
          <a:bodyPr/>
          <a:lstStyle/>
          <a:p>
            <a:r>
              <a:rPr lang="zh-CN" altLang="en-US"/>
              <a:t>目录</a:t>
            </a:r>
            <a:endParaRPr lang="zh-CN" altLang="en-US"/>
          </a:p>
        </p:txBody>
      </p:sp>
      <p:pic>
        <p:nvPicPr>
          <p:cNvPr id="2097223" name="@svg_title1" descr="preencoded.png"/>
          <p:cNvPicPr>
            <a:picLocks noChangeAspect="1"/>
          </p:cNvPicPr>
          <p:nvPr>
            <p:custDataLst>
              <p:tags r:id="rId4"/>
            </p:custDataLst>
          </p:nvPr>
        </p:nvPicPr>
        <p:blipFill>
          <a:blip r:embed="rId3"/>
          <a:stretch>
            <a:fillRect/>
          </a:stretch>
        </p:blipFill>
        <p:spPr>
          <a:xfrm flipV="1">
            <a:off x="3630930" y="1445895"/>
            <a:ext cx="4932045" cy="558800"/>
          </a:xfrm>
          <a:prstGeom prst="rect">
            <a:avLst/>
          </a:prstGeom>
        </p:spPr>
      </p:pic>
      <p:sp>
        <p:nvSpPr>
          <p:cNvPr id="1048806" name="序号"/>
          <p:cNvSpPr txBox="1"/>
          <p:nvPr>
            <p:custDataLst>
              <p:tags r:id="rId5"/>
            </p:custDataLst>
          </p:nvPr>
        </p:nvSpPr>
        <p:spPr>
          <a:xfrm>
            <a:off x="3821430" y="150114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2000" b="1">
                <a:solidFill>
                  <a:schemeClr val="accent6"/>
                </a:solidFill>
                <a:latin typeface="+mj-ea"/>
                <a:ea typeface="+mj-ea"/>
                <a:cs typeface="汉仪楷体简" panose="02010600000101010101" charset="-128"/>
                <a:sym typeface="+mn-ea"/>
              </a:rPr>
              <a:t>01</a:t>
            </a:r>
            <a:endParaRPr lang="en-US" sz="2000" b="1">
              <a:solidFill>
                <a:schemeClr val="accent6"/>
              </a:solidFill>
              <a:latin typeface="+mj-ea"/>
              <a:ea typeface="+mj-ea"/>
              <a:cs typeface="汉仪楷体简" panose="02010600000101010101" charset="-128"/>
              <a:sym typeface="+mn-ea"/>
            </a:endParaRPr>
          </a:p>
        </p:txBody>
      </p:sp>
      <p:sp>
        <p:nvSpPr>
          <p:cNvPr id="1048808" name="项标题"/>
          <p:cNvSpPr txBox="1"/>
          <p:nvPr>
            <p:custDataLst>
              <p:tags r:id="rId6"/>
            </p:custDataLst>
          </p:nvPr>
        </p:nvSpPr>
        <p:spPr>
          <a:xfrm>
            <a:off x="4876165" y="1501140"/>
            <a:ext cx="335724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spc="300">
                <a:solidFill>
                  <a:schemeClr val="accent6"/>
                </a:solidFill>
                <a:latin typeface="+mj-ea"/>
                <a:ea typeface="+mj-ea"/>
                <a:cs typeface="汉仪楷体简" panose="02010600000101010101" charset="-128"/>
                <a:sym typeface="+mn-ea"/>
              </a:rPr>
              <a:t>单击添加目录项标题</a:t>
            </a:r>
            <a:endParaRPr lang="zh-CN" altLang="en-US" b="1" spc="300">
              <a:solidFill>
                <a:schemeClr val="accent6"/>
              </a:solidFill>
              <a:latin typeface="+mj-ea"/>
              <a:ea typeface="+mj-ea"/>
              <a:cs typeface="汉仪楷体简" panose="02010600000101010101" charset="-128"/>
              <a:sym typeface="+mn-ea"/>
            </a:endParaRPr>
          </a:p>
        </p:txBody>
      </p:sp>
      <p:sp>
        <p:nvSpPr>
          <p:cNvPr id="1048810" name="@path_Line 5"/>
          <p:cNvSpPr/>
          <p:nvPr>
            <p:custDataLst>
              <p:tags r:id="rId7"/>
            </p:custDataLst>
          </p:nvPr>
        </p:nvSpPr>
        <p:spPr>
          <a:xfrm flipV="1">
            <a:off x="4652010" y="1632585"/>
            <a:ext cx="4445" cy="252095"/>
          </a:xfrm>
          <a:prstGeom prst="roundRect">
            <a:avLst>
              <a:gd name="adj" fmla="val 16667"/>
            </a:avLst>
          </a:prstGeom>
          <a:solidFill>
            <a:schemeClr val="accent6"/>
          </a:solidFill>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olidFill>
                <a:schemeClr val="accent6"/>
              </a:solidFill>
              <a:sym typeface="+mn-ea"/>
            </a:endParaRPr>
          </a:p>
        </p:txBody>
      </p:sp>
      <p:pic>
        <p:nvPicPr>
          <p:cNvPr id="2097225" name="@svg_title1" descr="preencoded.png"/>
          <p:cNvPicPr>
            <a:picLocks noChangeAspect="1"/>
          </p:cNvPicPr>
          <p:nvPr>
            <p:custDataLst>
              <p:tags r:id="rId8"/>
            </p:custDataLst>
          </p:nvPr>
        </p:nvPicPr>
        <p:blipFill>
          <a:blip r:embed="rId3"/>
          <a:stretch>
            <a:fillRect/>
          </a:stretch>
        </p:blipFill>
        <p:spPr>
          <a:xfrm flipV="1">
            <a:off x="3630930" y="2132965"/>
            <a:ext cx="4932045" cy="558800"/>
          </a:xfrm>
          <a:prstGeom prst="rect">
            <a:avLst/>
          </a:prstGeom>
        </p:spPr>
      </p:pic>
      <p:sp>
        <p:nvSpPr>
          <p:cNvPr id="1048812" name="序号"/>
          <p:cNvSpPr txBox="1"/>
          <p:nvPr>
            <p:custDataLst>
              <p:tags r:id="rId9"/>
            </p:custDataLst>
          </p:nvPr>
        </p:nvSpPr>
        <p:spPr>
          <a:xfrm>
            <a:off x="3821430" y="218821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2000" b="1">
                <a:solidFill>
                  <a:schemeClr val="accent6"/>
                </a:solidFill>
                <a:latin typeface="+mj-ea"/>
                <a:ea typeface="+mj-ea"/>
                <a:cs typeface="汉仪楷体简" panose="02010600000101010101" charset="-128"/>
                <a:sym typeface="+mn-ea"/>
              </a:rPr>
              <a:t>02</a:t>
            </a:r>
            <a:endParaRPr lang="en-US" sz="2000" b="1">
              <a:solidFill>
                <a:schemeClr val="accent6"/>
              </a:solidFill>
              <a:latin typeface="+mj-ea"/>
              <a:ea typeface="+mj-ea"/>
              <a:cs typeface="汉仪楷体简" panose="02010600000101010101" charset="-128"/>
              <a:sym typeface="+mn-ea"/>
            </a:endParaRPr>
          </a:p>
        </p:txBody>
      </p:sp>
      <p:sp>
        <p:nvSpPr>
          <p:cNvPr id="1048814" name="项标题"/>
          <p:cNvSpPr txBox="1"/>
          <p:nvPr>
            <p:custDataLst>
              <p:tags r:id="rId10"/>
            </p:custDataLst>
          </p:nvPr>
        </p:nvSpPr>
        <p:spPr>
          <a:xfrm>
            <a:off x="4876165" y="2188210"/>
            <a:ext cx="3357245" cy="504190"/>
          </a:xfrm>
          <a:prstGeom prst="rect">
            <a:avLst/>
          </a:prstGeom>
          <a:noFill/>
        </p:spPr>
        <p:txBody>
          <a:bodyPr wrap="square" lIns="0" tIns="0" rIns="0" bIns="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spc="300">
                <a:solidFill>
                  <a:schemeClr val="accent6"/>
                </a:solidFill>
                <a:latin typeface="+mj-ea"/>
                <a:ea typeface="+mj-ea"/>
                <a:cs typeface="汉仪楷体简" panose="02010600000101010101" charset="-128"/>
                <a:sym typeface="+mn-ea"/>
              </a:rPr>
              <a:t>江西保利高尔夫球会景区的历史</a:t>
            </a:r>
            <a:endParaRPr lang="zh-CN" altLang="en-US" sz="2000" b="1" spc="300">
              <a:solidFill>
                <a:schemeClr val="accent6"/>
              </a:solidFill>
              <a:latin typeface="+mj-ea"/>
              <a:ea typeface="+mj-ea"/>
              <a:cs typeface="汉仪楷体简" panose="02010600000101010101" charset="-128"/>
              <a:sym typeface="+mn-ea"/>
            </a:endParaRPr>
          </a:p>
        </p:txBody>
      </p:sp>
      <p:sp>
        <p:nvSpPr>
          <p:cNvPr id="1048816" name="@path_Line 5"/>
          <p:cNvSpPr/>
          <p:nvPr>
            <p:custDataLst>
              <p:tags r:id="rId11"/>
            </p:custDataLst>
          </p:nvPr>
        </p:nvSpPr>
        <p:spPr>
          <a:xfrm flipV="1">
            <a:off x="4652010" y="2319655"/>
            <a:ext cx="4445" cy="252095"/>
          </a:xfrm>
          <a:prstGeom prst="roundRect">
            <a:avLst>
              <a:gd name="adj" fmla="val 16667"/>
            </a:avLst>
          </a:prstGeom>
          <a:solidFill>
            <a:schemeClr val="accent6"/>
          </a:solidFill>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olidFill>
                <a:schemeClr val="accent6"/>
              </a:solidFill>
              <a:sym typeface="+mn-ea"/>
            </a:endParaRPr>
          </a:p>
        </p:txBody>
      </p:sp>
      <p:pic>
        <p:nvPicPr>
          <p:cNvPr id="2097227" name="@svg_title1" descr="preencoded.png"/>
          <p:cNvPicPr>
            <a:picLocks noChangeAspect="1"/>
          </p:cNvPicPr>
          <p:nvPr>
            <p:custDataLst>
              <p:tags r:id="rId12"/>
            </p:custDataLst>
          </p:nvPr>
        </p:nvPicPr>
        <p:blipFill>
          <a:blip r:embed="rId3"/>
          <a:stretch>
            <a:fillRect/>
          </a:stretch>
        </p:blipFill>
        <p:spPr>
          <a:xfrm flipV="1">
            <a:off x="3630930" y="2820035"/>
            <a:ext cx="4932045" cy="558800"/>
          </a:xfrm>
          <a:prstGeom prst="rect">
            <a:avLst/>
          </a:prstGeom>
        </p:spPr>
      </p:pic>
      <p:sp>
        <p:nvSpPr>
          <p:cNvPr id="1048818" name="序号"/>
          <p:cNvSpPr txBox="1"/>
          <p:nvPr>
            <p:custDataLst>
              <p:tags r:id="rId13"/>
            </p:custDataLst>
          </p:nvPr>
        </p:nvSpPr>
        <p:spPr>
          <a:xfrm>
            <a:off x="3821430" y="287528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2000" b="1">
                <a:solidFill>
                  <a:schemeClr val="accent6"/>
                </a:solidFill>
                <a:latin typeface="+mj-ea"/>
                <a:ea typeface="+mj-ea"/>
                <a:cs typeface="汉仪楷体简" panose="02010600000101010101" charset="-128"/>
                <a:sym typeface="+mn-ea"/>
              </a:rPr>
              <a:t>03</a:t>
            </a:r>
            <a:endParaRPr lang="en-US" sz="2000" b="1">
              <a:solidFill>
                <a:schemeClr val="accent6"/>
              </a:solidFill>
              <a:latin typeface="+mj-ea"/>
              <a:ea typeface="+mj-ea"/>
              <a:cs typeface="汉仪楷体简" panose="02010600000101010101" charset="-128"/>
              <a:sym typeface="+mn-ea"/>
            </a:endParaRPr>
          </a:p>
        </p:txBody>
      </p:sp>
      <p:sp>
        <p:nvSpPr>
          <p:cNvPr id="1048820" name="项标题"/>
          <p:cNvSpPr txBox="1"/>
          <p:nvPr>
            <p:custDataLst>
              <p:tags r:id="rId14"/>
            </p:custDataLst>
          </p:nvPr>
        </p:nvSpPr>
        <p:spPr>
          <a:xfrm>
            <a:off x="4876165" y="2875280"/>
            <a:ext cx="3357245" cy="504190"/>
          </a:xfrm>
          <a:prstGeom prst="rect">
            <a:avLst/>
          </a:prstGeom>
          <a:noFill/>
        </p:spPr>
        <p:txBody>
          <a:bodyPr wrap="square" lIns="0" tIns="0" rIns="0" bIns="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spc="300">
                <a:solidFill>
                  <a:schemeClr val="accent6"/>
                </a:solidFill>
                <a:latin typeface="+mj-ea"/>
                <a:ea typeface="+mj-ea"/>
                <a:cs typeface="汉仪楷体简" panose="02010600000101010101" charset="-128"/>
                <a:sym typeface="+mn-ea"/>
              </a:rPr>
              <a:t>江西保利高尔夫球会景区的设施</a:t>
            </a:r>
            <a:endParaRPr lang="zh-CN" altLang="en-US" sz="2000" b="1" spc="300">
              <a:solidFill>
                <a:schemeClr val="accent6"/>
              </a:solidFill>
              <a:latin typeface="+mj-ea"/>
              <a:ea typeface="+mj-ea"/>
              <a:cs typeface="汉仪楷体简" panose="02010600000101010101" charset="-128"/>
              <a:sym typeface="+mn-ea"/>
            </a:endParaRPr>
          </a:p>
        </p:txBody>
      </p:sp>
      <p:sp>
        <p:nvSpPr>
          <p:cNvPr id="1048822" name="@path_Line 5"/>
          <p:cNvSpPr/>
          <p:nvPr>
            <p:custDataLst>
              <p:tags r:id="rId15"/>
            </p:custDataLst>
          </p:nvPr>
        </p:nvSpPr>
        <p:spPr>
          <a:xfrm flipV="1">
            <a:off x="4652010" y="3006725"/>
            <a:ext cx="4445" cy="252095"/>
          </a:xfrm>
          <a:prstGeom prst="roundRect">
            <a:avLst>
              <a:gd name="adj" fmla="val 16667"/>
            </a:avLst>
          </a:prstGeom>
          <a:solidFill>
            <a:schemeClr val="accent6"/>
          </a:solidFill>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olidFill>
                <a:schemeClr val="accent6"/>
              </a:solidFill>
              <a:sym typeface="+mn-ea"/>
            </a:endParaRPr>
          </a:p>
        </p:txBody>
      </p:sp>
      <p:pic>
        <p:nvPicPr>
          <p:cNvPr id="2097229" name="@svg_title1" descr="preencoded.png"/>
          <p:cNvPicPr>
            <a:picLocks noChangeAspect="1"/>
          </p:cNvPicPr>
          <p:nvPr>
            <p:custDataLst>
              <p:tags r:id="rId16"/>
            </p:custDataLst>
          </p:nvPr>
        </p:nvPicPr>
        <p:blipFill>
          <a:blip r:embed="rId3"/>
          <a:stretch>
            <a:fillRect/>
          </a:stretch>
        </p:blipFill>
        <p:spPr>
          <a:xfrm flipV="1">
            <a:off x="3630930" y="3507105"/>
            <a:ext cx="4932045" cy="558800"/>
          </a:xfrm>
          <a:prstGeom prst="rect">
            <a:avLst/>
          </a:prstGeom>
        </p:spPr>
      </p:pic>
      <p:sp>
        <p:nvSpPr>
          <p:cNvPr id="1048824" name="序号"/>
          <p:cNvSpPr txBox="1"/>
          <p:nvPr>
            <p:custDataLst>
              <p:tags r:id="rId17"/>
            </p:custDataLst>
          </p:nvPr>
        </p:nvSpPr>
        <p:spPr>
          <a:xfrm>
            <a:off x="3821430" y="356235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2000" b="1">
                <a:solidFill>
                  <a:schemeClr val="accent6"/>
                </a:solidFill>
                <a:latin typeface="+mj-ea"/>
                <a:ea typeface="+mj-ea"/>
                <a:cs typeface="汉仪楷体简" panose="02010600000101010101" charset="-128"/>
                <a:sym typeface="+mn-ea"/>
              </a:rPr>
              <a:t>04</a:t>
            </a:r>
            <a:endParaRPr lang="en-US" sz="2000" b="1">
              <a:solidFill>
                <a:schemeClr val="accent6"/>
              </a:solidFill>
              <a:latin typeface="+mj-ea"/>
              <a:ea typeface="+mj-ea"/>
              <a:cs typeface="汉仪楷体简" panose="02010600000101010101" charset="-128"/>
              <a:sym typeface="+mn-ea"/>
            </a:endParaRPr>
          </a:p>
        </p:txBody>
      </p:sp>
      <p:sp>
        <p:nvSpPr>
          <p:cNvPr id="1048826" name="项标题"/>
          <p:cNvSpPr txBox="1"/>
          <p:nvPr>
            <p:custDataLst>
              <p:tags r:id="rId18"/>
            </p:custDataLst>
          </p:nvPr>
        </p:nvSpPr>
        <p:spPr>
          <a:xfrm>
            <a:off x="4876165" y="3562350"/>
            <a:ext cx="3357245" cy="504190"/>
          </a:xfrm>
          <a:prstGeom prst="rect">
            <a:avLst/>
          </a:prstGeom>
          <a:noFill/>
        </p:spPr>
        <p:txBody>
          <a:bodyPr wrap="square" lIns="0" tIns="0" rIns="0" bIns="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spc="300">
                <a:solidFill>
                  <a:schemeClr val="accent6"/>
                </a:solidFill>
                <a:latin typeface="+mj-ea"/>
                <a:ea typeface="+mj-ea"/>
                <a:cs typeface="汉仪楷体简" panose="02010600000101010101" charset="-128"/>
                <a:sym typeface="+mn-ea"/>
              </a:rPr>
              <a:t>江西保利高尔夫球会景区的环境</a:t>
            </a:r>
            <a:endParaRPr lang="zh-CN" altLang="en-US" sz="2000" b="1" spc="300">
              <a:solidFill>
                <a:schemeClr val="accent6"/>
              </a:solidFill>
              <a:latin typeface="+mj-ea"/>
              <a:ea typeface="+mj-ea"/>
              <a:cs typeface="汉仪楷体简" panose="02010600000101010101" charset="-128"/>
              <a:sym typeface="+mn-ea"/>
            </a:endParaRPr>
          </a:p>
        </p:txBody>
      </p:sp>
      <p:sp>
        <p:nvSpPr>
          <p:cNvPr id="1048828" name="@path_Line 5"/>
          <p:cNvSpPr/>
          <p:nvPr>
            <p:custDataLst>
              <p:tags r:id="rId19"/>
            </p:custDataLst>
          </p:nvPr>
        </p:nvSpPr>
        <p:spPr>
          <a:xfrm flipV="1">
            <a:off x="4652010" y="3693795"/>
            <a:ext cx="4445" cy="252095"/>
          </a:xfrm>
          <a:prstGeom prst="roundRect">
            <a:avLst>
              <a:gd name="adj" fmla="val 16667"/>
            </a:avLst>
          </a:prstGeom>
          <a:solidFill>
            <a:schemeClr val="accent6"/>
          </a:solidFill>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olidFill>
                <a:schemeClr val="accent6"/>
              </a:solidFill>
              <a:sym typeface="+mn-ea"/>
            </a:endParaRPr>
          </a:p>
        </p:txBody>
      </p:sp>
      <p:pic>
        <p:nvPicPr>
          <p:cNvPr id="2097231" name="@svg_title1" descr="preencoded.png"/>
          <p:cNvPicPr>
            <a:picLocks noChangeAspect="1"/>
          </p:cNvPicPr>
          <p:nvPr>
            <p:custDataLst>
              <p:tags r:id="rId20"/>
            </p:custDataLst>
          </p:nvPr>
        </p:nvPicPr>
        <p:blipFill>
          <a:blip r:embed="rId3"/>
          <a:stretch>
            <a:fillRect/>
          </a:stretch>
        </p:blipFill>
        <p:spPr>
          <a:xfrm flipV="1">
            <a:off x="3630930" y="4194175"/>
            <a:ext cx="4932045" cy="558800"/>
          </a:xfrm>
          <a:prstGeom prst="rect">
            <a:avLst/>
          </a:prstGeom>
        </p:spPr>
      </p:pic>
      <p:sp>
        <p:nvSpPr>
          <p:cNvPr id="1048830" name="序号"/>
          <p:cNvSpPr txBox="1"/>
          <p:nvPr>
            <p:custDataLst>
              <p:tags r:id="rId21"/>
            </p:custDataLst>
          </p:nvPr>
        </p:nvSpPr>
        <p:spPr>
          <a:xfrm>
            <a:off x="3821430" y="424942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2000" b="1">
                <a:solidFill>
                  <a:schemeClr val="accent6"/>
                </a:solidFill>
                <a:latin typeface="+mj-ea"/>
                <a:ea typeface="+mj-ea"/>
                <a:cs typeface="汉仪楷体简" panose="02010600000101010101" charset="-128"/>
                <a:sym typeface="+mn-ea"/>
              </a:rPr>
              <a:t>05</a:t>
            </a:r>
            <a:endParaRPr lang="en-US" sz="2000" b="1">
              <a:solidFill>
                <a:schemeClr val="accent6"/>
              </a:solidFill>
              <a:latin typeface="+mj-ea"/>
              <a:ea typeface="+mj-ea"/>
              <a:cs typeface="汉仪楷体简" panose="02010600000101010101" charset="-128"/>
              <a:sym typeface="+mn-ea"/>
            </a:endParaRPr>
          </a:p>
        </p:txBody>
      </p:sp>
      <p:sp>
        <p:nvSpPr>
          <p:cNvPr id="1048832" name="项标题"/>
          <p:cNvSpPr txBox="1"/>
          <p:nvPr>
            <p:custDataLst>
              <p:tags r:id="rId22"/>
            </p:custDataLst>
          </p:nvPr>
        </p:nvSpPr>
        <p:spPr>
          <a:xfrm>
            <a:off x="4876165" y="4249420"/>
            <a:ext cx="3357245" cy="504190"/>
          </a:xfrm>
          <a:prstGeom prst="rect">
            <a:avLst/>
          </a:prstGeom>
          <a:noFill/>
        </p:spPr>
        <p:txBody>
          <a:bodyPr wrap="square" lIns="0" tIns="0" rIns="0" bIns="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spc="300">
                <a:solidFill>
                  <a:schemeClr val="accent6"/>
                </a:solidFill>
                <a:latin typeface="+mj-ea"/>
                <a:ea typeface="+mj-ea"/>
                <a:cs typeface="汉仪楷体简" panose="02010600000101010101" charset="-128"/>
                <a:sym typeface="+mn-ea"/>
              </a:rPr>
              <a:t>江西保利高尔夫球会景区的服务</a:t>
            </a:r>
            <a:endParaRPr lang="zh-CN" altLang="en-US" sz="2000" b="1" spc="300">
              <a:solidFill>
                <a:schemeClr val="accent6"/>
              </a:solidFill>
              <a:latin typeface="+mj-ea"/>
              <a:ea typeface="+mj-ea"/>
              <a:cs typeface="汉仪楷体简" panose="02010600000101010101" charset="-128"/>
              <a:sym typeface="+mn-ea"/>
            </a:endParaRPr>
          </a:p>
        </p:txBody>
      </p:sp>
      <p:sp>
        <p:nvSpPr>
          <p:cNvPr id="1048834" name="@path_Line 5"/>
          <p:cNvSpPr/>
          <p:nvPr>
            <p:custDataLst>
              <p:tags r:id="rId23"/>
            </p:custDataLst>
          </p:nvPr>
        </p:nvSpPr>
        <p:spPr>
          <a:xfrm flipV="1">
            <a:off x="4652010" y="4380865"/>
            <a:ext cx="4445" cy="252095"/>
          </a:xfrm>
          <a:prstGeom prst="roundRect">
            <a:avLst>
              <a:gd name="adj" fmla="val 16667"/>
            </a:avLst>
          </a:prstGeom>
          <a:solidFill>
            <a:schemeClr val="accent6"/>
          </a:solidFill>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olidFill>
                <a:schemeClr val="accent6"/>
              </a:solidFill>
              <a:sym typeface="+mn-ea"/>
            </a:endParaRPr>
          </a:p>
        </p:txBody>
      </p:sp>
      <p:pic>
        <p:nvPicPr>
          <p:cNvPr id="2097233" name="@svg_title1" descr="preencoded.png"/>
          <p:cNvPicPr>
            <a:picLocks noChangeAspect="1"/>
          </p:cNvPicPr>
          <p:nvPr>
            <p:custDataLst>
              <p:tags r:id="rId24"/>
            </p:custDataLst>
          </p:nvPr>
        </p:nvPicPr>
        <p:blipFill>
          <a:blip r:embed="rId3"/>
          <a:stretch>
            <a:fillRect/>
          </a:stretch>
        </p:blipFill>
        <p:spPr>
          <a:xfrm flipV="1">
            <a:off x="3630930" y="4881245"/>
            <a:ext cx="4932045" cy="558800"/>
          </a:xfrm>
          <a:prstGeom prst="rect">
            <a:avLst/>
          </a:prstGeom>
        </p:spPr>
      </p:pic>
      <p:sp>
        <p:nvSpPr>
          <p:cNvPr id="1048836" name="序号"/>
          <p:cNvSpPr txBox="1"/>
          <p:nvPr>
            <p:custDataLst>
              <p:tags r:id="rId25"/>
            </p:custDataLst>
          </p:nvPr>
        </p:nvSpPr>
        <p:spPr>
          <a:xfrm>
            <a:off x="3821430" y="493649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2000" b="1">
                <a:solidFill>
                  <a:schemeClr val="accent6"/>
                </a:solidFill>
                <a:latin typeface="+mj-ea"/>
                <a:ea typeface="+mj-ea"/>
                <a:cs typeface="汉仪楷体简" panose="02010600000101010101" charset="-128"/>
                <a:sym typeface="+mn-ea"/>
              </a:rPr>
              <a:t>06</a:t>
            </a:r>
            <a:endParaRPr lang="en-US" sz="2000" b="1">
              <a:solidFill>
                <a:schemeClr val="accent6"/>
              </a:solidFill>
              <a:latin typeface="+mj-ea"/>
              <a:ea typeface="+mj-ea"/>
              <a:cs typeface="汉仪楷体简" panose="02010600000101010101" charset="-128"/>
              <a:sym typeface="+mn-ea"/>
            </a:endParaRPr>
          </a:p>
        </p:txBody>
      </p:sp>
      <p:sp>
        <p:nvSpPr>
          <p:cNvPr id="1048838" name="项标题"/>
          <p:cNvSpPr txBox="1"/>
          <p:nvPr>
            <p:custDataLst>
              <p:tags r:id="rId26"/>
            </p:custDataLst>
          </p:nvPr>
        </p:nvSpPr>
        <p:spPr>
          <a:xfrm>
            <a:off x="4876165" y="4936490"/>
            <a:ext cx="3357245" cy="504190"/>
          </a:xfrm>
          <a:prstGeom prst="rect">
            <a:avLst/>
          </a:prstGeom>
          <a:noFill/>
        </p:spPr>
        <p:txBody>
          <a:bodyPr wrap="square" lIns="0" tIns="0" rIns="0" bIns="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spc="300">
                <a:solidFill>
                  <a:schemeClr val="accent6"/>
                </a:solidFill>
                <a:latin typeface="+mj-ea"/>
                <a:ea typeface="+mj-ea"/>
                <a:cs typeface="汉仪楷体简" panose="02010600000101010101" charset="-128"/>
                <a:sym typeface="+mn-ea"/>
              </a:rPr>
              <a:t>江西保利高尔夫球会景区的社会价值</a:t>
            </a:r>
            <a:endParaRPr lang="zh-CN" altLang="en-US" sz="2000" b="1" spc="300">
              <a:solidFill>
                <a:schemeClr val="accent6"/>
              </a:solidFill>
              <a:latin typeface="+mj-ea"/>
              <a:ea typeface="+mj-ea"/>
              <a:cs typeface="汉仪楷体简" panose="02010600000101010101" charset="-128"/>
              <a:sym typeface="+mn-ea"/>
            </a:endParaRPr>
          </a:p>
        </p:txBody>
      </p:sp>
      <p:sp>
        <p:nvSpPr>
          <p:cNvPr id="1048840" name="@path_Line 5"/>
          <p:cNvSpPr/>
          <p:nvPr>
            <p:custDataLst>
              <p:tags r:id="rId27"/>
            </p:custDataLst>
          </p:nvPr>
        </p:nvSpPr>
        <p:spPr>
          <a:xfrm flipV="1">
            <a:off x="4652010" y="5067935"/>
            <a:ext cx="4445" cy="252095"/>
          </a:xfrm>
          <a:prstGeom prst="roundRect">
            <a:avLst>
              <a:gd name="adj" fmla="val 16667"/>
            </a:avLst>
          </a:prstGeom>
          <a:solidFill>
            <a:schemeClr val="accent6"/>
          </a:solidFill>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olidFill>
                <a:schemeClr val="accent6"/>
              </a:solidFill>
              <a:sym typeface="+mn-ea"/>
            </a:endParaRPr>
          </a:p>
        </p:txBody>
      </p:sp>
    </p:spTree>
    <p:custDataLst>
      <p:tags r:id="rId2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66" name="标题"/>
          <p:cNvSpPr>
            <a:spLocks noGrp="1"/>
          </p:cNvSpPr>
          <p:nvPr>
            <p:ph type="title"/>
            <p:custDataLst>
              <p:tags r:id="rId2"/>
            </p:custDataLst>
          </p:nvPr>
        </p:nvSpPr>
        <p:spPr/>
        <p:txBody>
          <a:bodyPr/>
          <a:lstStyle/>
          <a:p>
            <a:r>
              <a:rPr lang="zh-CN" altLang="en-US"/>
              <a:t>添加章节标题</a:t>
            </a:r>
            <a:endParaRPr lang="zh-CN" altLang="en-US"/>
          </a:p>
        </p:txBody>
      </p:sp>
      <p:sp>
        <p:nvSpPr>
          <p:cNvPr id="1048868" name="副标题"/>
          <p:cNvSpPr>
            <a:spLocks noGrp="1"/>
          </p:cNvSpPr>
          <p:nvPr>
            <p:ph type="body" idx="1"/>
            <p:custDataLst>
              <p:tags r:id="rId3"/>
            </p:custDataLst>
          </p:nvPr>
        </p:nvSpPr>
        <p:spPr/>
        <p:txBody>
          <a:bodyPr/>
          <a:lstStyle/>
          <a:p>
            <a:r>
              <a:rPr lang="zh-CN" altLang="en-US"/>
              <a:t>章节副标题</a:t>
            </a:r>
            <a:endParaRPr lang="zh-CN" altLang="en-US"/>
          </a:p>
        </p:txBody>
      </p:sp>
      <p:sp>
        <p:nvSpPr>
          <p:cNvPr id="1048870" name="节编号"/>
          <p:cNvSpPr>
            <a:spLocks noGrp="1"/>
          </p:cNvSpPr>
          <p:nvPr>
            <p:ph type="body" sz="quarter" idx="13"/>
            <p:custDataLst>
              <p:tags r:id="rId4"/>
            </p:custDataLst>
          </p:nvPr>
        </p:nvSpPr>
        <p:spPr/>
        <p:txBody>
          <a:bodyPr/>
          <a:lstStyle/>
          <a:p>
            <a:r>
              <a:rPr lang="en-US" altLang="zh-CN"/>
              <a:t>01</a:t>
            </a:r>
            <a:endParaRPr lang="en-US" altLang="zh-CN"/>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4" name="标题"/>
          <p:cNvSpPr>
            <a:spLocks noGrp="1"/>
          </p:cNvSpPr>
          <p:nvPr>
            <p:ph type="title"/>
            <p:custDataLst>
              <p:tags r:id="rId2"/>
            </p:custDataLst>
          </p:nvPr>
        </p:nvSpPr>
        <p:spPr/>
        <p:txBody>
          <a:bodyPr/>
          <a:lstStyle/>
          <a:p>
            <a:r>
              <a:rPr lang="zh-CN" altLang="en-US"/>
              <a:t>江西保利高尔夫球会景区的历史</a:t>
            </a:r>
            <a:endParaRPr lang="zh-CN" altLang="en-US"/>
          </a:p>
        </p:txBody>
      </p:sp>
      <p:sp>
        <p:nvSpPr>
          <p:cNvPr id="1048906" name="副标题"/>
          <p:cNvSpPr>
            <a:spLocks noGrp="1"/>
          </p:cNvSpPr>
          <p:nvPr>
            <p:ph type="body" idx="1"/>
            <p:custDataLst>
              <p:tags r:id="rId3"/>
            </p:custDataLst>
          </p:nvPr>
        </p:nvSpPr>
        <p:spPr/>
        <p:txBody>
          <a:bodyPr/>
          <a:lstStyle/>
          <a:p>
            <a:r>
              <a:rPr lang="zh-CN" altLang="en-US"/>
              <a:t>章节副标题</a:t>
            </a:r>
            <a:endParaRPr lang="zh-CN" altLang="en-US"/>
          </a:p>
        </p:txBody>
      </p:sp>
      <p:sp>
        <p:nvSpPr>
          <p:cNvPr id="1048908" name="节编号"/>
          <p:cNvSpPr>
            <a:spLocks noGrp="1"/>
          </p:cNvSpPr>
          <p:nvPr>
            <p:ph type="body" sz="quarter" idx="13"/>
            <p:custDataLst>
              <p:tags r:id="rId4"/>
            </p:custDataLst>
          </p:nvPr>
        </p:nvSpPr>
        <p:spPr/>
        <p:txBody>
          <a:bodyPr/>
          <a:lstStyle/>
          <a:p>
            <a:r>
              <a:rPr lang="en-US" altLang="zh-CN"/>
              <a:t>02</a:t>
            </a:r>
            <a:endParaRPr lang="en-US" altLang="zh-CN"/>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2" name="标题 1"/>
          <p:cNvSpPr>
            <a:spLocks noGrp="1"/>
          </p:cNvSpPr>
          <p:nvPr>
            <p:ph type="title"/>
          </p:nvPr>
        </p:nvSpPr>
        <p:spPr/>
        <p:txBody>
          <a:bodyPr/>
          <a:lstStyle/>
          <a:p>
            <a:r>
              <a:rPr lang="zh-CN" altLang="en-US"/>
              <a:t>成立背景</a:t>
            </a:r>
            <a:endParaRPr lang="zh-CN" altLang="en-US"/>
          </a:p>
        </p:txBody>
      </p:sp>
      <p:sp>
        <p:nvSpPr>
          <p:cNvPr id="1048944" name="五边形 30"/>
          <p:cNvSpPr/>
          <p:nvPr>
            <p:custDataLst>
              <p:tags r:id="rId2"/>
            </p:custDataLst>
          </p:nvPr>
        </p:nvSpPr>
        <p:spPr>
          <a:xfrm>
            <a:off x="1403794" y="2893280"/>
            <a:ext cx="2487280" cy="1011046"/>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46" name="燕尾形 36"/>
          <p:cNvSpPr/>
          <p:nvPr>
            <p:custDataLst>
              <p:tags r:id="rId3"/>
            </p:custDataLst>
          </p:nvPr>
        </p:nvSpPr>
        <p:spPr>
          <a:xfrm>
            <a:off x="3638501" y="2893280"/>
            <a:ext cx="2487280" cy="1011046"/>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48" name="燕尾形 37"/>
          <p:cNvSpPr/>
          <p:nvPr>
            <p:custDataLst>
              <p:tags r:id="rId4"/>
            </p:custDataLst>
          </p:nvPr>
        </p:nvSpPr>
        <p:spPr>
          <a:xfrm>
            <a:off x="8107915" y="2893280"/>
            <a:ext cx="2487280" cy="1011046"/>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50" name="燕尾形 38"/>
          <p:cNvSpPr/>
          <p:nvPr>
            <p:custDataLst>
              <p:tags r:id="rId5"/>
            </p:custDataLst>
          </p:nvPr>
        </p:nvSpPr>
        <p:spPr>
          <a:xfrm>
            <a:off x="5873208" y="2893280"/>
            <a:ext cx="2487280" cy="1011046"/>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52" name="文本框 3"/>
          <p:cNvSpPr txBox="1"/>
          <p:nvPr>
            <p:custDataLst>
              <p:tags r:id="rId6"/>
            </p:custDataLst>
          </p:nvPr>
        </p:nvSpPr>
        <p:spPr>
          <a:xfrm>
            <a:off x="3586479" y="4119956"/>
            <a:ext cx="2682553" cy="117540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成立目的是为了提供高品质的高尔夫球场和配套设施</a:t>
            </a:r>
            <a:endParaRPr lang="zh-CN" altLang="en-US" sz="1400" spc="150">
              <a:solidFill>
                <a:schemeClr val="tx1"/>
              </a:solidFill>
              <a:effectLst/>
              <a:latin typeface="+mn-ea"/>
              <a:sym typeface="+mn-ea"/>
            </a:endParaRPr>
          </a:p>
        </p:txBody>
      </p:sp>
      <p:sp>
        <p:nvSpPr>
          <p:cNvPr id="1048954" name="文本框 6"/>
          <p:cNvSpPr txBox="1"/>
          <p:nvPr>
            <p:custDataLst>
              <p:tags r:id="rId7"/>
            </p:custDataLst>
          </p:nvPr>
        </p:nvSpPr>
        <p:spPr>
          <a:xfrm>
            <a:off x="1403794" y="1478870"/>
            <a:ext cx="2682553" cy="1210089"/>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江西保利高尔夫球会景区成立于2004年</a:t>
            </a:r>
            <a:endParaRPr lang="zh-CN" altLang="en-US" sz="1400" spc="150">
              <a:solidFill>
                <a:schemeClr val="tx1"/>
              </a:solidFill>
              <a:effectLst/>
              <a:latin typeface="+mn-ea"/>
              <a:sym typeface="+mn-ea"/>
            </a:endParaRPr>
          </a:p>
        </p:txBody>
      </p:sp>
      <p:sp>
        <p:nvSpPr>
          <p:cNvPr id="1048956" name="文本框 7"/>
          <p:cNvSpPr txBox="1"/>
          <p:nvPr>
            <p:custDataLst>
              <p:tags r:id="rId8"/>
            </p:custDataLst>
          </p:nvPr>
        </p:nvSpPr>
        <p:spPr>
          <a:xfrm>
            <a:off x="5871700" y="1478870"/>
            <a:ext cx="2682553" cy="1210089"/>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球会景区位于江西省南昌市，占地面积达到1500亩</a:t>
            </a:r>
            <a:endParaRPr lang="zh-CN" altLang="en-US" sz="1400" spc="150">
              <a:solidFill>
                <a:schemeClr val="tx1"/>
              </a:solidFill>
              <a:effectLst/>
              <a:latin typeface="+mn-ea"/>
              <a:sym typeface="+mn-ea"/>
            </a:endParaRPr>
          </a:p>
        </p:txBody>
      </p:sp>
      <p:sp>
        <p:nvSpPr>
          <p:cNvPr id="1048958" name="文本框 8"/>
          <p:cNvSpPr txBox="1"/>
          <p:nvPr>
            <p:custDataLst>
              <p:tags r:id="rId9"/>
            </p:custDataLst>
          </p:nvPr>
        </p:nvSpPr>
        <p:spPr>
          <a:xfrm>
            <a:off x="8105653" y="4119956"/>
            <a:ext cx="2682553" cy="117540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经过多年的发展，已成为国内知名的高尔夫球场之一</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8" name="标题 1"/>
          <p:cNvSpPr>
            <a:spLocks noGrp="1"/>
          </p:cNvSpPr>
          <p:nvPr>
            <p:ph type="title"/>
          </p:nvPr>
        </p:nvSpPr>
        <p:spPr/>
        <p:txBody>
          <a:bodyPr/>
          <a:lstStyle/>
          <a:p>
            <a:r>
              <a:rPr lang="zh-CN" altLang="en-US"/>
              <a:t>发展历程</a:t>
            </a:r>
            <a:endParaRPr lang="zh-CN" altLang="en-US"/>
          </a:p>
        </p:txBody>
      </p:sp>
      <p:sp>
        <p:nvSpPr>
          <p:cNvPr id="1048990" name="矩形 3"/>
          <p:cNvSpPr/>
          <p:nvPr>
            <p:custDataLst>
              <p:tags r:id="rId2"/>
            </p:custDataLst>
          </p:nvPr>
        </p:nvSpPr>
        <p:spPr>
          <a:xfrm>
            <a:off x="2503219" y="1478870"/>
            <a:ext cx="7609129" cy="836602"/>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p>
        </p:txBody>
      </p:sp>
      <p:sp>
        <p:nvSpPr>
          <p:cNvPr id="1048992" name="矩形 13"/>
          <p:cNvSpPr/>
          <p:nvPr>
            <p:custDataLst>
              <p:tags r:id="rId3"/>
            </p:custDataLst>
          </p:nvPr>
        </p:nvSpPr>
        <p:spPr>
          <a:xfrm>
            <a:off x="2079700" y="1478870"/>
            <a:ext cx="206357" cy="836602"/>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p>
        </p:txBody>
      </p:sp>
      <p:sp>
        <p:nvSpPr>
          <p:cNvPr id="1048994" name="文本框 4"/>
          <p:cNvSpPr txBox="1"/>
          <p:nvPr>
            <p:custDataLst>
              <p:tags r:id="rId4"/>
            </p:custDataLst>
          </p:nvPr>
        </p:nvSpPr>
        <p:spPr>
          <a:xfrm>
            <a:off x="2721087" y="1551153"/>
            <a:ext cx="7280597" cy="6920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江西保利高尔夫球会景区成立于XXXX年</a:t>
            </a:r>
            <a:endParaRPr lang="zh-CN" altLang="en-US" sz="2000" spc="150">
              <a:solidFill>
                <a:schemeClr val="tx1">
                  <a:lumMod val="85000"/>
                  <a:lumOff val="15000"/>
                </a:schemeClr>
              </a:solidFill>
              <a:latin typeface="+mn-ea"/>
              <a:sym typeface="+mn-ea"/>
            </a:endParaRPr>
          </a:p>
        </p:txBody>
      </p:sp>
      <p:sp>
        <p:nvSpPr>
          <p:cNvPr id="1048996" name="矩形 39"/>
          <p:cNvSpPr/>
          <p:nvPr>
            <p:custDataLst>
              <p:tags r:id="rId5"/>
            </p:custDataLst>
          </p:nvPr>
        </p:nvSpPr>
        <p:spPr>
          <a:xfrm>
            <a:off x="2503219" y="2472001"/>
            <a:ext cx="7609129" cy="836602"/>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p>
        </p:txBody>
      </p:sp>
      <p:sp>
        <p:nvSpPr>
          <p:cNvPr id="1048998" name="矩形 5"/>
          <p:cNvSpPr/>
          <p:nvPr>
            <p:custDataLst>
              <p:tags r:id="rId6"/>
            </p:custDataLst>
          </p:nvPr>
        </p:nvSpPr>
        <p:spPr>
          <a:xfrm>
            <a:off x="2079700" y="2472001"/>
            <a:ext cx="206357" cy="836602"/>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p>
        </p:txBody>
      </p:sp>
      <p:sp>
        <p:nvSpPr>
          <p:cNvPr id="1049000" name="文本框 41"/>
          <p:cNvSpPr txBox="1"/>
          <p:nvPr>
            <p:custDataLst>
              <p:tags r:id="rId7"/>
            </p:custDataLst>
          </p:nvPr>
        </p:nvSpPr>
        <p:spPr>
          <a:xfrm>
            <a:off x="2721087" y="2544284"/>
            <a:ext cx="7280597" cy="6920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初期以XX为主要特色</a:t>
            </a:r>
            <a:endParaRPr lang="zh-CN" altLang="en-US" sz="2000" spc="150">
              <a:solidFill>
                <a:schemeClr val="tx1">
                  <a:lumMod val="85000"/>
                  <a:lumOff val="15000"/>
                </a:schemeClr>
              </a:solidFill>
              <a:latin typeface="+mn-ea"/>
              <a:sym typeface="+mn-ea"/>
            </a:endParaRPr>
          </a:p>
        </p:txBody>
      </p:sp>
      <p:sp>
        <p:nvSpPr>
          <p:cNvPr id="1049002" name="矩形 12"/>
          <p:cNvSpPr/>
          <p:nvPr>
            <p:custDataLst>
              <p:tags r:id="rId8"/>
            </p:custDataLst>
          </p:nvPr>
        </p:nvSpPr>
        <p:spPr>
          <a:xfrm>
            <a:off x="2503219" y="3465131"/>
            <a:ext cx="7609129" cy="836602"/>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p>
        </p:txBody>
      </p:sp>
      <p:sp>
        <p:nvSpPr>
          <p:cNvPr id="1049004" name="矩形 17"/>
          <p:cNvSpPr/>
          <p:nvPr>
            <p:custDataLst>
              <p:tags r:id="rId9"/>
            </p:custDataLst>
          </p:nvPr>
        </p:nvSpPr>
        <p:spPr>
          <a:xfrm>
            <a:off x="2079700" y="3465131"/>
            <a:ext cx="206357" cy="83660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p>
        </p:txBody>
      </p:sp>
      <p:sp>
        <p:nvSpPr>
          <p:cNvPr id="1049006" name="文本框 19"/>
          <p:cNvSpPr txBox="1"/>
          <p:nvPr>
            <p:custDataLst>
              <p:tags r:id="rId10"/>
            </p:custDataLst>
          </p:nvPr>
        </p:nvSpPr>
        <p:spPr>
          <a:xfrm>
            <a:off x="2721087" y="3537414"/>
            <a:ext cx="7280597" cy="6920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XXXX年进行了大规模的改扩建，增加了更多设施和项目</a:t>
            </a:r>
            <a:endParaRPr lang="zh-CN" altLang="en-US" sz="2000" spc="150">
              <a:solidFill>
                <a:schemeClr val="tx1">
                  <a:lumMod val="85000"/>
                  <a:lumOff val="15000"/>
                </a:schemeClr>
              </a:solidFill>
              <a:latin typeface="+mn-ea"/>
              <a:sym typeface="+mn-ea"/>
            </a:endParaRPr>
          </a:p>
        </p:txBody>
      </p:sp>
      <p:sp>
        <p:nvSpPr>
          <p:cNvPr id="1049008" name="矩形 49"/>
          <p:cNvSpPr/>
          <p:nvPr>
            <p:custDataLst>
              <p:tags r:id="rId11"/>
            </p:custDataLst>
          </p:nvPr>
        </p:nvSpPr>
        <p:spPr>
          <a:xfrm>
            <a:off x="2503219" y="4457753"/>
            <a:ext cx="7609129" cy="836602"/>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p>
        </p:txBody>
      </p:sp>
      <p:sp>
        <p:nvSpPr>
          <p:cNvPr id="1049010" name="矩形 26"/>
          <p:cNvSpPr/>
          <p:nvPr>
            <p:custDataLst>
              <p:tags r:id="rId12"/>
            </p:custDataLst>
          </p:nvPr>
        </p:nvSpPr>
        <p:spPr>
          <a:xfrm>
            <a:off x="2079700" y="4457753"/>
            <a:ext cx="206357" cy="836602"/>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p>
        </p:txBody>
      </p:sp>
      <p:sp>
        <p:nvSpPr>
          <p:cNvPr id="1049012" name="文本框 27"/>
          <p:cNvSpPr txBox="1"/>
          <p:nvPr>
            <p:custDataLst>
              <p:tags r:id="rId13"/>
            </p:custDataLst>
          </p:nvPr>
        </p:nvSpPr>
        <p:spPr>
          <a:xfrm>
            <a:off x="2721087" y="4530036"/>
            <a:ext cx="7280597" cy="6920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经过不断发展，现已成为国内知名的高尔夫旅游胜地</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2" name="标题 1"/>
          <p:cNvSpPr>
            <a:spLocks noGrp="1"/>
          </p:cNvSpPr>
          <p:nvPr>
            <p:ph type="title"/>
          </p:nvPr>
        </p:nvSpPr>
        <p:spPr/>
        <p:txBody>
          <a:bodyPr/>
          <a:lstStyle/>
          <a:p>
            <a:r>
              <a:rPr lang="zh-CN" altLang="en-US"/>
              <a:t>重要事件</a:t>
            </a:r>
            <a:endParaRPr lang="zh-CN" altLang="en-US"/>
          </a:p>
        </p:txBody>
      </p:sp>
      <p:sp>
        <p:nvSpPr>
          <p:cNvPr id="1049044" name="任意多边形 20"/>
          <p:cNvSpPr/>
          <p:nvPr>
            <p:custDataLst>
              <p:tags r:id="rId2"/>
            </p:custDataLst>
          </p:nvPr>
        </p:nvSpPr>
        <p:spPr>
          <a:xfrm rot="2700000">
            <a:off x="2591962" y="1478870"/>
            <a:ext cx="1023938" cy="102571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a:latin typeface="+mn-ea"/>
              <a:sym typeface="Arial" pitchFamily="34" charset="0"/>
            </a:endParaRPr>
          </a:p>
        </p:txBody>
      </p:sp>
      <p:sp>
        <p:nvSpPr>
          <p:cNvPr id="1049046" name="文本框 24"/>
          <p:cNvSpPr txBox="1"/>
          <p:nvPr>
            <p:custDataLst>
              <p:tags r:id="rId3"/>
            </p:custDataLst>
          </p:nvPr>
        </p:nvSpPr>
        <p:spPr bwMode="auto">
          <a:xfrm>
            <a:off x="2307794" y="2865420"/>
            <a:ext cx="1592648" cy="242911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江西保利高尔夫球会景区的成立时间</a:t>
            </a:r>
            <a:endParaRPr lang="zh-CN" altLang="en-US" sz="2000" spc="150">
              <a:solidFill>
                <a:schemeClr val="tx1">
                  <a:lumMod val="75000"/>
                  <a:lumOff val="25000"/>
                </a:schemeClr>
              </a:solidFill>
              <a:latin typeface="+mn-ea"/>
              <a:sym typeface="+mn-ea"/>
            </a:endParaRPr>
          </a:p>
        </p:txBody>
      </p:sp>
      <p:sp>
        <p:nvSpPr>
          <p:cNvPr id="1049048" name="矩形 42"/>
          <p:cNvSpPr/>
          <p:nvPr>
            <p:custDataLst>
              <p:tags r:id="rId4"/>
            </p:custDataLst>
          </p:nvPr>
        </p:nvSpPr>
        <p:spPr>
          <a:xfrm>
            <a:off x="2413253" y="2564109"/>
            <a:ext cx="1381457" cy="97828"/>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40000"/>
              </a:lnSpc>
            </a:pPr>
            <a:endParaRPr>
              <a:latin typeface="+mn-ea"/>
              <a:sym typeface="Arial" pitchFamily="34" charset="0"/>
            </a:endParaRPr>
          </a:p>
        </p:txBody>
      </p:sp>
      <p:sp>
        <p:nvSpPr>
          <p:cNvPr id="1049050" name="任意多边形 18"/>
          <p:cNvSpPr/>
          <p:nvPr>
            <p:custDataLst>
              <p:tags r:id="rId5"/>
            </p:custDataLst>
          </p:nvPr>
        </p:nvSpPr>
        <p:spPr>
          <a:xfrm rot="5400000">
            <a:off x="4586848" y="1478870"/>
            <a:ext cx="1023938" cy="102571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a:latin typeface="+mn-ea"/>
              <a:sym typeface="Arial" pitchFamily="34" charset="0"/>
            </a:endParaRPr>
          </a:p>
        </p:txBody>
      </p:sp>
      <p:sp>
        <p:nvSpPr>
          <p:cNvPr id="1049052" name="文本框 27"/>
          <p:cNvSpPr txBox="1"/>
          <p:nvPr>
            <p:custDataLst>
              <p:tags r:id="rId6"/>
            </p:custDataLst>
          </p:nvPr>
        </p:nvSpPr>
        <p:spPr bwMode="auto">
          <a:xfrm>
            <a:off x="4302161" y="2865420"/>
            <a:ext cx="1592648" cy="242911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江西保利高尔夫球会景区的发展历程</a:t>
            </a:r>
            <a:endParaRPr lang="zh-CN" altLang="en-US" sz="2000" spc="150">
              <a:solidFill>
                <a:schemeClr val="tx1">
                  <a:lumMod val="75000"/>
                  <a:lumOff val="25000"/>
                </a:schemeClr>
              </a:solidFill>
              <a:latin typeface="+mn-ea"/>
              <a:sym typeface="+mn-ea"/>
            </a:endParaRPr>
          </a:p>
        </p:txBody>
      </p:sp>
      <p:sp>
        <p:nvSpPr>
          <p:cNvPr id="1049054" name="矩形 43"/>
          <p:cNvSpPr/>
          <p:nvPr>
            <p:custDataLst>
              <p:tags r:id="rId7"/>
            </p:custDataLst>
          </p:nvPr>
        </p:nvSpPr>
        <p:spPr>
          <a:xfrm>
            <a:off x="4408139" y="2564109"/>
            <a:ext cx="1381457" cy="97828"/>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40000"/>
              </a:lnSpc>
            </a:pPr>
            <a:endParaRPr>
              <a:latin typeface="+mn-ea"/>
              <a:sym typeface="Arial" pitchFamily="34" charset="0"/>
            </a:endParaRPr>
          </a:p>
        </p:txBody>
      </p:sp>
      <p:sp>
        <p:nvSpPr>
          <p:cNvPr id="1049056" name="任意多边形 21"/>
          <p:cNvSpPr/>
          <p:nvPr>
            <p:custDataLst>
              <p:tags r:id="rId8"/>
            </p:custDataLst>
          </p:nvPr>
        </p:nvSpPr>
        <p:spPr>
          <a:xfrm rot="18900000" flipH="1">
            <a:off x="6581214" y="1478870"/>
            <a:ext cx="1023938" cy="102571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a:latin typeface="+mn-ea"/>
              <a:sym typeface="Arial" pitchFamily="34" charset="0"/>
            </a:endParaRPr>
          </a:p>
        </p:txBody>
      </p:sp>
      <p:sp>
        <p:nvSpPr>
          <p:cNvPr id="1049058" name="文本框 30"/>
          <p:cNvSpPr txBox="1"/>
          <p:nvPr>
            <p:custDataLst>
              <p:tags r:id="rId9"/>
            </p:custDataLst>
          </p:nvPr>
        </p:nvSpPr>
        <p:spPr bwMode="auto">
          <a:xfrm>
            <a:off x="6297047" y="2865420"/>
            <a:ext cx="1592648" cy="242911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江西保利高尔夫球会景区举办的重要赛事和活动</a:t>
            </a:r>
            <a:endParaRPr lang="zh-CN" altLang="en-US" sz="2000" spc="150">
              <a:solidFill>
                <a:schemeClr val="tx1">
                  <a:lumMod val="75000"/>
                  <a:lumOff val="25000"/>
                </a:schemeClr>
              </a:solidFill>
              <a:latin typeface="+mn-ea"/>
              <a:sym typeface="+mn-ea"/>
            </a:endParaRPr>
          </a:p>
        </p:txBody>
      </p:sp>
      <p:sp>
        <p:nvSpPr>
          <p:cNvPr id="1049060" name="矩形 44"/>
          <p:cNvSpPr/>
          <p:nvPr>
            <p:custDataLst>
              <p:tags r:id="rId10"/>
            </p:custDataLst>
          </p:nvPr>
        </p:nvSpPr>
        <p:spPr>
          <a:xfrm>
            <a:off x="6401986" y="2564109"/>
            <a:ext cx="1381457" cy="97828"/>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40000"/>
              </a:lnSpc>
            </a:pPr>
            <a:endParaRPr>
              <a:latin typeface="+mn-ea"/>
              <a:sym typeface="Arial" pitchFamily="34" charset="0"/>
            </a:endParaRPr>
          </a:p>
        </p:txBody>
      </p:sp>
      <p:sp>
        <p:nvSpPr>
          <p:cNvPr id="1049062" name="任意多边形 22"/>
          <p:cNvSpPr/>
          <p:nvPr>
            <p:custDataLst>
              <p:tags r:id="rId11"/>
            </p:custDataLst>
          </p:nvPr>
        </p:nvSpPr>
        <p:spPr>
          <a:xfrm rot="2700000" flipH="1" flipV="1">
            <a:off x="8575581" y="1478870"/>
            <a:ext cx="1023938" cy="102571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a:latin typeface="+mn-ea"/>
              <a:sym typeface="Arial" pitchFamily="34" charset="0"/>
            </a:endParaRPr>
          </a:p>
        </p:txBody>
      </p:sp>
      <p:sp>
        <p:nvSpPr>
          <p:cNvPr id="1049064" name="文本框 33"/>
          <p:cNvSpPr txBox="1"/>
          <p:nvPr>
            <p:custDataLst>
              <p:tags r:id="rId12"/>
            </p:custDataLst>
          </p:nvPr>
        </p:nvSpPr>
        <p:spPr bwMode="auto">
          <a:xfrm>
            <a:off x="8291414" y="2865420"/>
            <a:ext cx="1592648" cy="242911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江西保利高尔夫球会景区在国内外的影响力</a:t>
            </a:r>
            <a:endParaRPr lang="zh-CN" altLang="en-US" sz="2000" spc="150">
              <a:solidFill>
                <a:schemeClr val="tx1">
                  <a:lumMod val="75000"/>
                  <a:lumOff val="25000"/>
                </a:schemeClr>
              </a:solidFill>
              <a:latin typeface="+mn-ea"/>
              <a:sym typeface="+mn-ea"/>
            </a:endParaRPr>
          </a:p>
        </p:txBody>
      </p:sp>
      <p:sp>
        <p:nvSpPr>
          <p:cNvPr id="1049066" name="矩形 45"/>
          <p:cNvSpPr/>
          <p:nvPr>
            <p:custDataLst>
              <p:tags r:id="rId13"/>
            </p:custDataLst>
          </p:nvPr>
        </p:nvSpPr>
        <p:spPr>
          <a:xfrm>
            <a:off x="8396873" y="2564109"/>
            <a:ext cx="1381457" cy="97828"/>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6" name="标题 1"/>
          <p:cNvSpPr>
            <a:spLocks noGrp="1"/>
          </p:cNvSpPr>
          <p:nvPr>
            <p:ph type="title"/>
          </p:nvPr>
        </p:nvSpPr>
        <p:spPr/>
        <p:txBody>
          <a:bodyPr/>
          <a:lstStyle/>
          <a:p>
            <a:r>
              <a:rPr lang="zh-CN" altLang="en-US"/>
              <a:t>成功因素</a:t>
            </a:r>
            <a:endParaRPr lang="zh-CN" altLang="en-US"/>
          </a:p>
        </p:txBody>
      </p:sp>
      <p:sp>
        <p:nvSpPr>
          <p:cNvPr id="1049098" name="五边形 30"/>
          <p:cNvSpPr/>
          <p:nvPr>
            <p:custDataLst>
              <p:tags r:id="rId2"/>
            </p:custDataLst>
          </p:nvPr>
        </p:nvSpPr>
        <p:spPr>
          <a:xfrm>
            <a:off x="1403794" y="2893280"/>
            <a:ext cx="2487280" cy="1011046"/>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0" name="燕尾形 36"/>
          <p:cNvSpPr/>
          <p:nvPr>
            <p:custDataLst>
              <p:tags r:id="rId3"/>
            </p:custDataLst>
          </p:nvPr>
        </p:nvSpPr>
        <p:spPr>
          <a:xfrm>
            <a:off x="3638501" y="2893280"/>
            <a:ext cx="2487280" cy="1011046"/>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2" name="燕尾形 37"/>
          <p:cNvSpPr/>
          <p:nvPr>
            <p:custDataLst>
              <p:tags r:id="rId4"/>
            </p:custDataLst>
          </p:nvPr>
        </p:nvSpPr>
        <p:spPr>
          <a:xfrm>
            <a:off x="8107915" y="2893280"/>
            <a:ext cx="2487280" cy="1011046"/>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4" name="燕尾形 38"/>
          <p:cNvSpPr/>
          <p:nvPr>
            <p:custDataLst>
              <p:tags r:id="rId5"/>
            </p:custDataLst>
          </p:nvPr>
        </p:nvSpPr>
        <p:spPr>
          <a:xfrm>
            <a:off x="5873208" y="2893280"/>
            <a:ext cx="2487280" cy="1011046"/>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6" name="文本框 3"/>
          <p:cNvSpPr txBox="1"/>
          <p:nvPr>
            <p:custDataLst>
              <p:tags r:id="rId6"/>
            </p:custDataLst>
          </p:nvPr>
        </p:nvSpPr>
        <p:spPr>
          <a:xfrm>
            <a:off x="3586479" y="4119956"/>
            <a:ext cx="2682553" cy="117540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设施完善：景区内设施齐全，包括高尔夫球场、酒店、别墅等，满足不同游客的需求。</a:t>
            </a:r>
            <a:endParaRPr lang="zh-CN" altLang="en-US" sz="1400" spc="150">
              <a:solidFill>
                <a:schemeClr val="tx1"/>
              </a:solidFill>
              <a:effectLst/>
              <a:latin typeface="+mn-ea"/>
              <a:sym typeface="+mn-ea"/>
            </a:endParaRPr>
          </a:p>
        </p:txBody>
      </p:sp>
      <p:sp>
        <p:nvSpPr>
          <p:cNvPr id="1049108" name="文本框 6"/>
          <p:cNvSpPr txBox="1"/>
          <p:nvPr>
            <p:custDataLst>
              <p:tags r:id="rId7"/>
            </p:custDataLst>
          </p:nvPr>
        </p:nvSpPr>
        <p:spPr>
          <a:xfrm>
            <a:off x="1403794" y="1478870"/>
            <a:ext cx="2682553" cy="1210089"/>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历史悠久：江西保利高尔夫球会景区拥有悠久的历史，为游客提供独特的文化体验。</a:t>
            </a:r>
            <a:endParaRPr lang="zh-CN" altLang="en-US" sz="1400" spc="150">
              <a:solidFill>
                <a:schemeClr val="tx1"/>
              </a:solidFill>
              <a:effectLst/>
              <a:latin typeface="+mn-ea"/>
              <a:sym typeface="+mn-ea"/>
            </a:endParaRPr>
          </a:p>
        </p:txBody>
      </p:sp>
      <p:sp>
        <p:nvSpPr>
          <p:cNvPr id="1049110" name="文本框 7"/>
          <p:cNvSpPr txBox="1"/>
          <p:nvPr>
            <p:custDataLst>
              <p:tags r:id="rId8"/>
            </p:custDataLst>
          </p:nvPr>
        </p:nvSpPr>
        <p:spPr>
          <a:xfrm>
            <a:off x="5871700" y="1478870"/>
            <a:ext cx="2682553" cy="1210089"/>
          </a:xfrm>
          <a:prstGeom prst="rect">
            <a:avLst/>
          </a:prstGeom>
          <a:noFill/>
        </p:spPr>
        <p:txBody>
          <a:bodyPr wrap="square" lIns="0" rtlCol="0">
            <a:normAutofit lnSpcReduction="1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地理位置优越：江西保利高尔夫球会景区位于江西省南昌市，交通便利，距离市中心仅需30分钟车程。</a:t>
            </a:r>
            <a:endParaRPr lang="zh-CN" altLang="en-US" sz="1400" spc="150">
              <a:solidFill>
                <a:schemeClr val="tx1"/>
              </a:solidFill>
              <a:effectLst/>
              <a:latin typeface="+mn-ea"/>
              <a:sym typeface="+mn-ea"/>
            </a:endParaRPr>
          </a:p>
        </p:txBody>
      </p:sp>
      <p:sp>
        <p:nvSpPr>
          <p:cNvPr id="1049112" name="文本框 8"/>
          <p:cNvSpPr txBox="1"/>
          <p:nvPr>
            <p:custDataLst>
              <p:tags r:id="rId9"/>
            </p:custDataLst>
          </p:nvPr>
        </p:nvSpPr>
        <p:spPr>
          <a:xfrm>
            <a:off x="8105653" y="4119956"/>
            <a:ext cx="2682553" cy="1175408"/>
          </a:xfrm>
          <a:prstGeom prst="rect">
            <a:avLst/>
          </a:prstGeom>
          <a:noFill/>
        </p:spPr>
        <p:txBody>
          <a:bodyPr wrap="square" lIns="0" rtlCol="0">
            <a:normAutofit lnSpcReduction="2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高品质服务：景区提供高品质的服务，包括专业的导游服务、优质的餐饮住宿等，让游客享受愉快的旅游体验。</a:t>
            </a:r>
            <a:endParaRPr lang="zh-CN" altLang="en-US" sz="1400" spc="150">
              <a:solidFill>
                <a:schemeClr val="tx1"/>
              </a:solidFill>
              <a:effectLst/>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2" name="标题"/>
          <p:cNvSpPr>
            <a:spLocks noGrp="1"/>
          </p:cNvSpPr>
          <p:nvPr>
            <p:ph type="title"/>
            <p:custDataLst>
              <p:tags r:id="rId2"/>
            </p:custDataLst>
          </p:nvPr>
        </p:nvSpPr>
        <p:spPr/>
        <p:txBody>
          <a:bodyPr/>
          <a:lstStyle/>
          <a:p>
            <a:r>
              <a:rPr lang="zh-CN" altLang="en-US"/>
              <a:t>江西保利高尔夫球会景区的设施</a:t>
            </a:r>
            <a:endParaRPr lang="zh-CN" altLang="en-US"/>
          </a:p>
        </p:txBody>
      </p:sp>
      <p:sp>
        <p:nvSpPr>
          <p:cNvPr id="1049144" name="副标题"/>
          <p:cNvSpPr>
            <a:spLocks noGrp="1"/>
          </p:cNvSpPr>
          <p:nvPr>
            <p:ph type="body" idx="1"/>
            <p:custDataLst>
              <p:tags r:id="rId3"/>
            </p:custDataLst>
          </p:nvPr>
        </p:nvSpPr>
        <p:spPr/>
        <p:txBody>
          <a:bodyPr/>
          <a:lstStyle/>
          <a:p>
            <a:r>
              <a:rPr lang="zh-CN" altLang="en-US"/>
              <a:t>章节副标题</a:t>
            </a:r>
            <a:endParaRPr lang="zh-CN" altLang="en-US"/>
          </a:p>
        </p:txBody>
      </p:sp>
      <p:sp>
        <p:nvSpPr>
          <p:cNvPr id="1049146" name="节编号"/>
          <p:cNvSpPr>
            <a:spLocks noGrp="1"/>
          </p:cNvSpPr>
          <p:nvPr>
            <p:ph type="body" sz="quarter" idx="13"/>
            <p:custDataLst>
              <p:tags r:id="rId4"/>
            </p:custDataLst>
          </p:nvPr>
        </p:nvSpPr>
        <p:spPr/>
        <p:txBody>
          <a:bodyPr/>
          <a:lstStyle/>
          <a:p>
            <a:r>
              <a:rPr lang="en-US" altLang="zh-CN"/>
              <a:t>03</a:t>
            </a:r>
            <a:endParaRPr lang="en-US" altLang="zh-CN"/>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80" name="标题 1"/>
          <p:cNvSpPr>
            <a:spLocks noGrp="1"/>
          </p:cNvSpPr>
          <p:nvPr>
            <p:ph type="title"/>
          </p:nvPr>
        </p:nvSpPr>
        <p:spPr/>
        <p:txBody>
          <a:bodyPr/>
          <a:lstStyle/>
          <a:p>
            <a:r>
              <a:rPr lang="zh-CN" altLang="en-US"/>
              <a:t>高尔夫球场</a:t>
            </a:r>
            <a:endParaRPr lang="zh-CN" altLang="en-US"/>
          </a:p>
        </p:txBody>
      </p:sp>
      <p:sp>
        <p:nvSpPr>
          <p:cNvPr id="1049182" name="圆角矩形 26"/>
          <p:cNvSpPr/>
          <p:nvPr>
            <p:custDataLst>
              <p:tags r:id="rId2"/>
            </p:custDataLst>
          </p:nvPr>
        </p:nvSpPr>
        <p:spPr>
          <a:xfrm>
            <a:off x="866015" y="1478870"/>
            <a:ext cx="2472378" cy="3815612"/>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buClrTx/>
              <a:buSzTx/>
              <a:buFontTx/>
            </a:pPr>
            <a:endParaRPr lang="zh-CN" altLang="en-US">
              <a:latin typeface="+mn-ea"/>
              <a:sym typeface="+mn-ea"/>
            </a:endParaRPr>
          </a:p>
        </p:txBody>
      </p:sp>
      <p:sp>
        <p:nvSpPr>
          <p:cNvPr id="1049184" name="圆角矩形 28"/>
          <p:cNvSpPr/>
          <p:nvPr>
            <p:custDataLst>
              <p:tags r:id="rId3"/>
            </p:custDataLst>
          </p:nvPr>
        </p:nvSpPr>
        <p:spPr>
          <a:xfrm>
            <a:off x="868437" y="1478870"/>
            <a:ext cx="2467709" cy="20275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buClrTx/>
              <a:buSzTx/>
              <a:buFontTx/>
            </a:pPr>
            <a:endParaRPr lang="zh-CN" altLang="en-US">
              <a:effectLst/>
              <a:latin typeface="+mn-ea"/>
              <a:sym typeface="+mn-ea"/>
            </a:endParaRPr>
          </a:p>
        </p:txBody>
      </p:sp>
      <p:sp>
        <p:nvSpPr>
          <p:cNvPr id="1049186" name="文本框 31"/>
          <p:cNvSpPr txBox="1"/>
          <p:nvPr>
            <p:custDataLst>
              <p:tags r:id="rId4"/>
            </p:custDataLst>
          </p:nvPr>
        </p:nvSpPr>
        <p:spPr>
          <a:xfrm>
            <a:off x="1013799" y="1880431"/>
            <a:ext cx="2176920" cy="324709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球场介绍：江西保利高尔夫球会景区的高尔夫球场是按照国际标准建造的18洞球场，占地面积达到1200亩。</a:t>
            </a:r>
            <a:endParaRPr lang="zh-CN" altLang="en-US" sz="2000" spc="200">
              <a:solidFill>
                <a:schemeClr val="tx1">
                  <a:lumMod val="85000"/>
                  <a:lumOff val="15000"/>
                </a:schemeClr>
              </a:solidFill>
              <a:latin typeface="+mn-ea"/>
              <a:sym typeface="+mn-ea"/>
            </a:endParaRPr>
          </a:p>
        </p:txBody>
      </p:sp>
      <p:sp>
        <p:nvSpPr>
          <p:cNvPr id="1049188" name="圆角矩形 29"/>
          <p:cNvSpPr/>
          <p:nvPr>
            <p:custDataLst>
              <p:tags r:id="rId5"/>
            </p:custDataLst>
          </p:nvPr>
        </p:nvSpPr>
        <p:spPr>
          <a:xfrm>
            <a:off x="3528553" y="1478870"/>
            <a:ext cx="2472378" cy="3815612"/>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buClrTx/>
              <a:buSzTx/>
              <a:buFontTx/>
            </a:pPr>
            <a:endParaRPr lang="zh-CN" altLang="en-US">
              <a:latin typeface="+mn-ea"/>
              <a:sym typeface="+mn-ea"/>
            </a:endParaRPr>
          </a:p>
        </p:txBody>
      </p:sp>
      <p:sp>
        <p:nvSpPr>
          <p:cNvPr id="1049190" name="圆角矩形 32"/>
          <p:cNvSpPr/>
          <p:nvPr>
            <p:custDataLst>
              <p:tags r:id="rId6"/>
            </p:custDataLst>
          </p:nvPr>
        </p:nvSpPr>
        <p:spPr>
          <a:xfrm>
            <a:off x="3530975" y="1478870"/>
            <a:ext cx="2467709" cy="20275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effectLst/>
              <a:latin typeface="+mn-ea"/>
            </a:endParaRPr>
          </a:p>
        </p:txBody>
      </p:sp>
      <p:sp>
        <p:nvSpPr>
          <p:cNvPr id="1049192" name="文本框 34"/>
          <p:cNvSpPr txBox="1"/>
          <p:nvPr>
            <p:custDataLst>
              <p:tags r:id="rId7"/>
            </p:custDataLst>
          </p:nvPr>
        </p:nvSpPr>
        <p:spPr>
          <a:xfrm>
            <a:off x="3678760" y="1880431"/>
            <a:ext cx="2174252" cy="32483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球场特色：球场设计独特，拥有广阔的草坪、沙坑和水障碍，以及起伏不定的球道和极具挑战性的果岭。</a:t>
            </a:r>
            <a:endParaRPr lang="zh-CN" altLang="en-US" sz="2000" spc="200">
              <a:solidFill>
                <a:schemeClr val="tx1">
                  <a:lumMod val="85000"/>
                  <a:lumOff val="15000"/>
                </a:schemeClr>
              </a:solidFill>
              <a:latin typeface="+mn-ea"/>
              <a:sym typeface="+mn-ea"/>
            </a:endParaRPr>
          </a:p>
        </p:txBody>
      </p:sp>
      <p:sp>
        <p:nvSpPr>
          <p:cNvPr id="1049194" name="圆角矩形 3"/>
          <p:cNvSpPr/>
          <p:nvPr>
            <p:custDataLst>
              <p:tags r:id="rId8"/>
            </p:custDataLst>
          </p:nvPr>
        </p:nvSpPr>
        <p:spPr>
          <a:xfrm>
            <a:off x="6191091" y="1478870"/>
            <a:ext cx="2472378" cy="3815612"/>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buClrTx/>
              <a:buSzTx/>
              <a:buFontTx/>
            </a:pPr>
            <a:endParaRPr lang="zh-CN" altLang="en-US">
              <a:latin typeface="+mn-ea"/>
              <a:sym typeface="+mn-ea"/>
            </a:endParaRPr>
          </a:p>
        </p:txBody>
      </p:sp>
      <p:sp>
        <p:nvSpPr>
          <p:cNvPr id="1049196" name="圆角矩形 4"/>
          <p:cNvSpPr/>
          <p:nvPr>
            <p:custDataLst>
              <p:tags r:id="rId9"/>
            </p:custDataLst>
          </p:nvPr>
        </p:nvSpPr>
        <p:spPr>
          <a:xfrm>
            <a:off x="6193513" y="1478870"/>
            <a:ext cx="2467709" cy="20275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effectLst/>
              <a:latin typeface="+mn-ea"/>
            </a:endParaRPr>
          </a:p>
        </p:txBody>
      </p:sp>
      <p:sp>
        <p:nvSpPr>
          <p:cNvPr id="1049198" name="文本框 5"/>
          <p:cNvSpPr txBox="1"/>
          <p:nvPr>
            <p:custDataLst>
              <p:tags r:id="rId10"/>
            </p:custDataLst>
          </p:nvPr>
        </p:nvSpPr>
        <p:spPr>
          <a:xfrm>
            <a:off x="6340692" y="1880431"/>
            <a:ext cx="2174252" cy="32483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球场设施：球场配备有专业的会所、练习场、更衣室和餐厅等设施，为球员提供全方位的服务。</a:t>
            </a:r>
            <a:endParaRPr lang="zh-CN" altLang="en-US" sz="2000" spc="200">
              <a:solidFill>
                <a:schemeClr val="tx1">
                  <a:lumMod val="85000"/>
                  <a:lumOff val="15000"/>
                </a:schemeClr>
              </a:solidFill>
              <a:latin typeface="+mn-ea"/>
              <a:sym typeface="+mn-ea"/>
            </a:endParaRPr>
          </a:p>
        </p:txBody>
      </p:sp>
      <p:sp>
        <p:nvSpPr>
          <p:cNvPr id="1049200" name="圆角矩形 8"/>
          <p:cNvSpPr/>
          <p:nvPr>
            <p:custDataLst>
              <p:tags r:id="rId11"/>
            </p:custDataLst>
          </p:nvPr>
        </p:nvSpPr>
        <p:spPr>
          <a:xfrm>
            <a:off x="8853629" y="1478870"/>
            <a:ext cx="2472378" cy="3815612"/>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buClrTx/>
              <a:buSzTx/>
              <a:buFontTx/>
            </a:pPr>
            <a:endParaRPr lang="zh-CN" altLang="en-US">
              <a:latin typeface="+mn-ea"/>
              <a:sym typeface="+mn-ea"/>
            </a:endParaRPr>
          </a:p>
        </p:txBody>
      </p:sp>
      <p:sp>
        <p:nvSpPr>
          <p:cNvPr id="1049202" name="圆角矩形 9"/>
          <p:cNvSpPr/>
          <p:nvPr>
            <p:custDataLst>
              <p:tags r:id="rId12"/>
            </p:custDataLst>
          </p:nvPr>
        </p:nvSpPr>
        <p:spPr>
          <a:xfrm>
            <a:off x="8856051" y="1478870"/>
            <a:ext cx="2467709" cy="20275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effectLst/>
              <a:latin typeface="+mn-ea"/>
            </a:endParaRPr>
          </a:p>
        </p:txBody>
      </p:sp>
      <p:sp>
        <p:nvSpPr>
          <p:cNvPr id="1049204" name="文本框 10"/>
          <p:cNvSpPr txBox="1"/>
          <p:nvPr>
            <p:custDataLst>
              <p:tags r:id="rId13"/>
            </p:custDataLst>
          </p:nvPr>
        </p:nvSpPr>
        <p:spPr>
          <a:xfrm>
            <a:off x="9003230" y="1880431"/>
            <a:ext cx="2174252" cy="3248376"/>
          </a:xfrm>
          <a:prstGeom prst="rect">
            <a:avLst/>
          </a:prstGeom>
          <a:noFill/>
        </p:spPr>
        <p:txBody>
          <a:bodyPr wrap="square"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球场评价：江西保利高尔夫球会景区的高尔夫球场被誉为中国最具挑战性和最具美感的球场之一，吸引了众多国内外球员前来挑战。</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34" name="标题 1"/>
          <p:cNvSpPr>
            <a:spLocks noGrp="1"/>
          </p:cNvSpPr>
          <p:nvPr>
            <p:ph type="title"/>
          </p:nvPr>
        </p:nvSpPr>
        <p:spPr/>
        <p:txBody>
          <a:bodyPr/>
          <a:lstStyle/>
          <a:p>
            <a:r>
              <a:rPr lang="zh-CN" altLang="en-US"/>
              <a:t>练习场</a:t>
            </a:r>
            <a:endParaRPr lang="zh-CN" altLang="en-US"/>
          </a:p>
        </p:txBody>
      </p:sp>
      <p:sp>
        <p:nvSpPr>
          <p:cNvPr id="1049236" name="圆角矩形 3"/>
          <p:cNvSpPr/>
          <p:nvPr>
            <p:custDataLst>
              <p:tags r:id="rId2"/>
            </p:custDataLst>
          </p:nvPr>
        </p:nvSpPr>
        <p:spPr>
          <a:xfrm rot="16200000">
            <a:off x="5708244" y="-2527937"/>
            <a:ext cx="774375" cy="878835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38" name="圆角矩形 4"/>
          <p:cNvSpPr/>
          <p:nvPr>
            <p:custDataLst>
              <p:tags r:id="rId3"/>
            </p:custDataLst>
          </p:nvPr>
        </p:nvSpPr>
        <p:spPr>
          <a:xfrm rot="16200000">
            <a:off x="1372433" y="1807875"/>
            <a:ext cx="773100" cy="11599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40" name="圆角矩形 5"/>
          <p:cNvSpPr/>
          <p:nvPr>
            <p:custDataLst>
              <p:tags r:id="rId4"/>
            </p:custDataLst>
          </p:nvPr>
        </p:nvSpPr>
        <p:spPr>
          <a:xfrm rot="16200000">
            <a:off x="5709266" y="-1507716"/>
            <a:ext cx="774375" cy="87889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2" name="圆角矩形 6"/>
          <p:cNvSpPr/>
          <p:nvPr>
            <p:custDataLst>
              <p:tags r:id="rId5"/>
            </p:custDataLst>
          </p:nvPr>
        </p:nvSpPr>
        <p:spPr>
          <a:xfrm rot="16200000">
            <a:off x="1373454" y="2828607"/>
            <a:ext cx="773100" cy="11599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44" name="圆角矩形 9"/>
          <p:cNvSpPr/>
          <p:nvPr>
            <p:custDataLst>
              <p:tags r:id="rId6"/>
            </p:custDataLst>
          </p:nvPr>
        </p:nvSpPr>
        <p:spPr>
          <a:xfrm rot="16200000">
            <a:off x="5708244" y="-506908"/>
            <a:ext cx="774375" cy="878835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6" name="圆角矩形 10"/>
          <p:cNvSpPr/>
          <p:nvPr>
            <p:custDataLst>
              <p:tags r:id="rId7"/>
            </p:custDataLst>
          </p:nvPr>
        </p:nvSpPr>
        <p:spPr>
          <a:xfrm rot="16200000">
            <a:off x="1372433" y="3828904"/>
            <a:ext cx="773100" cy="11599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48" name="圆角矩形 11"/>
          <p:cNvSpPr/>
          <p:nvPr>
            <p:custDataLst>
              <p:tags r:id="rId8"/>
            </p:custDataLst>
          </p:nvPr>
        </p:nvSpPr>
        <p:spPr>
          <a:xfrm rot="16200000">
            <a:off x="5709266" y="512802"/>
            <a:ext cx="774375" cy="87889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0" name="圆角矩形 12"/>
          <p:cNvSpPr/>
          <p:nvPr>
            <p:custDataLst>
              <p:tags r:id="rId9"/>
            </p:custDataLst>
          </p:nvPr>
        </p:nvSpPr>
        <p:spPr>
          <a:xfrm rot="16200000">
            <a:off x="1373454" y="4849125"/>
            <a:ext cx="773100" cy="11599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52" name="文本框 7"/>
          <p:cNvSpPr txBox="1"/>
          <p:nvPr>
            <p:custDataLst>
              <p:tags r:id="rId10"/>
            </p:custDataLst>
          </p:nvPr>
        </p:nvSpPr>
        <p:spPr>
          <a:xfrm>
            <a:off x="2070290" y="3499899"/>
            <a:ext cx="8419333" cy="774375"/>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latin typeface="+mn-ea"/>
                <a:ea typeface="+mn-ea"/>
              </a:rPr>
              <a:t>设施配备：练习场配备先进的测距系统，可精确测量打球的距离和成绩，同时还有专业教练提供指导和建议。</a:t>
            </a:r>
            <a:endParaRPr lang="zh-CN" altLang="en-US" sz="1700">
              <a:latin typeface="+mn-ea"/>
              <a:ea typeface="+mn-ea"/>
            </a:endParaRPr>
          </a:p>
        </p:txBody>
      </p:sp>
      <p:sp>
        <p:nvSpPr>
          <p:cNvPr id="1049254" name="文本框 8"/>
          <p:cNvSpPr txBox="1"/>
          <p:nvPr>
            <p:custDataLst>
              <p:tags r:id="rId11"/>
            </p:custDataLst>
          </p:nvPr>
        </p:nvSpPr>
        <p:spPr>
          <a:xfrm>
            <a:off x="2070290" y="4520631"/>
            <a:ext cx="8419333" cy="773737"/>
          </a:xfrm>
          <a:prstGeom prst="rect">
            <a:avLst/>
          </a:prstGeom>
        </p:spPr>
        <p:txBody>
          <a:bodyPr vert="horz" wrap="square" lIns="90000" tIns="46800" rIns="90000" bIns="46800" rtlCol="0" anchor="ctr" anchorCtr="0">
            <a:normAutofit fontScale="7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设施服务：练习场提供预约服务，可根据客户需求安排私人教练和预定打位，还设有饮品和小吃等设施，提供舒适的高尔夫练习环境。</a:t>
            </a:r>
            <a:endParaRPr lang="zh-CN" altLang="en-US" sz="2400">
              <a:latin typeface="+mn-ea"/>
              <a:ea typeface="+mn-ea"/>
            </a:endParaRPr>
          </a:p>
        </p:txBody>
      </p:sp>
      <p:sp>
        <p:nvSpPr>
          <p:cNvPr id="1049256" name="文本框 13"/>
          <p:cNvSpPr txBox="1"/>
          <p:nvPr>
            <p:custDataLst>
              <p:tags r:id="rId12"/>
            </p:custDataLst>
          </p:nvPr>
        </p:nvSpPr>
        <p:spPr>
          <a:xfrm>
            <a:off x="2070290" y="1478870"/>
            <a:ext cx="8419333" cy="774375"/>
          </a:xfrm>
          <a:prstGeom prst="rect">
            <a:avLst/>
          </a:prstGeom>
        </p:spPr>
        <p:txBody>
          <a:bodyPr vert="horz" wrap="square" lIns="90000" tIns="46800" rIns="0" bIns="46800" rtlCol="0" anchor="ctr" anchorCtr="0">
            <a:normAutofit fontScale="7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设施介绍：练习场是江西保利高尔夫球会景区的重要组成部分，提供各种不同难度的打位，适合不同水平的高尔夫爱好者进行练习和提高技能。</a:t>
            </a:r>
            <a:endParaRPr lang="zh-CN" altLang="en-US" sz="2400">
              <a:latin typeface="+mn-ea"/>
              <a:ea typeface="+mn-ea"/>
            </a:endParaRPr>
          </a:p>
        </p:txBody>
      </p:sp>
      <p:sp>
        <p:nvSpPr>
          <p:cNvPr id="1049258" name="文本框 14"/>
          <p:cNvSpPr txBox="1"/>
          <p:nvPr>
            <p:custDataLst>
              <p:tags r:id="rId13"/>
            </p:custDataLst>
          </p:nvPr>
        </p:nvSpPr>
        <p:spPr>
          <a:xfrm>
            <a:off x="2070290" y="2500624"/>
            <a:ext cx="8419333" cy="77373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latin typeface="+mn-ea"/>
                <a:ea typeface="+mn-ea"/>
              </a:rPr>
              <a:t>设施特点：练习场采用优质草皮，保证球的滚动速度和方向与正式球场一致，提供全面的高尔夫练习体验。</a:t>
            </a:r>
            <a:endParaRPr lang="zh-CN" altLang="en-US" sz="17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88" name="标题 1"/>
          <p:cNvSpPr>
            <a:spLocks noGrp="1"/>
          </p:cNvSpPr>
          <p:nvPr>
            <p:ph type="title"/>
          </p:nvPr>
        </p:nvSpPr>
        <p:spPr/>
        <p:txBody>
          <a:bodyPr/>
          <a:lstStyle/>
          <a:p>
            <a:r>
              <a:rPr lang="zh-CN" altLang="en-US"/>
              <a:t>配套设施</a:t>
            </a:r>
            <a:endParaRPr lang="zh-CN" altLang="en-US"/>
          </a:p>
        </p:txBody>
      </p:sp>
      <p:sp>
        <p:nvSpPr>
          <p:cNvPr id="1049290" name="对角圆角矩形 15"/>
          <p:cNvSpPr/>
          <p:nvPr>
            <p:custDataLst>
              <p:tags r:id="rId2"/>
            </p:custDataLst>
          </p:nvPr>
        </p:nvSpPr>
        <p:spPr>
          <a:xfrm>
            <a:off x="2413176" y="3646363"/>
            <a:ext cx="7365769" cy="62082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292" name="对角圆角矩形 16"/>
          <p:cNvSpPr/>
          <p:nvPr>
            <p:custDataLst>
              <p:tags r:id="rId3"/>
            </p:custDataLst>
          </p:nvPr>
        </p:nvSpPr>
        <p:spPr>
          <a:xfrm>
            <a:off x="2413176" y="3533618"/>
            <a:ext cx="448293" cy="427769"/>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294" name="直角三角形 17"/>
          <p:cNvSpPr/>
          <p:nvPr>
            <p:custDataLst>
              <p:tags r:id="rId4"/>
            </p:custDataLst>
          </p:nvPr>
        </p:nvSpPr>
        <p:spPr>
          <a:xfrm>
            <a:off x="2861569" y="3534135"/>
            <a:ext cx="67543" cy="112571"/>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296" name="文本框 27"/>
          <p:cNvSpPr txBox="1"/>
          <p:nvPr>
            <p:custDataLst>
              <p:tags r:id="rId5"/>
            </p:custDataLst>
          </p:nvPr>
        </p:nvSpPr>
        <p:spPr>
          <a:xfrm>
            <a:off x="2890531" y="3655155"/>
            <a:ext cx="6655185" cy="610134"/>
          </a:xfrm>
          <a:prstGeom prst="rect">
            <a:avLst/>
          </a:prstGeom>
          <a:noFill/>
        </p:spPr>
        <p:txBody>
          <a:bodyPr wrap="square" tIns="0" bIns="107950" rtlCol="0" anchor="ctr"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住宿设施：拥有多栋别墅和公寓，提供不同规格的客房，配备完善的住宿设施和服务</a:t>
            </a:r>
            <a:endParaRPr lang="en-US" altLang="zh-CN">
              <a:solidFill>
                <a:schemeClr val="dk1">
                  <a:lumMod val="80000"/>
                  <a:lumOff val="20000"/>
                </a:schemeClr>
              </a:solidFill>
              <a:latin typeface="+mn-ea"/>
              <a:sym typeface="+mn-ea"/>
            </a:endParaRPr>
          </a:p>
        </p:txBody>
      </p:sp>
      <p:sp>
        <p:nvSpPr>
          <p:cNvPr id="1049298" name="对角圆角矩形 52"/>
          <p:cNvSpPr/>
          <p:nvPr>
            <p:custDataLst>
              <p:tags r:id="rId6"/>
            </p:custDataLst>
          </p:nvPr>
        </p:nvSpPr>
        <p:spPr>
          <a:xfrm>
            <a:off x="2413176" y="1592132"/>
            <a:ext cx="7365769" cy="62082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300" name="对角圆角矩形 53"/>
          <p:cNvSpPr/>
          <p:nvPr>
            <p:custDataLst>
              <p:tags r:id="rId7"/>
            </p:custDataLst>
          </p:nvPr>
        </p:nvSpPr>
        <p:spPr>
          <a:xfrm>
            <a:off x="2413176" y="1478870"/>
            <a:ext cx="448293" cy="427769"/>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302" name="直角三角形 54"/>
          <p:cNvSpPr/>
          <p:nvPr>
            <p:custDataLst>
              <p:tags r:id="rId8"/>
            </p:custDataLst>
          </p:nvPr>
        </p:nvSpPr>
        <p:spPr>
          <a:xfrm>
            <a:off x="2861569" y="1479387"/>
            <a:ext cx="67543" cy="112571"/>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304" name="文本框 56"/>
          <p:cNvSpPr txBox="1"/>
          <p:nvPr>
            <p:custDataLst>
              <p:tags r:id="rId9"/>
            </p:custDataLst>
          </p:nvPr>
        </p:nvSpPr>
        <p:spPr>
          <a:xfrm>
            <a:off x="2890531" y="1594718"/>
            <a:ext cx="6655185" cy="61013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00">
                <a:solidFill>
                  <a:schemeClr val="dk1">
                    <a:lumMod val="80000"/>
                    <a:lumOff val="20000"/>
                  </a:schemeClr>
                </a:solidFill>
                <a:latin typeface="+mn-ea"/>
                <a:sym typeface="+mn-ea"/>
              </a:rPr>
              <a:t>球场设施：拥有18洞标准高尔夫球场，配备专业的草坪、排水系统和照明设备</a:t>
            </a:r>
            <a:endParaRPr lang="zh-CN" altLang="en-US" sz="1300">
              <a:solidFill>
                <a:schemeClr val="dk1">
                  <a:lumMod val="80000"/>
                  <a:lumOff val="20000"/>
                </a:schemeClr>
              </a:solidFill>
              <a:latin typeface="+mn-ea"/>
              <a:sym typeface="+mn-ea"/>
            </a:endParaRPr>
          </a:p>
        </p:txBody>
      </p:sp>
      <p:sp>
        <p:nvSpPr>
          <p:cNvPr id="1049306" name="对角圆角矩形 5"/>
          <p:cNvSpPr/>
          <p:nvPr>
            <p:custDataLst>
              <p:tags r:id="rId10"/>
            </p:custDataLst>
          </p:nvPr>
        </p:nvSpPr>
        <p:spPr>
          <a:xfrm>
            <a:off x="2413176" y="2619247"/>
            <a:ext cx="7365769" cy="62082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308" name="对角圆角矩形 6"/>
          <p:cNvSpPr/>
          <p:nvPr>
            <p:custDataLst>
              <p:tags r:id="rId11"/>
            </p:custDataLst>
          </p:nvPr>
        </p:nvSpPr>
        <p:spPr>
          <a:xfrm>
            <a:off x="2413176" y="2505985"/>
            <a:ext cx="448293" cy="427769"/>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310" name="直角三角形 7"/>
          <p:cNvSpPr/>
          <p:nvPr>
            <p:custDataLst>
              <p:tags r:id="rId12"/>
            </p:custDataLst>
          </p:nvPr>
        </p:nvSpPr>
        <p:spPr>
          <a:xfrm>
            <a:off x="2861569" y="2507020"/>
            <a:ext cx="67543" cy="112571"/>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312" name="文本框 8"/>
          <p:cNvSpPr txBox="1"/>
          <p:nvPr>
            <p:custDataLst>
              <p:tags r:id="rId13"/>
            </p:custDataLst>
          </p:nvPr>
        </p:nvSpPr>
        <p:spPr>
          <a:xfrm>
            <a:off x="2890531" y="2628039"/>
            <a:ext cx="6655185" cy="61013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00">
                <a:solidFill>
                  <a:schemeClr val="dk1">
                    <a:lumMod val="80000"/>
                    <a:lumOff val="20000"/>
                  </a:schemeClr>
                </a:solidFill>
                <a:latin typeface="+mn-ea"/>
                <a:sym typeface="+mn-ea"/>
              </a:rPr>
              <a:t>会所设施：提供餐饮、会议、休闲娱乐等服务，设有室内外游泳池、健身房等设施</a:t>
            </a:r>
            <a:endParaRPr lang="zh-CN" altLang="en-US" sz="1300">
              <a:solidFill>
                <a:schemeClr val="dk1">
                  <a:lumMod val="80000"/>
                  <a:lumOff val="20000"/>
                </a:schemeClr>
              </a:solidFill>
              <a:latin typeface="+mn-ea"/>
              <a:sym typeface="+mn-ea"/>
            </a:endParaRPr>
          </a:p>
        </p:txBody>
      </p:sp>
      <p:sp>
        <p:nvSpPr>
          <p:cNvPr id="1049314" name="对角圆角矩形 9"/>
          <p:cNvSpPr/>
          <p:nvPr>
            <p:custDataLst>
              <p:tags r:id="rId14"/>
            </p:custDataLst>
          </p:nvPr>
        </p:nvSpPr>
        <p:spPr>
          <a:xfrm>
            <a:off x="2413176" y="4673996"/>
            <a:ext cx="7365769" cy="62082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316" name="对角圆角矩形 10"/>
          <p:cNvSpPr/>
          <p:nvPr>
            <p:custDataLst>
              <p:tags r:id="rId15"/>
            </p:custDataLst>
          </p:nvPr>
        </p:nvSpPr>
        <p:spPr>
          <a:xfrm>
            <a:off x="2413176" y="4560734"/>
            <a:ext cx="448293" cy="427769"/>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318" name="直角三角形 11"/>
          <p:cNvSpPr/>
          <p:nvPr>
            <p:custDataLst>
              <p:tags r:id="rId16"/>
            </p:custDataLst>
          </p:nvPr>
        </p:nvSpPr>
        <p:spPr>
          <a:xfrm>
            <a:off x="2861569" y="4561251"/>
            <a:ext cx="67543" cy="112571"/>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endParaRPr lang="zh-CN" altLang="en-US">
              <a:latin typeface="+mn-ea"/>
            </a:endParaRPr>
          </a:p>
        </p:txBody>
      </p:sp>
      <p:sp>
        <p:nvSpPr>
          <p:cNvPr id="1049320" name="文本框 12"/>
          <p:cNvSpPr txBox="1"/>
          <p:nvPr>
            <p:custDataLst>
              <p:tags r:id="rId17"/>
            </p:custDataLst>
          </p:nvPr>
        </p:nvSpPr>
        <p:spPr>
          <a:xfrm>
            <a:off x="2890531" y="4682270"/>
            <a:ext cx="6655185" cy="61013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00">
                <a:solidFill>
                  <a:schemeClr val="dk1">
                    <a:lumMod val="80000"/>
                    <a:lumOff val="20000"/>
                  </a:schemeClr>
                </a:solidFill>
                <a:latin typeface="+mn-ea"/>
                <a:sym typeface="+mn-ea"/>
              </a:rPr>
              <a:t>练习设施：设有高尔夫练习场，提供专业的打球练习服务</a:t>
            </a:r>
            <a:endParaRPr lang="en-US" altLang="zh-CN" sz="1300">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50" name="标题 1"/>
          <p:cNvSpPr>
            <a:spLocks noGrp="1"/>
          </p:cNvSpPr>
          <p:nvPr>
            <p:ph type="title"/>
          </p:nvPr>
        </p:nvSpPr>
        <p:spPr/>
        <p:txBody>
          <a:bodyPr/>
          <a:lstStyle/>
          <a:p>
            <a:r>
              <a:rPr lang="zh-CN" altLang="en-US"/>
              <a:t>球场特色</a:t>
            </a:r>
            <a:endParaRPr lang="zh-CN" altLang="en-US"/>
          </a:p>
        </p:txBody>
      </p:sp>
      <p:sp>
        <p:nvSpPr>
          <p:cNvPr id="1049352" name="任意多边形 20"/>
          <p:cNvSpPr/>
          <p:nvPr>
            <p:custDataLst>
              <p:tags r:id="rId2"/>
            </p:custDataLst>
          </p:nvPr>
        </p:nvSpPr>
        <p:spPr>
          <a:xfrm rot="2700000">
            <a:off x="2591962" y="1478870"/>
            <a:ext cx="1023938" cy="102571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a:latin typeface="+mn-ea"/>
              <a:sym typeface="Arial" pitchFamily="34" charset="0"/>
            </a:endParaRPr>
          </a:p>
        </p:txBody>
      </p:sp>
      <p:sp>
        <p:nvSpPr>
          <p:cNvPr id="1049354" name="文本框 24"/>
          <p:cNvSpPr txBox="1"/>
          <p:nvPr>
            <p:custDataLst>
              <p:tags r:id="rId3"/>
            </p:custDataLst>
          </p:nvPr>
        </p:nvSpPr>
        <p:spPr bwMode="auto">
          <a:xfrm>
            <a:off x="2307794" y="2865420"/>
            <a:ext cx="1592648" cy="242911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球场设计：由知名设计师打造，融合自然美景与高尔夫运动</a:t>
            </a:r>
            <a:endParaRPr lang="zh-CN" altLang="en-US" spc="150">
              <a:solidFill>
                <a:schemeClr val="tx1">
                  <a:lumMod val="75000"/>
                  <a:lumOff val="25000"/>
                </a:schemeClr>
              </a:solidFill>
              <a:latin typeface="+mn-ea"/>
              <a:sym typeface="+mn-ea"/>
            </a:endParaRPr>
          </a:p>
        </p:txBody>
      </p:sp>
      <p:sp>
        <p:nvSpPr>
          <p:cNvPr id="1049356" name="矩形 42"/>
          <p:cNvSpPr/>
          <p:nvPr>
            <p:custDataLst>
              <p:tags r:id="rId4"/>
            </p:custDataLst>
          </p:nvPr>
        </p:nvSpPr>
        <p:spPr>
          <a:xfrm>
            <a:off x="2413253" y="2564109"/>
            <a:ext cx="1381457" cy="97828"/>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40000"/>
              </a:lnSpc>
            </a:pPr>
            <a:endParaRPr>
              <a:latin typeface="+mn-ea"/>
              <a:sym typeface="Arial" pitchFamily="34" charset="0"/>
            </a:endParaRPr>
          </a:p>
        </p:txBody>
      </p:sp>
      <p:sp>
        <p:nvSpPr>
          <p:cNvPr id="1049358" name="任意多边形 18"/>
          <p:cNvSpPr/>
          <p:nvPr>
            <p:custDataLst>
              <p:tags r:id="rId5"/>
            </p:custDataLst>
          </p:nvPr>
        </p:nvSpPr>
        <p:spPr>
          <a:xfrm rot="5400000">
            <a:off x="4586848" y="1478870"/>
            <a:ext cx="1023938" cy="102571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a:latin typeface="+mn-ea"/>
              <a:sym typeface="Arial" pitchFamily="34" charset="0"/>
            </a:endParaRPr>
          </a:p>
        </p:txBody>
      </p:sp>
      <p:sp>
        <p:nvSpPr>
          <p:cNvPr id="1049360" name="文本框 27"/>
          <p:cNvSpPr txBox="1"/>
          <p:nvPr>
            <p:custDataLst>
              <p:tags r:id="rId6"/>
            </p:custDataLst>
          </p:nvPr>
        </p:nvSpPr>
        <p:spPr bwMode="auto">
          <a:xfrm>
            <a:off x="4302161" y="2865420"/>
            <a:ext cx="1592648" cy="2429111"/>
          </a:xfrm>
          <a:prstGeom prst="rect">
            <a:avLst/>
          </a:prstGeom>
          <a:noFill/>
        </p:spPr>
        <p:txBody>
          <a:bodyPr vert="horz" wrap="square" lIns="91440" tIns="45720" rIns="91440" bIns="45720"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设施完备：会所、练习场、专卖店等一应俱全，满足不同需求</a:t>
            </a:r>
            <a:endParaRPr lang="zh-CN" altLang="en-US" sz="2000" spc="150">
              <a:solidFill>
                <a:schemeClr val="tx1">
                  <a:lumMod val="75000"/>
                  <a:lumOff val="25000"/>
                </a:schemeClr>
              </a:solidFill>
              <a:latin typeface="+mn-ea"/>
              <a:sym typeface="+mn-ea"/>
            </a:endParaRPr>
          </a:p>
        </p:txBody>
      </p:sp>
      <p:sp>
        <p:nvSpPr>
          <p:cNvPr id="1049362" name="矩形 43"/>
          <p:cNvSpPr/>
          <p:nvPr>
            <p:custDataLst>
              <p:tags r:id="rId7"/>
            </p:custDataLst>
          </p:nvPr>
        </p:nvSpPr>
        <p:spPr>
          <a:xfrm>
            <a:off x="4408139" y="2564109"/>
            <a:ext cx="1381457" cy="97828"/>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40000"/>
              </a:lnSpc>
            </a:pPr>
            <a:endParaRPr>
              <a:latin typeface="+mn-ea"/>
              <a:sym typeface="Arial" pitchFamily="34" charset="0"/>
            </a:endParaRPr>
          </a:p>
        </p:txBody>
      </p:sp>
      <p:sp>
        <p:nvSpPr>
          <p:cNvPr id="1049364" name="任意多边形 21"/>
          <p:cNvSpPr/>
          <p:nvPr>
            <p:custDataLst>
              <p:tags r:id="rId8"/>
            </p:custDataLst>
          </p:nvPr>
        </p:nvSpPr>
        <p:spPr>
          <a:xfrm rot="18900000" flipH="1">
            <a:off x="6581214" y="1478870"/>
            <a:ext cx="1023938" cy="102571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a:latin typeface="+mn-ea"/>
              <a:sym typeface="Arial" pitchFamily="34" charset="0"/>
            </a:endParaRPr>
          </a:p>
        </p:txBody>
      </p:sp>
      <p:sp>
        <p:nvSpPr>
          <p:cNvPr id="1049366" name="文本框 30"/>
          <p:cNvSpPr txBox="1"/>
          <p:nvPr>
            <p:custDataLst>
              <p:tags r:id="rId9"/>
            </p:custDataLst>
          </p:nvPr>
        </p:nvSpPr>
        <p:spPr bwMode="auto">
          <a:xfrm>
            <a:off x="6297047" y="2865420"/>
            <a:ext cx="1592648" cy="242911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服务优质：专业教练团队，提供个性化指导，提升球技</a:t>
            </a:r>
            <a:endParaRPr lang="zh-CN" altLang="en-US" spc="150">
              <a:solidFill>
                <a:schemeClr val="tx1">
                  <a:lumMod val="75000"/>
                  <a:lumOff val="25000"/>
                </a:schemeClr>
              </a:solidFill>
              <a:latin typeface="+mn-ea"/>
              <a:sym typeface="+mn-ea"/>
            </a:endParaRPr>
          </a:p>
        </p:txBody>
      </p:sp>
      <p:sp>
        <p:nvSpPr>
          <p:cNvPr id="1049368" name="矩形 44"/>
          <p:cNvSpPr/>
          <p:nvPr>
            <p:custDataLst>
              <p:tags r:id="rId10"/>
            </p:custDataLst>
          </p:nvPr>
        </p:nvSpPr>
        <p:spPr>
          <a:xfrm>
            <a:off x="6401986" y="2564109"/>
            <a:ext cx="1381457" cy="97828"/>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40000"/>
              </a:lnSpc>
            </a:pPr>
            <a:endParaRPr>
              <a:latin typeface="+mn-ea"/>
              <a:sym typeface="Arial" pitchFamily="34" charset="0"/>
            </a:endParaRPr>
          </a:p>
        </p:txBody>
      </p:sp>
      <p:sp>
        <p:nvSpPr>
          <p:cNvPr id="1049370" name="任意多边形 22"/>
          <p:cNvSpPr/>
          <p:nvPr>
            <p:custDataLst>
              <p:tags r:id="rId11"/>
            </p:custDataLst>
          </p:nvPr>
        </p:nvSpPr>
        <p:spPr>
          <a:xfrm rot="2700000" flipH="1" flipV="1">
            <a:off x="8575581" y="1478870"/>
            <a:ext cx="1023938" cy="102571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a:latin typeface="+mn-ea"/>
              <a:sym typeface="Arial" pitchFamily="34" charset="0"/>
            </a:endParaRPr>
          </a:p>
        </p:txBody>
      </p:sp>
      <p:sp>
        <p:nvSpPr>
          <p:cNvPr id="1049372" name="文本框 33"/>
          <p:cNvSpPr txBox="1"/>
          <p:nvPr>
            <p:custDataLst>
              <p:tags r:id="rId12"/>
            </p:custDataLst>
          </p:nvPr>
        </p:nvSpPr>
        <p:spPr bwMode="auto">
          <a:xfrm>
            <a:off x="8291414" y="2865420"/>
            <a:ext cx="1592648" cy="242911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举办赛事：多次承办国内外大型高尔夫赛事，经验丰富</a:t>
            </a:r>
            <a:endParaRPr lang="zh-CN" altLang="en-US" spc="150">
              <a:solidFill>
                <a:schemeClr val="tx1">
                  <a:lumMod val="75000"/>
                  <a:lumOff val="25000"/>
                </a:schemeClr>
              </a:solidFill>
              <a:latin typeface="+mn-ea"/>
              <a:sym typeface="+mn-ea"/>
            </a:endParaRPr>
          </a:p>
        </p:txBody>
      </p:sp>
      <p:sp>
        <p:nvSpPr>
          <p:cNvPr id="1049374" name="矩形 45"/>
          <p:cNvSpPr/>
          <p:nvPr>
            <p:custDataLst>
              <p:tags r:id="rId13"/>
            </p:custDataLst>
          </p:nvPr>
        </p:nvSpPr>
        <p:spPr>
          <a:xfrm>
            <a:off x="8396873" y="2564109"/>
            <a:ext cx="1381457" cy="97828"/>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04" name="标题"/>
          <p:cNvSpPr>
            <a:spLocks noGrp="1"/>
          </p:cNvSpPr>
          <p:nvPr>
            <p:ph type="title"/>
            <p:custDataLst>
              <p:tags r:id="rId2"/>
            </p:custDataLst>
          </p:nvPr>
        </p:nvSpPr>
        <p:spPr/>
        <p:txBody>
          <a:bodyPr/>
          <a:lstStyle/>
          <a:p>
            <a:r>
              <a:rPr lang="zh-CN" altLang="en-US"/>
              <a:t>江西保利高尔夫球会景区的环境</a:t>
            </a:r>
            <a:endParaRPr lang="zh-CN" altLang="en-US"/>
          </a:p>
        </p:txBody>
      </p:sp>
      <p:sp>
        <p:nvSpPr>
          <p:cNvPr id="1049406" name="副标题"/>
          <p:cNvSpPr>
            <a:spLocks noGrp="1"/>
          </p:cNvSpPr>
          <p:nvPr>
            <p:ph type="body" idx="1"/>
            <p:custDataLst>
              <p:tags r:id="rId3"/>
            </p:custDataLst>
          </p:nvPr>
        </p:nvSpPr>
        <p:spPr/>
        <p:txBody>
          <a:bodyPr/>
          <a:lstStyle/>
          <a:p>
            <a:r>
              <a:rPr lang="zh-CN" altLang="en-US"/>
              <a:t>章节副标题</a:t>
            </a:r>
            <a:endParaRPr lang="zh-CN" altLang="en-US"/>
          </a:p>
        </p:txBody>
      </p:sp>
      <p:sp>
        <p:nvSpPr>
          <p:cNvPr id="1049408" name="节编号"/>
          <p:cNvSpPr>
            <a:spLocks noGrp="1"/>
          </p:cNvSpPr>
          <p:nvPr>
            <p:ph type="body" sz="quarter" idx="13"/>
            <p:custDataLst>
              <p:tags r:id="rId4"/>
            </p:custDataLst>
          </p:nvPr>
        </p:nvSpPr>
        <p:spPr/>
        <p:txBody>
          <a:bodyPr/>
          <a:lstStyle/>
          <a:p>
            <a:r>
              <a:rPr lang="en-US" altLang="zh-CN"/>
              <a:t>04</a:t>
            </a:r>
            <a:endParaRPr lang="en-US" altLang="zh-CN"/>
          </a:p>
        </p:txBody>
      </p:sp>
    </p:spTree>
    <p:custDataLst>
      <p:tags r:id="rId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https://d.book118.com/758044134067006041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p:tag name="KSO_WM_UNIT_SUBTYPE" val="a"/>
  <p:tag name="KSO_WM_UNIT_TYPE" val="f"/>
  <p:tag name="KSO_WM_UNIT_VALUE" val="29"/>
</p:tagLst>
</file>

<file path=ppt/tags/tag44.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1"/>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1*b*1"/>
  <p:tag name="KSO_WM_UNIT_INDEX" val="1"/>
  <p:tag name="KSO_WM_UNIT_ISCONTENTSTITLE" val="0"/>
  <p:tag name="KSO_WM_UNIT_ISNUMDGMTITLE" val="0"/>
  <p:tag name="KSO_WM_UNIT_LAYERLEVEL" val="1"/>
  <p:tag name="KSO_WM_UNIT_NOCLEAR" val="0"/>
  <p:tag name="KSO_WM_UNIT_PRESET_TEXT" val="单击添加副标题"/>
  <p:tag name="KSO_WM_UNIT_TYPE" val="b"/>
  <p:tag name="KSO_WM_UNIT_VALUE" val="8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1*f*5"/>
  <p:tag name="KSO_WM_UNIT_INDEX" val="5"/>
  <p:tag name="KSO_WM_UNIT_LAYERLEVEL" val="1"/>
  <p:tag name="KSO_WM_UNIT_NOCLEAR" val="0"/>
  <p:tag name="KSO_WM_UNIT_PRESET_TEXT" val="稻壳学院"/>
  <p:tag name="KSO_WM_UNIT_SUBTYPE" val="g"/>
  <p:tag name="KSO_WM_UNIT_TYPE" val="f"/>
  <p:tag name="KSO_WM_UNIT_VALUE" val="8"/>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1*f*4"/>
  <p:tag name="KSO_WM_UNIT_INDEX" val="4"/>
  <p:tag name="KSO_WM_UNIT_LAYERLEVEL" val="1"/>
  <p:tag name="KSO_WM_UNIT_NOCLEAR" val="0"/>
  <p:tag name="KSO_WM_UNIT_PRESET_TEXT" val="汇报人：WPS"/>
  <p:tag name="KSO_WM_UNIT_SUBTYPE" val="b"/>
  <p:tag name="KSO_WM_UNIT_TYPE" val="f"/>
  <p:tag name="KSO_WM_UNIT_VALUE" val="8"/>
</p:tagLst>
</file>

<file path=ppt/tags/tag100.xml><?xml version="1.0" encoding="utf-8"?>
<p:tagLst xmlns:p="http://schemas.openxmlformats.org/presentationml/2006/main">
  <p:tag name="KSO_WM_BEAUTIFY_FLAG" val="#wm#"/>
  <p:tag name="KSO_WM_SLIDE_ID" val="custom20231221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21"/>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2,&quot;rgb&quot;:&quot;#ffcb3d&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1_1"/>
  <p:tag name="KSO_WM_UNIT_INDEX" val="1_1_1"/>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1_2"/>
  <p:tag name="KSO_WM_UNIT_INDEX" val="1_1_2"/>
  <p:tag name="KSO_WM_UNIT_LAYERLEVEL" val="1_1_1"/>
  <p:tag name="KSO_WM_UNIT_PRESET_TEXT" val="01"/>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1_3"/>
  <p:tag name="KSO_WM_UNIT_INDEX" val="1_1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2,&quot;rgb&quot;:&quot;#ffcb3d&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2_1"/>
  <p:tag name="KSO_WM_UNIT_INDEX" val="1_2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2_2"/>
  <p:tag name="KSO_WM_UNIT_INDEX" val="1_2_2"/>
  <p:tag name="KSO_WM_UNIT_LAYERLEVEL" val="1_1_1"/>
  <p:tag name="KSO_WM_UNIT_PRESET_TEXT" val="02"/>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2_3"/>
  <p:tag name="KSO_WM_UNIT_INDEX" val="1_2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2,&quot;rgb&quot;:&quot;#ffcb3d&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3_1"/>
  <p:tag name="KSO_WM_UNIT_INDEX" val="1_3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3_2"/>
  <p:tag name="KSO_WM_UNIT_INDEX" val="1_3_2"/>
  <p:tag name="KSO_WM_UNIT_LAYERLEVEL" val="1_1_1"/>
  <p:tag name="KSO_WM_UNIT_PRESET_TEXT" val="03"/>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3_3"/>
  <p:tag name="KSO_WM_UNIT_INDEX" val="1_3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2,&quot;rgb&quot;:&quot;#ffcb3d&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4_1"/>
  <p:tag name="KSO_WM_UNIT_INDEX" val="1_4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4_2"/>
  <p:tag name="KSO_WM_UNIT_INDEX" val="1_4_2"/>
  <p:tag name="KSO_WM_UNIT_LAYERLEVEL" val="1_1_1"/>
  <p:tag name="KSO_WM_UNIT_PRESET_TEXT" val="04"/>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2,&quot;rgb&quot;:&quot;#ffcb3d&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5_1"/>
  <p:tag name="KSO_WM_UNIT_INDEX" val="1_5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5_2"/>
  <p:tag name="KSO_WM_UNIT_INDEX" val="1_5_2"/>
  <p:tag name="KSO_WM_UNIT_LAYERLEVEL" val="1_1_1"/>
  <p:tag name="KSO_WM_UNIT_PRESET_TEXT" val="05"/>
  <p:tag name="KSO_WM_UNIT_SUBTYPE" val="d"/>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5_3"/>
  <p:tag name="KSO_WM_UNIT_INDEX" val="1_5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2,&quot;rgb&quot;:&quot;#ffcb3d&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6_1"/>
  <p:tag name="KSO_WM_UNIT_INDEX" val="1_6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6_2"/>
  <p:tag name="KSO_WM_UNIT_INDEX" val="1_6_2"/>
  <p:tag name="KSO_WM_UNIT_LAYERLEVEL" val="1_1_1"/>
  <p:tag name="KSO_WM_UNIT_PRESET_TEXT" val="06"/>
  <p:tag name="KSO_WM_UNIT_SUBTYPE" val="d"/>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14.54999999999995,&quot;width&quot;:388.35}"/>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6*l_h_i*1_6_3"/>
  <p:tag name="KSO_WM_UNIT_INDEX" val="1_6_3"/>
  <p:tag name="KSO_WM_UNIT_LAYERLEVEL" val="1_1_1"/>
  <p:tag name="KSO_WM_UNIT_TYPE" val="l_h_i"/>
</p:tagLst>
</file>

<file path=ppt/tags/tag126.xml><?xml version="1.0" encoding="utf-8"?>
<p:tagLst xmlns:p="http://schemas.openxmlformats.org/presentationml/2006/main">
  <p:tag name="KSO_WM_BEAUTIFY_FLAG" val="#wm#"/>
  <p:tag name="KSO_WM_DIAGRAM_GROUP_CODE" val="l1-1"/>
  <p:tag name="KSO_WM_SLIDE_DIAGTYPE" val="l"/>
  <p:tag name="KSO_WM_SLIDE_ID" val="custom20231221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21"/>
  <p:tag name="KSO_WM_TEMPLATE_MASTER_TYPE" val="0"/>
  <p:tag name="KSO_WM_TEMPLATE_SUBCATEGORY" val="29"/>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1"/>
  <p:tag name="KSO_WM_UNIT_DIAGRAM_ISNUMVISUAL" val="0"/>
  <p:tag name="KSO_WM_UNIT_DIAGRAM_ISREFERUNIT" val="0"/>
  <p:tag name="KSO_WM_UNIT_HIGHLIGHT" val="0"/>
  <p:tag name="KSO_WM_UNIT_ID" val="custom20231221_7*e*1"/>
  <p:tag name="KSO_WM_UNIT_INDEX" val="1"/>
  <p:tag name="KSO_WM_UNIT_LAYERLEVEL" val="1"/>
  <p:tag name="KSO_WM_UNIT_NOCLEAR" val="0"/>
  <p:tag name="KSO_WM_UNIT_PRESET_TEXT" val="01"/>
  <p:tag name="KSO_WM_UNIT_TYPE" val="e"/>
  <p:tag name="KSO_WM_UNIT_VALUE" val="13"/>
</p:tagLst>
</file>

<file path=ppt/tags/tag130.xml><?xml version="1.0" encoding="utf-8"?>
<p:tagLst xmlns:p="http://schemas.openxmlformats.org/presentationml/2006/main">
  <p:tag name="KSO_WM_BEAUTIFY_FLAG" val="#wm#"/>
  <p:tag name="KSO_WM_SLIDE_ID" val="custom20231221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1"/>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1"/>
  <p:tag name="KSO_WM_UNIT_DIAGRAM_ISNUMVISUAL" val="0"/>
  <p:tag name="KSO_WM_UNIT_DIAGRAM_ISREFERUNIT" val="0"/>
  <p:tag name="KSO_WM_UNIT_HIGHLIGHT" val="0"/>
  <p:tag name="KSO_WM_UNIT_ID" val="custom20231221_7*e*1"/>
  <p:tag name="KSO_WM_UNIT_INDEX" val="1"/>
  <p:tag name="KSO_WM_UNIT_LAYERLEVEL" val="1"/>
  <p:tag name="KSO_WM_UNIT_NOCLEAR" val="0"/>
  <p:tag name="KSO_WM_UNIT_PRESET_TEXT" val="02"/>
  <p:tag name="KSO_WM_UNIT_TYPE" val="e"/>
  <p:tag name="KSO_WM_UNIT_VALUE" val="13"/>
</p:tagLst>
</file>

<file path=ppt/tags/tag134.xml><?xml version="1.0" encoding="utf-8"?>
<p:tagLst xmlns:p="http://schemas.openxmlformats.org/presentationml/2006/main">
  <p:tag name="KSO_WM_BEAUTIFY_FLAG" val="#wm#"/>
  <p:tag name="KSO_WM_SLIDE_ID" val="custom20231221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1"/>
  <p:tag name="KSO_WM_TEMPLATE_MASTER_TYPE" val="0"/>
  <p:tag name="KSO_WM_TEMPLATE_SUBCATEGORY" val="29"/>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1"/>
  <p:tag name="KSO_WM_UNIT_DIAGRAM_ISNUMVISUAL" val="0"/>
  <p:tag name="KSO_WM_UNIT_DIAGRAM_ISREFERUNIT" val="0"/>
  <p:tag name="KSO_WM_UNIT_HIGHLIGHT" val="0"/>
  <p:tag name="KSO_WM_UNIT_ID" val="custom20231221_7*e*1"/>
  <p:tag name="KSO_WM_UNIT_INDEX" val="1"/>
  <p:tag name="KSO_WM_UNIT_LAYERLEVEL" val="1"/>
  <p:tag name="KSO_WM_UNIT_NOCLEAR" val="0"/>
  <p:tag name="KSO_WM_UNIT_PRESET_TEXT" val="03"/>
  <p:tag name="KSO_WM_UNIT_TYPE" val="e"/>
  <p:tag name="KSO_WM_UNIT_VALUE" val="13"/>
</p:tagLst>
</file>

<file path=ppt/tags/tag178.xml><?xml version="1.0" encoding="utf-8"?>
<p:tagLst xmlns:p="http://schemas.openxmlformats.org/presentationml/2006/main">
  <p:tag name="KSO_WM_BEAUTIFY_FLAG" val="#wm#"/>
  <p:tag name="KSO_WM_SLIDE_ID" val="custom20231221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1"/>
  <p:tag name="KSO_WM_TEMPLATE_MASTER_TYPE" val="0"/>
  <p:tag name="KSO_WM_TEMPLATE_SUBCATEGORY" val="29"/>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0"/>
  <p:tag name="KSO_WM_UNIT_DIAGRAM_ISNUMVISUAL" val="0"/>
  <p:tag name="KSO_WM_UNIT_DIAGRAM_ISREFERUNIT" val="0"/>
  <p:tag name="KSO_WM_UNIT_HIGHLIGHT" val="0"/>
  <p:tag name="KSO_WM_UNIT_ID" val="custom20231221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31221"/>
  <p:tag name="KSO_WM_UNIT_COMPATIBLE" val="1"/>
  <p:tag name="KSO_WM_UNIT_DIAGRAM_ISNUMVISUAL" val="0"/>
  <p:tag name="KSO_WM_UNIT_DIAGRAM_ISREFERUNIT" val="0"/>
  <p:tag name="KSO_WM_UNIT_HIGHLIGHT" val="0"/>
  <p:tag name="KSO_WM_UNIT_ID" val="custom20231221_7*e*1"/>
  <p:tag name="KSO_WM_UNIT_INDEX" val="1"/>
  <p:tag name="KSO_WM_UNIT_LAYERLEVEL" val="1"/>
  <p:tag name="KSO_WM_UNIT_NOCLEAR" val="0"/>
  <p:tag name="KSO_WM_UNIT_PRESET_TEXT" val="04"/>
  <p:tag name="KSO_WM_UNIT_TYPE" val="e"/>
  <p:tag name="KSO_WM_UNIT_VALUE" val="13"/>
</p:tagLst>
</file>

<file path=ppt/tags/tag234.xml><?xml version="1.0" encoding="utf-8"?>
<p:tagLst xmlns:p="http://schemas.openxmlformats.org/presentationml/2006/main">
  <p:tag name="KSO_WM_BEAUTIFY_FLAG" val="#wm#"/>
  <p:tag name="KSO_WM_SLIDE_ID" val="custom20231221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1"/>
  <p:tag name="KSO_WM_TEMPLATE_MASTER_TYPE" val="0"/>
  <p:tag name="KSO_WM_TEMPLATE_SUBCATEGORY" val="29"/>
</p:tagLst>
</file>

<file path=ppt/tags/tag2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75">
      <a:dk1>
        <a:srgbClr val="000000"/>
      </a:dk1>
      <a:lt1>
        <a:srgbClr val="FFFFFF"/>
      </a:lt1>
      <a:dk2>
        <a:srgbClr val="39090E"/>
      </a:dk2>
      <a:lt2>
        <a:srgbClr val="FFEBEB"/>
      </a:lt2>
      <a:accent1>
        <a:srgbClr val="D51A2D"/>
      </a:accent1>
      <a:accent2>
        <a:srgbClr val="E5297A"/>
      </a:accent2>
      <a:accent3>
        <a:srgbClr val="B13AE0"/>
      </a:accent3>
      <a:accent4>
        <a:srgbClr val="EDAA23"/>
      </a:accent4>
      <a:accent5>
        <a:srgbClr val="EC7A24"/>
      </a:accent5>
      <a:accent6>
        <a:srgbClr val="FFCB3D"/>
      </a:accent6>
      <a:hlink>
        <a:srgbClr val="304FFE"/>
      </a:hlink>
      <a:folHlink>
        <a:srgbClr val="492067"/>
      </a:folHlink>
    </a:clrScheme>
    <a:fontScheme name="自定义 19">
      <a:majorFont>
        <a:latin typeface="汉仪北魏写经W"/>
        <a:ea typeface="汉仪北魏写经W"/>
        <a:cs typeface="Arial"/>
      </a:majorFont>
      <a:minorFont>
        <a:latin typeface="楷体"/>
        <a:ea typeface="楷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汉仪北魏写经W</vt:lpstr>
      <vt:lpstr>楷体</vt:lpstr>
      <vt:lpstr>汉仪楷体简</vt:lpstr>
      <vt:lpstr>微软雅黑</vt:lpstr>
      <vt:lpstr>Office Theme</vt:lpstr>
      <vt:lpstr>江西保利高尔夫球会景区</vt:lpstr>
      <vt:lpstr>目录</vt:lpstr>
      <vt:lpstr>添加章节标题</vt:lpstr>
      <vt:lpstr>江西保利高尔夫球会景区的历史</vt:lpstr>
      <vt:lpstr>成立背景</vt:lpstr>
      <vt:lpstr>发展历程</vt:lpstr>
      <vt:lpstr>重要事件</vt:lpstr>
      <vt:lpstr>成功因素</vt:lpstr>
      <vt:lpstr>江西保利高尔夫球会景区的设施</vt:lpstr>
      <vt:lpstr>高尔夫球场</vt:lpstr>
      <vt:lpstr>练习场</vt:lpstr>
      <vt:lpstr>配套设施</vt:lpstr>
      <vt:lpstr>球场特色</vt:lpstr>
      <vt:lpstr>江西保利高尔夫球会景区的环境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2024-09-20T08:10:41.671</cp:lastPrinted>
  <dcterms:created xsi:type="dcterms:W3CDTF">2024-09-20T00:10:41Z</dcterms:created>
  <dcterms:modified xsi:type="dcterms:W3CDTF">2024-09-20T00:10:44Z</dcterms:modified>
</cp:coreProperties>
</file>