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A9A17-93FE-47EA-B447-73992E90F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934D-38ED-46A6-ACF7-A7EA85FAA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F3F71-EA6A-416D-B819-B18F20D6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D6CA4-A3FF-436E-888E-D195ACF1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62B5D-9161-4941-AD79-740D7E0DB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14FBD-2FF4-4321-AE6C-0F980965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52F92-6354-46F4-B944-B9D91D66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440A1-1C0C-45C3-ACB6-005E53FD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2C9AE-4175-4D36-845C-34AACA96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716D5-28E9-4CF1-B8A0-95806E59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7A60B-A355-44EA-948F-5218E4D6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4143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PTC Windchill Solution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 Overview</a:t>
            </a:r>
          </a:p>
          <a:p>
            <a:r>
              <a:t>Windchill core features</a:t>
            </a:r>
          </a:p>
          <a:p>
            <a:r>
              <a:t>Windchill Implementation Method</a:t>
            </a:r>
          </a:p>
          <a:p>
            <a:r>
              <a:t>Windchill application cases</a:t>
            </a:r>
          </a:p>
          <a:p>
            <a:r>
              <a:t>Windchill Extension and Integration</a:t>
            </a:r>
          </a:p>
          <a:p>
            <a:r>
              <a:t>Windchill's Future Dev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 Overview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PTC is a global software company that provides technology solutions and services to help organizations accelerate product development, improve product quality, and reduce costs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PTC Company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 is PTC's flagship Product Lifecycle Management (PLM) solution that enables companies to manage their product data, processes, and collaboration in a unified environment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Introduction to PTC Company and Windchill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Windchill Features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Product Data Management: Windchill provides a central repository for all product related data, including CAD files, documents, images, and more</a:t>
            </a:r>
          </a:p>
          <a:p>
            <a:r>
              <a:t>Process Management: Windchill enables companies to define and manage their product development processes, ensuring consistency and efficiency across the organization</a:t>
            </a:r>
          </a:p>
          <a:p>
            <a:r>
              <a:t>Collaboration Tools: Windchill includes a range of collaboration tools that allow teams to work together on product development projects, regardless of location or time zone</a:t>
            </a:r>
          </a:p>
          <a:p>
            <a:r>
              <a:t>Integration with CAD Systems: Windchill seamless integrations with major CAD systems, allowing engineers to work within their preferred design environment while leveraging the power of PLM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Windchill Application Field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Aerospace and Defense: Windchill is widely used in the aerospace and defense industry for managing complex product development projects and ensuring compliance with strict industry regulations</a:t>
            </a:r>
          </a:p>
          <a:p>
            <a:r>
              <a:t>Automotive: The automotive industry levels Windchill to manage the design and development of vehicles, components, and systems, as well as to collaborate with suppliers and partners</a:t>
            </a:r>
          </a:p>
          <a:p>
            <a:r>
              <a:t>Industrial Equipment: Windchill helps industrial equipment manufacturers manage their product portfolios, improve design efficiency, and reduce costs through optimized processes and collaboration</a:t>
            </a:r>
          </a:p>
          <a:p>
            <a:r>
              <a:t>Consumer Products: Consumer product companies use Windchill to accelerate product innovation, improve quality, and reduce time to market by streaming their product development processes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 core features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Centralized repository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 provides a single source of truth for all product related data, ensuring consistency and accuracy across the enterprise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Version Control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Robust version control capabilities enable tracking of changes to product data over time, facilitating collaboration and auditing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Data Classification and Security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 allows for fine-grained control over data access and permissions, ensuring that sensitive information remains secure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Product data management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Process Automation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 streams product development processes through automation, reducing errors and improving efficiency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Change Management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A comprehensive change management system enables controlled modification of product data, ensuring regulatory compliance and minimizing risk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Workflow and approvals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Configure workflows support complex business processes, with build in approval mechanisms to ensure data integrity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Process and Change Management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Collaborative Design and Manufacturing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Windchill facilities real-time collaboration between design and manufacturing teams, breaking down silos and improving productivity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Design Reuse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The solution enables design reuse, leveraging existing designs and components to accelerate new product development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Manufacturing Integration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Tight integration with manufacturing systems safeguards smooth transition of design data to the shop floor, reducing errors and downtime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Real time Collaboration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High Fidelity Visualization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 provides advanced visualization tools for interactive 3D product reviews, enabling stakeholders to make informed decisions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Simulation Integration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The solution integrates with simulation software, allowing for virtual testing and validation of product designs before physical prototyping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Augmented Reality (AR) Support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Windchill's AR capabilities enable immediate product experiences, facility remote collaboration, and enhancing customer engagement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Advanced Visualization and Simulation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Windchill Implementation Method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Preparation and planning before implementation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Create a detailed project plan that outlines the steps, milestones, and resources required for a successful Windchill deployment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Develop implementation plan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Clearly identify the business goals and requirements of the Windchill implementation to ensure alignment with organizational strategies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Define project objectives and scope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Assess the current state of the organization's product development processes, data management needs, and any existing systems or tools in use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Conduct needs analysis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Configure Windchill system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Set up the Windchill server, database, and network infrastructure according to best practices and organizational requirements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Tailor the Windchill user interface to match the organization's branding and usability standards, ensuring a seamless user experience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Design and implement custom workflows that automate and streamline product development processes within Windchill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Customize user interface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Develop custom workflows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System configuration and customized development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https://d.book118.com/758044143024006036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2024-09-15T08:29:57.540</cp:lastPrinted>
  <dcterms:created xsi:type="dcterms:W3CDTF">2024-09-15T00:29:57Z</dcterms:created>
  <dcterms:modified xsi:type="dcterms:W3CDTF">2024-09-15T00:29:59Z</dcterms:modified>
</cp:coreProperties>
</file>