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1CAD6FC-DB1C-41EC-A295-32F1649DD49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37842-C678-4DA5-BF8D-3021FEEB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EF6A7-7E90-41E8-9B6B-EF08A6516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DF5D5-CCFF-4D6C-ABE2-67AC9285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E5C2-7373-4F1D-BEEC-456740D5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D18AC-EF2F-48FE-B59D-F5699F3F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75157-3BD0-4E22-9140-9DF3CCAC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CEF2AC-EF07-4441-9A78-CF5281DCA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F4356-87A2-46DE-8914-F967776C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B46F7-605E-45F6-A483-6B5AF80F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9E7B-D3DB-4C77-AAD2-5CD041B5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FCAAE-381D-4E80-8B2D-4DE199F0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62FB42-74BB-4A1F-8628-0157CB25610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C5E558-A989-4866-BC90-9FA881B75F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7056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尊重女性，珍惜幸福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尊重女性的重要性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幸福的构建与维护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尊重女性，实现幸福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尊重女性，创造美好未来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尊重女性的挑战与机遇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尊重女性的重要性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为什么应该尊重女性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女性是社会的重要一员，她们承担着家庭和职场的双重责任。尊重女性不仅是一种道德行为，更是对人类文明的尊重和发展的支撑。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尊重女性的益处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建立和谐家庭关系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促进家庭和谐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帮助女性更好地实现个人价值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提高女性的自信和幸福感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促进社会的多元化和包容性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推动社会进步和发展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不干涉女性的个人选择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尊重女性在个人生活中的选择权利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支持女性追求自己的梦想和目标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给予女性平等的机会和权利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消除性别歧视，确保女性平等就业和教育机会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保障女性参与社会和政治活动的权利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尊重女性的方式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尊重女性的意见和决定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尊重女性的独立思考和表达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尊重女性在家庭和职场中的观点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尊重女性的原则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尊重女性的人格和价值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尊重女性的人格和尊严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认可女性在职场中的贡献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尊重女性的职业和才能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鼓励女性展现自己的独特想法和才华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尊重女性的独立思考和创造力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幸福的构建与维护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5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幸福是家庭和社会的基石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幸福是健康快乐的源泉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幸福的重要性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幸福是人们追求的目标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幸福的元素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身体健康是幸福的基础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健康的身体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能够实现自我价值是幸福的体现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实现自我价值的机会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良好的人际关系是幸福的支柱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美好的人际关系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幸福的来源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幸福源自内心的满足和愉悦，通过与他人分享幸福感受，可以增加彼此的幸福指数。不断追求进步和成长，是保持幸福感的重要途径。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幸福的维护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乐观的心态能够带来更多幸福感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培养积极乐观的心态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健康的生活习惯有助于维持幸福感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保持良好的生活习惯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心理健康是幸福感的重要组成部分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关注自己的情感和心理健康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幸福的维护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在现代社会，幸福感受受到各种外部因素影响，因此需要有意识地去维护自己的幸福。培养积极的心态，保持健康的生活习惯，以及关注情感和心理健康，都是维护幸福感的重要方法。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尊重女性，实现幸福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尊重女性是实现幸福的基础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尊重女性是建立和谐家庭和社会的基础。男女平等是现代社会的追求目标，尊重女性不仅体现了社会文明的程度，更能够改善男女关系，提升幸福感。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女性的幸福关键因素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拥有自由选择的权利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自主选择职业和生活方式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平等的学习和工作机会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获得同等的教育和发展机会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享受家庭关系的平等与和谐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在家庭中得到尊重和支持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男性如何尊重女性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男性应该倾听女性的心声和需求，理解她们的感受和愿望，帮助她们实现自己的梦想和目标，在生活中平等对待女性，共同创造幸福的生活。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女性如何实现幸福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注重身心健康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建立健康的生活方式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保持乐观积极的心态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培养积极的心态和情感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充分发挥个人潜能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全面发展自身的才能和能力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男女共同成长，实现幸福生活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互相倾听，包容对方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相互鼓励，共同进步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携手共同努力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https://d.book118.com/758047056001006046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尊重女性，珍惜幸福</vt:lpstr>
      <vt:lpstr>目录</vt:lpstr>
      <vt:lpstr>第1章 尊重女性的重要性</vt:lpstr>
      <vt:lpstr> </vt:lpstr>
      <vt:lpstr>尊重女性的益处</vt:lpstr>
      <vt:lpstr>尊重女性的方式</vt:lpstr>
      <vt:lpstr>尊重女性的原则</vt:lpstr>
      <vt:lpstr>第2章 幸福的构建与维护</vt:lpstr>
      <vt:lpstr>幸福的重要性</vt:lpstr>
      <vt:lpstr>幸福的元素</vt:lpstr>
      <vt:lpstr> </vt:lpstr>
      <vt:lpstr>幸福的维护</vt:lpstr>
      <vt:lpstr>幸福的维护</vt:lpstr>
      <vt:lpstr>第3章 尊重女性，实现幸福</vt:lpstr>
      <vt:lpstr>尊重女性是实现幸福的基础</vt:lpstr>
      <vt:lpstr>女性的幸福关键因素</vt:lpstr>
      <vt:lpstr> </vt:lpstr>
      <vt:lpstr>女性如何实现幸福</vt:lpstr>
      <vt:lpstr>男女共同成长，实现幸福生活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2024-09-26T16:47:56.205</cp:lastPrinted>
  <dcterms:created xsi:type="dcterms:W3CDTF">2024-09-26T08:47:56Z</dcterms:created>
  <dcterms:modified xsi:type="dcterms:W3CDTF">2024-09-26T08:47:58Z</dcterms:modified>
</cp:coreProperties>
</file>