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E38A9-E31B-4EC5-8742-183F318D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FE797-514D-4F06-95A5-65C04D5E1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0B007-0A01-4FBD-A084-35AD1C4A4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0AACC-C9E2-458C-BFEF-6A70A681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CB503-1A5F-4DC0-B7FA-B8351BE45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7E814-1143-478D-8FA1-09125060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6C8BAD-D059-4158-88D4-131CBB236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FAC05-D8BB-44D2-B8A2-2D5889325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28C0B-1360-44D0-B342-C58B5D062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9C2B7-80D1-4FF2-BC37-A2829ECF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569C3-0883-49C9-9DF4-1C6131C89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47104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档案归档流程实践总结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档案归档工作概述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档案分类与编目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档案鉴定与销毁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档案利用与开发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档案归档工作挑战与对策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档案归档工作概述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档案归档是指将办理完毕且有保存价值的文件，经系统整理交档案室或档案馆保存的过程。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档案归档工作是档案管理的基础环节，对于确保档案完整、有序、便于查找和利用具有重要意义。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可利用性原则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档案归档工作原则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3085" b="130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确保归档文件材料齐全、完整，不遗漏任何有价值的文件。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按照文件形成规律和内在联系，进行科学的分类、组合和排列。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保证归档文件的内容真实、准确，反映历史原貌。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便于档案的查找、利用和开发，满足各项工作对档案的需求。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67" b="118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69" r="124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906" r="390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档案归档工作意义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通过归档整理，使档案得到妥善保管，防止丢失和损坏。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规范的档案归档流程有助于提高档案利用效率，减少查找时间。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归档后的档案便于企业内部的知识共享和传承，提升企业核心竞争力。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档案作为企业历史记录的载体，为企业的决策提供了重要的参考依据。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保护档案资源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促进知识共享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辅助决策支持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档案收集与整理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根据单位或组织实际情况，明确需要收集的档案范围，包括文件、资料、图片、音像等。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制定详细的收集要求，包括档案的时间范围、格式、质量等，确保收集到的档案符合要求。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明确收集范围及要求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档案收集范围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按照档案的性质、内容、时间等因素进行分类整理，便于后续的查找和利用。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编目登记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装订成册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对整理好的档案进行编目登记，包括档案名称、时间、数量、存放位置等信息，方便管理和查询。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对于需要长期保存的纸质档案，可以进行装订成册，以保护档案不受损坏。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在档案收集和整理过程中，要确保档案的完整性，避免遗漏或损坏重要文件。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完整性保障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对收集到的档案进行准确性核查，包括档案的内容、格式、质量等，确保档案的真实性和可靠性。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准确性核查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对于新增或变更的档案，要及时进行更新和补充，保持档案的时效性和准确性。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确保档案完整性与准确性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档案分类与编目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档案分类方法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根据档案内容、形式、读者需求等标准进行分类，如主题分类、形式分类、读者分类等。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遵循档案管理基本原则，结合实际情况，制定科学合理的分类标准，确保分类的准确性和一致性。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编目规则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遵循档案编目规范，对档案进行统一编号、题名、责任者、日期等信息的著录，形成规范的档案目录。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编目技巧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运用关键词、摘要等方法，提高档案检索的准确性和效率；同时，注意保持目录的清晰、简洁和易读性。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编目规则与技巧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实现档案快速检索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检索系统建设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建立高效的档案检索系统，支持多种检索方式和高级检索功能，提高检索效率。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索引编制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针对档案内容，编制合理的索引，提供多种检索途径，方便用户快速定位所需档案。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检索优化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定期对检索系统进行优化和升级，提高系统的稳定性和响应速度，确保用户能够快速、准确地获取所需档案。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档案鉴定与销毁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https://d.book118.com/758047104043006044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2024-09-24T07:47:46.806</cp:lastPrinted>
  <dcterms:created xsi:type="dcterms:W3CDTF">2024-09-23T23:47:46Z</dcterms:created>
  <dcterms:modified xsi:type="dcterms:W3CDTF">2024-09-23T23:47:48Z</dcterms:modified>
</cp:coreProperties>
</file>