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2ECC58-E7A5-4B6D-AD1A-053A5E0AC4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679D8E-010A-407C-853C-957446C6A0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C65C10-43FA-429A-8A0F-CD44BFD5B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13F3A0-4B06-461A-AFF8-06C4B42A43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CFB16C-2BD4-4AE8-82F6-5FBD11347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90FD6D-8E77-4831-AED1-8128EBC9CD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BDA6F7-C64E-4A0A-9C41-A5FA2917E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19CD71-0500-457D-BD0A-F8E3C5B453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E8830A-8BC0-48C7-9D9B-0CC35AA94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CC184A-B115-4175-8EB9-C5C1103D1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A612C6-5619-44DD-89C5-343D450D9A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04710513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口腔护理课件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口腔健康基础知识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日常口腔护理的重要性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口腔疾病的预防与控制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特殊人群的口腔护理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口腔护理产品与选择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口腔健康基础知识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了解口腔结构与功能是维护口腔健康的基础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口腔是人体的重要器官，包括牙齿、牙龈、舌、唾液腺等部分，具有咀嚼、言语、吞咽等功能。了解口腔的结构和功能，有助于更好地维护口腔健康。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438" r="284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口腔结构与功能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475" r="244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口腔健康与全身健康密切相关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口腔问题不仅影响咀嚼、言语和外观，还可能引发全身性疾病，如心脏病、糖尿病等。保持口腔健康对于维护全身健康至关重要。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口腔健康与全身健康的关系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42" b="284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了解口腔疾病的分类与症状有助于早期发现和治疗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口腔疾病包括龋齿、牙周病、口腔溃疡、口腔癌等，每种疾病都有不同的症状。了解这些症状有助于及时发现和治疗口腔问题，避免病情恶化。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口腔疾病的分类与症状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日常口腔护理的重要性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3125" r="23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正确的刷牙方法对于保持口腔卫生至关重要，可以有效去除牙菌斑和预防牙周病。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采用巴氏刷牙法，将牙刷倾斜45度，轻轻压在牙齿和牙龈交界处，左右轻轻摇动牙刷，每次刷牙时间至少2分钟，确保每颗牙齿的外侧面、内侧面和咀嚼面都得到彻底清洁。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正确的刷牙方法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牙线的使用方法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牙线能够有效清除牙间隙和牙龈沟内的食物残渣和牙菌斑，保持口腔清洁。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将牙线缠绕在双手中指上，用食指绷紧牙线，轻轻滑入牙间隙，紧贴牙面呈"C"字形环绕牙齿，上下刮动清除牙面上的牙菌斑和食物残渣。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637" r="3363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漱口水可以辅助清除口腔内的食物残渣和细菌，但需谨慎选择和使用，避免对口腔环境造成不良影响。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选择温和、无酒精、无刺激性成分的漱口水，按照说明书使用。在使用漱口水之前，最好先刷牙或使用牙线清洁牙间隙。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漱口水的选择与使用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https://d.book118.com/758047105137006046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2024-09-27T23:10:11.108</cp:lastPrinted>
  <dcterms:created xsi:type="dcterms:W3CDTF">2024-09-27T15:10:11Z</dcterms:created>
  <dcterms:modified xsi:type="dcterms:W3CDTF">2024-09-27T15:10:13Z</dcterms:modified>
</cp:coreProperties>
</file>