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729A3-364C-4D76-A372-B0A2726A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988F1-7DE6-4CBC-B4BB-8AD0B00E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437C-CDC3-435C-898F-C3C67976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6D509-E177-40A7-B103-4270052D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35EBF-72AF-4294-AA36-3706CEF3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B81CD-7456-473C-990B-4B7FC5A8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C6FC0-DEB1-4147-8AEF-5D5C3611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273C2-C702-48A9-9CD7-56A715436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9FE3B-2C4C-40F6-A079-63EAEAC8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564B9-E62A-4C21-A39D-4F5EC7EE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AD79E-5928-4084-8820-9B6BEF5E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0037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床旁血滤护理是指在患者床边进行的血液滤过治疗，通过清除体内多余水分和毒素，维持内环境稳定。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床旁血滤护理具有连续性、稳定性和个体化的特点，可以根据患者的病情和需要进行调整，有效改善患者症状和生活质量。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床旁血滤护理能够清除体内多余水分和毒素，减轻患者水肿、呼吸困难等症状，提高患者舒适度。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通过调节电解质、酸碱平衡，维持内环境稳定，预防并发症的发生。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床旁血滤护理能够及时有效地治疗急性肾损伤、心力衰竭等危重疾病，提高患者的生存率。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床旁血滤护理的重要性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床旁血滤护理起源于20世纪80年代，最初主要用于治疗急性肾损伤，随着技术的不断发展和完善，现已广泛应用于危重疾病的救治。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近年来，床旁血滤护理在技术、设备、操作流程等方面不断改进和完善，未来将更加注重个体化治疗和智能化监测，为患者提供更加精准、安全、高效的治疗服务。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床旁血滤护理的历史与发展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了解患者病情、血滤目的、凝血功能等，评估患者是否适合进行床旁血滤。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50" b="9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准备血滤机、管路、滤器、置换液、抗凝剂等所需物品，确保设备完好、无菌。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告知患者血滤的目的、操作过程及注意事项，协助患者进行必要的体位调整和心理准备。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血滤操作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启动血滤机，开始血滤操作，密切监测患者生命体征和血滤参数的变化。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血滤参数设置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根据患者的病情和血滤目的，设置合适的血流量、超滤量、跨膜压等血滤参数。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建立体外循环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将患者的血液引入血滤机，建立体外循环。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管路安装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按照操作规程安装血滤管路，确保管路连接紧密、无菌。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预冲管路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使用生理盐水预冲管路，排尽管路内的空气，确保管路通畅。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密切观察患者的生命体征、意识状态、尿量等指标，及时发现并处理并发症。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详细记录血滤操作过程、护理措施及病情变化，为后续护理提供依据。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向患者及家属介绍血滤后的注意事项，如饮食、活动、用药等方面的指导。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按照设备要求进行血滤机的日常保养和维护，确保设备正常运行。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床旁血滤护理的注意事项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https://d.book118.com/758050037140006024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2024-09-01T08:05:44.744</cp:lastPrinted>
  <dcterms:created xsi:type="dcterms:W3CDTF">2024-09-01T00:05:44Z</dcterms:created>
  <dcterms:modified xsi:type="dcterms:W3CDTF">2024-09-01T00:05:46Z</dcterms:modified>
</cp:coreProperties>
</file>