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92F79E-F5D8-4BC0-B8F7-42218A221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87B2C-0A3C-45A2-880E-F85106F83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E9CF5D-F798-49BF-9C55-AEF890C71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DF9F57-BE0A-47E9-9FE1-518238949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23EBCE-933F-4EE0-9839-D519AC236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4EB01F-06F1-4D0D-9C82-9F40C019B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692CD6-A8A8-457C-9428-42C97B9DA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55792B-429C-4503-A9A3-70329BD30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514EAA-F6D1-4C8D-AB7A-8088C5E4B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10E5FA-7775-49CE-B15D-56BFF6170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9BA16D-C597-478A-9457-6B0CEF950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500470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课桌的改良方案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课桌的现状与问题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改良方案设计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改良方案实施与效果评估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081" r="70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随着教育理念的更新和科技的进步，课桌的设计也需要与时俱进，以满足学生和教师的实际需求。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当前课桌普遍存在一些问题，如结构简单、功能单一、舒适度不足等，这影响了学生的学习效果和身体健康。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改良课桌可以提供更加舒适的学习环境，减轻学生的身体负担，提高学习效率。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改良课桌可以集成更多的科技元素，如电子设备、储物空间等，提升学生的学习体验。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1270" b="31270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025" b="1202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改良课桌可以更好地适应不同年龄段和体型的学生，有助于促进教育公平。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改良的必要性和意义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课桌的现状与问题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028" r="1302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4473" b="1447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471" r="1847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现有课桌的问题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现有课桌往往缺乏人体工程学设计，导致学生长时间使用时容易感到疲劳和不适。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现有课桌高度大多不可调节，无法适应不同身高学生的需求，影响学习效果。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一些课桌采用不环保的材料制成，对环境造成负面影响。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现有课桌往往缺乏足够的储物空间，导致学生无法方便地存放学习物品。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舒适度不足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调节性差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材料不环保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储物空间不足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可调节性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储物功能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课桌使用者的需求与期望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985" r="98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7448" r="2744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学生期望课桌能够提供舒适的坐姿，减少长时间使用时的疲劳感。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学生需要课桌高度能够调节，以便在不同学习场景下都能找到合适的高度。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学生和家长越来越关注产品的环保性，期望采用环保材料制成的课桌。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学生希望课桌具备足够的储物空间，以便存放学习资料和个人物品。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改良方案设计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使用可再生、可回收的材料，减少对环境的负担。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环保材料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375" r="9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耐用性材料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舒适性材料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选择耐磨、耐压、耐腐蚀的材料，提高课桌的使用寿命。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选用质地柔软、触感舒适的覆盖材料，提升使用体验。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https://d.book118.com/758050047064006035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2024-09-14T07:00:53.640</cp:lastPrinted>
  <dcterms:created xsi:type="dcterms:W3CDTF">2024-09-13T23:00:53Z</dcterms:created>
  <dcterms:modified xsi:type="dcterms:W3CDTF">2024-09-13T23:00:55Z</dcterms:modified>
</cp:coreProperties>
</file>