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A1561E-48BB-4F99-941E-C123B0C23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BCA24-502D-4172-A63C-3FA7DDD40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540F63-E792-4D11-8DE6-611C3E6F7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AA4AB-8F83-4D22-9F2C-ABC1AC01A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94F209-54F2-4093-91F2-25118D7484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2BABD4-1C10-4334-8429-DDB43076B9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5AB882-ECE6-493F-9930-C3BE79F90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326DC-7545-47A8-B9E1-8F297AEC4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B4A709-917B-42A6-B3D6-B84635B16A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084BD-4B5F-4281-A38D-FE10852A2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3EE06F-A22D-4258-9CCC-1813C337C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50051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微软雅黑" panose="020b0503020204020204" charset="-122"/>
                <a:ea typeface="微软雅黑" panose="020b0503020204020204" charset="-122"/>
                <a:cs typeface="微软雅黑" panose="020b0503020204020204" charset="-122"/>
              </a:rPr>
              <a:t>《水利水电工程单元工程施工量验收评定标准》—综述</a:t>
            </a:r>
            <a:endParaRPr lang="en-US" sz="57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2024-01-14</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《水利水电工程单元工程施工量验收评定标准》概述</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施工量验收评定程序和方法</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施工量验收评定指标和评价标准</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施工量验收评定实施与监管</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案例分析与实践经验分享</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结论与展望</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为了统一水利水电工程单元工程施工质量的验收评定方法，保证工程施工质量，制定了本标准。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规范水利水电工程单元工程施工质量验收评定工作</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随着水利水电工程建设的不断发展，工程施工技术和管理水平不断提高，对施工质量的要求也越来越高。因此，制定本标准是为了适应水利水电工程建设发展的需要，提高工程施工质量和管理水平。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适应水利水电工程建设发展的需要</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适用范围</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本标准适用于大、中型水利水电工程及符合本标准规定的其他水利水电工程单元工程施工质量的验收评定。对于小型水利水电工程，可根据工程实际情况参照执行。</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适用对象</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标准适用于水利水电工程建设单位、监理单位、施工单位、质量检测机构等参与工程施工质量验收评定的相关单位和人员。同时，对于从事水利水电工程设计、施工、管理等工作的技术人员，也应了解和掌握本标准的相关内容。</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适用范围和对象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《水利水电工程单元工程施工量验收评定标准》概述</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标准制定背景和意义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通过制定本标准，可以引导企业采用先进技术和管理方法，提高施工效率和质量水平，推动行业技术进步。</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推动行业技术进步</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随着水利水电工程建设的快速发展，为统一施工量验收评定标准，提高工程质量，制定本标准具有重要意义。</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适应水利水电工程建设需要</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本标准对施工量验收评定的方法、程序和要求进行了明确规定，有利于规范验收评定工作，确保评定结果的科学性和公正性。</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规范施工量验收评定工作</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958" r="20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施工量验收评定的指标和要求</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明确了施工量验收评定的各项指标和要求，如工程量、质量、安全等方面的要求，为评定工作提供依据。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施工量验收评定的基本原则</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包括公正、科学、合理等原则，确保验收评定工作的客观性和准确性。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施工量验收评定的方法和程序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详细规定了施工量验收评定的具体方法和程序，包括资料收集、现场勘查、数据分析等环节。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标准主要内容和结构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与《水利水电工程施工质量评定标准》的关系</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本标准与《水利水电工程施工质量评定标准》相辅相成，前者侧重于施工量的验收评定，后者则关注施工质量的评定。</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与《水利水电工程建设项目验收管理办法》的关系</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本标准是《水利水电工程建设项目验收管理办法》的重要补充，为项目验收提供了具体的施工量验收评定依据。</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与其他行业标准的互补性</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本标准与其他相关行业标准如建筑、交通等行业的施工量验收评定标准具有一定的互补性，共同构成了完整的工程建设标准体系。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与其他相关标准的关系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施工量验收评定程序和方法</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制定验收计划</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监理单位在收到验收申请后，应制定详细的验收计划，包括验收时间、地点、参与人员等。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评定施工量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根据现场核查结果，监理单位对施工量进行评定，并出具验收评定报告。</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现场核查</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监理单位组织相关人员对施工现场进行核查，核实施工量是否符合设计要求及施工合同规定。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提交验收申请</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施工单位在完成单元工程施工后，需向监理单位提交验收申请，并提供相关施工记录和资料。</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施工量验收评定流程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对比分析法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将实际施工量与设计要求进行对比分析，评估施工量的符合程度。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实测实量法</a:t>
            </a:r>
            <a:endPar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通过现场测量和计量，获取实际施工量的数据，为评定提供依据。</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综合评价法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综合考虑施工质量、进度、成本等因素，对施工量进行综合评价。</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验收评定的方法和步骤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03</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02</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01</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确保验收评定的准确性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监理单位应对施工量进行准确的测量和计量，确保评定结果的可靠性。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关注施工质量和安全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在验收评定的过程中，应同时关注施工质量和安全方面的问题，确保工程质量和安全符合相关要求。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保证验收评定的公正性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监理单位应独立、客观地进行验收评定，不受任何外部因素的影响。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55" r="161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验收评定中的注意事项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施工量验收评定指标和评价标准</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https://d.book118.com/758050051006006032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2024-09-09T06:04:22.065</cp:lastPrinted>
  <dcterms:created xsi:type="dcterms:W3CDTF">2024-09-08T22:04:22Z</dcterms:created>
  <dcterms:modified xsi:type="dcterms:W3CDTF">2024-09-08T22:04:24Z</dcterms:modified>
</cp:coreProperties>
</file>