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D1676-C94F-43D7-B9A9-9E9A634DF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70F6-6341-4250-A355-1400ACC84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E8768-DAC3-4A2D-8089-1E0CC51A9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18738-66CD-4AB5-97B6-584F9981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D0E59-D91C-42C2-A502-59BF5A56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E4993-631A-4752-A6C8-E506BA8FC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63FB8-D95B-4B94-A126-7B64CFB0D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66DC9-1A11-4BCB-AE4C-9759CE35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BBD55-1464-4861-9930-7DA2BA135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98E75-1255-4A9C-AE73-3BE695207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D830A-32BC-4AB1-9F71-0B15E68E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1003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情感营销经典案例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情感营销经典案例解析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情感营销概述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02" r="326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它关注消费者的情感需求，通过创造与消费者情感共鸣的品牌体验，来吸引和保持消费者对品牌的忠诚度。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情感营销是指通过激发消费者的情感反应，以促进产品销售和品牌形象塑造的一种营销策略。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765" b="3176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情感营销的重要性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情感营销能够深入挖掘消费者的内心需求，增强品牌与消费者之间的情感联系，从而提高品牌忠诚度和市场份额。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在竞争激烈的市场环境中，情感营销能够使品牌在消费者心中形成独特的印象和价值认同，从而脱颖而出。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40" r="3374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18" r="2631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故事化营销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情感营销的策略与技巧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通过讲述品牌故事，塑造品牌形象，引发消费者的情感共鸣。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利用社交媒体平台，通过互动、分享和传播，建立品牌与消费者之间的情感联系。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创造独特的品牌体验，让消费者在体验过程中产生情感上的满足感。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通过参与公益活动，提升品牌形象，增强消费者对品牌的正面情感认同。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情感营销经典案例解析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通过设计吸引儿童的快乐儿童餐，麦当劳成功地引发了消费者的情感共鸣，提升了品牌形象和市场占有率。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“快乐儿童餐”是其情感营销策略中的一大亮点。这个套餐不仅提供了美味的食物，还通过包装和玩具等元素，吸引了孩子们的注意力。这种策略不仅增加了麦当劳的销售额，还强化了品牌与孩子们之间的情感联系，让家长们也更加愿意选择麦当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麦当劳“快乐儿童餐”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星巴克利用社交媒体平台，通过与消费者的互动和分享，传递品牌价值观和情感体验，提升了品牌知名度和忠诚度。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在社交媒体上的营销策略非常成功。他们通过发布与品牌相关的有趣、温馨的内容，吸引消费者的关注和互动。例如，他们经常分享咖啡的来源、制作过程和与咖啡相关的故事，让消费者感受到星巴克不仅仅是一家咖啡店，更是一种生活方式。此外，星巴克还通过社交媒体平台开展了一系列活动，如“自带杯子减免费用”等，进一步增强了与消费者的情感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星巴克“社交媒体营销”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可口可乐通过“分享一瓶可乐”活动，将品牌与社交媒体紧密结合，让消费者在享受产品的同时，感受到品牌的关怀和温暖。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的“分享一瓶可乐”活动是一项非常有创意的情感营销策略。这个活动鼓励消费者在瓶子上留言，与其他人分享自己的故事和感受。这种互动不仅增加了消费者对品牌的认同感，还让人们在享受可口可乐的同时，感受到品牌的关怀和温暖。此外，这个活动还通过社交媒体平台迅速传播开来，进一步提升了可口可乐的品牌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可口可乐“分享一瓶可乐”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宜家通过强调家庭价值观和情感联系，成功地吸引了消费者的关注和情感共鸣，提升了品牌忠诚度和市场占有率。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宜家的“家庭情感营销”策略非常成功。他们将家具和家居用品设计得既实用又美观，让消费者感受到宜家不仅仅是一个家具品牌，更是一种生活方式的代表。此外，宜家还通过广告、宣传册和社交媒体等渠道，传递出家庭价值观和情感联系，让消费者更加愿意选择宜家的产品和服务。这种情感营销策略不仅增加了宜家的销售额，还让消费者对宜家的品牌形象产生了更加积极和正面的认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宜家“家庭情感营销”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https://d.book118.com/758051003036006036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2024-09-15T11:16:37.358</cp:lastPrinted>
  <dcterms:created xsi:type="dcterms:W3CDTF">2024-09-15T03:16:37Z</dcterms:created>
  <dcterms:modified xsi:type="dcterms:W3CDTF">2024-09-15T03:16:39Z</dcterms:modified>
</cp:coreProperties>
</file>