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91182-FC60-4814-A7FB-7FB2804AE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12107-7472-44BA-A51E-4E87E98F0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03EAD-CF9F-4DA8-9ACC-749C3098A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F73CA-B2C9-4AD0-A7A1-F16679FE3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747B7-FDD8-41E2-93AD-59A278FB7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78C717-A5E1-4150-A537-4B00BAE9F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75EF3D-58E6-4488-B2BE-D8EC095EF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CC4D7-6FBF-4AAF-B96C-310806DB7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6648F-60B9-4B7C-A68B-F97B52A21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FA98D-B6BB-4742-BE35-C5D80894D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C11C5-B943-430B-A3C3-CB5F1D46A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1020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新课程实施的关键在于过程新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新课程实施前的准备工作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过程新在教学中的体现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过程新在评价中的体现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过程新在管理与服务中的体现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面对挑战，如何推进过程新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新课程实施是教育改革的重要组成部分，旨在提高教育质量和效果。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教育改革推动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随着社会的快速发展，对人才的需求也在不断变化，新课程实施有利于培养符合社会需求的人才。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社会发展需求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新课程实施关注学生的全面发展，注重培养学生的创新精神和实践能力，有利于学生的成长和发展。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学生发展需求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054" b="50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234" r="823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新课程实施的重要性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新课程实施注重学生的个体差异和多元化需求，有利于促进教育公平。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新课程实施强调学生的主体地位和教师的主导作用，有利于提高教育质量。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推动教育创新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新课程实施鼓励教师进行教学创新，有利于推动教育的整体创新和发展。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新课程实施强调以学生为中心的教学理念，注重激发学生的学习兴趣和积极性。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以学生为中心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新课程实施倡导实践探究的教学方式，让学生在实践中学习、探究和创新。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注重实践探究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新课程实施注重多元化评价，包括过程性评价和终结性评价相结合，全面评价学生的学习成果和发展情况。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多元化评价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新课程实施需要教师具备更高的专业素养和教学能力，促进教师的专业发展。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过程新的理念与特点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新课程实施前的准备工作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建立有效的评估与反馈机制，对新课程的实施过程进行监督和调整。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明确新课程的目标与任务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根据教育部门和学校的要求，确定新课程的培养目标、教学内容、教学方法等。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制定时间表与进度安排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结合学校的实际情况，合理安排新课程的教学时间、课时分配和进度安排。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制定详细的实施计划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组织教师参加新课程培训，提高教师对新课程理念、教学内容和教学方法的认识和理解。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84" r="1628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相关人员培训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交流与学习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对学校行政人员、教辅人员等进行相应的培训，确保他们了解新课程的要求和支持新课程的实施。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鼓励教师之间、学校之间的交流与学习，分享新课程实施的经验和成果。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培训教师与相关人员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根据新课程的要求，准备相应的教材和教辅资料，确保教学内容的准确性和完整性。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教材与教辅资料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检查和更新教学设备与设施，如教室、实验室、多媒体设备等，以满足新课程的教学需求。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教学设备与设施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优化教室布局、美化校园环境等，为学生创造一个舒适、安全、有利于学习的环境。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营造良好的教学环境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准备教学资源与环境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过程新在教学中的体现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引入现代化教学手段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利用信息技术、多媒体教学工具等，使教学更加生动、形象、直观。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采用探究式教学法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引导学生通过自主探究、合作学习等方式，发现问题、解决问题，培养学生的创新能力和实践能力。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推广个性化教学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针对不同学生的特点和需求，采用个性化的教学策略，使每个学生都能得到充分的发展。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培养学生自主学习能力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鼓励学生自主预习、复习、拓展知识，培养学生的自主学习能力和终身学习习惯。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关注学生情感体验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关注学生在学习过程中的情感体验，营造积极、和谐的学习氛围，增强学生的学习自信心和归属感。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强调学生参与度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让学生在教学过程中担任主角，积极参与课堂讨论、实践操作等活动，提高学生的学习兴趣和主动性。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099" r="1809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注重学生主体地位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https://d.book118.com/758051020026006042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2024-09-21T05:26:36.390</cp:lastPrinted>
  <dcterms:created xsi:type="dcterms:W3CDTF">2024-09-20T21:26:36Z</dcterms:created>
  <dcterms:modified xsi:type="dcterms:W3CDTF">2024-09-20T21:26:38Z</dcterms:modified>
</cp:coreProperties>
</file>