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5051-AD34-40A8-8312-E49AF59F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DBE9D-2D80-472D-B273-3F0B0FE2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F26E2-568E-46CA-A596-E43095DC4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7BD8D-988A-4E75-8C7B-0D128D47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C191C-7256-4539-AFA6-62C1BBBF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8B09E-FE01-4C78-9421-3DCD41A2A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565AD-87AA-4123-9FD4-87FA82A94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3EB56-033D-4C40-B441-5E862463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21A71-FE69-443F-BBCF-CC0809CBE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F7EEA-539E-431F-A583-2A7DB035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49279-F5C4-4BB8-8B7B-D8C8A8BF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112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车间技术质量提升方案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信息化手段在车间技术质量提升中的应用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车间技术质量提升效果评估与持续改进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消费者对产品质量和性能的要求不断提高，企业需要不断提升车间技术质量以满足市场需求。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随着制造业的快速发展，车间技术质量提升成为企业转型升级的关键环节，对于提高产品质量、降低成本、增强市场竞争力具有重要意义。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全球化背景下，企业面临着来自国内外市场的激烈竞争，提升车间技术质量有助于企业在竞争中脱颖而出。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车间技术质量现状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技术水平参差不齐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不同企业、不同车间之间的技术水平存在较大差异，一些企业车间技术落后，难以满足高质量产品的生产要求。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质量问题突出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部分企业车间生产过程中存在较多的质量问题，如产品合格率低、返工率高、客户投诉多等，严重影响企业声誉和经济效益。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缺乏标准化管理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一些企业车间缺乏完善的标准化管理体系，导致生产过程中的技术操作不规范、不统一，难以保证产品质量的稳定性和一致性。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车间技术质量提升方案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购置高精度、高效率的生产设备，提高生产线的自动化程度，减少人为因素对产品质量的影响。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对现有设备进行技术改造和升级，提高设备的加工精度和稳定性，降低故障率。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设备改造升级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建立完善的设备维护保养制度，定期对设备进行维护和保养，确保设备处于良好状态。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对现有工艺流程进行全面分析，找出影响产品质量和生产效率的瓶颈环节。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针对瓶颈环节进行改进和优化，提高生产效率和产品质量。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新工艺引入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引入先进的生产工艺和技术，提高产品的加工精度和生产效率。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对操作人员进行操作规范培训，确保操作人员熟练掌握操作规范，严格按照规范进行操作。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操作规范执行监督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建立操作规范执行监督机制，定期对操作人员的操作进行检查和评估，确保操作规范的贯彻执行。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根据产品特性和生产工艺要求，制定详细的操作规范，明确每个工序的操作要求和注意事项。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根据车间生产需求和员工技能水平，制定详细的技能培训计划，包括培训内容、时间、方式等。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制定技能培训计划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通过理论讲解、实践操作、案例分析等多种方式，对员工进行技能培训，确保员工掌握所需技能。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定期对员工的技能水平进行评估，及时发现并解决存在的问题，确保培训效果达到预期目标。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技能培训计划及实施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02" r="218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鼓励员工自我提升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鼓励员工利用业余时间进行自我学习和提升，提供必要的学习资源和支持。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加强思想教育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通过开展思想教育、企业文化宣传等活动，提高员工的责任意识和职业素养。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组织员工参加团队建设活动，增强团队凝聚力和协作精神，提高员工的工作效率和质量。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员工素质提升措施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根据员工的工作表现和贡献，给予相应的奖励和晋升机会，激发员工的工作积极性和创造力。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制定考核办法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制定科学合理的考核办法，对员工的工作绩效进行全面、客观的评价，确保考核结果的公正性和准确性。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及时向员工反馈考核结果，并针对存在的问题进行调整和改进，促进员工不断提升自身素质和工作能力。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激励机制与考核办法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https://d.book118.com/758051120035006025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2024-09-01T19:29:56.257</cp:lastPrinted>
  <dcterms:created xsi:type="dcterms:W3CDTF">2024-09-01T11:29:56Z</dcterms:created>
  <dcterms:modified xsi:type="dcterms:W3CDTF">2024-09-01T11:29:58Z</dcterms:modified>
</cp:coreProperties>
</file>