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2E9ED-88B3-47D6-8227-DED34E88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C4F1A-2C7E-48F6-A960-32090F14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3D7D1-B221-42B9-83CF-5CAFC70F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BAC3C-4D4E-48D3-AF64-3DD3ED2D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B96C9-F78D-44F1-81BC-3BD18757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8EB22-D3FC-481F-AB1D-49F247AD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6B087-15A4-47F4-A588-F634087F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5A886-3B91-457A-9D9F-CBE6F39F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D7A59-CBB6-4339-8D98-413E1BB6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0D8C-618C-40B4-8A30-762C9AFA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393BC-91F6-43C8-AA67-DABE7E2D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1131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数据驱动的智慧农业决策支持与增效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数据驱动在智慧农业中应用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决策支持系统在智慧农业中应用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增效途径与策略探讨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政策支持与产业链协同推进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智慧农业是运用现代科技手段，如物联网、大数据、人工智能等，对农业生产全过程进行智能化管理，实现农业生产高效、优质、安全、环保的现代化农业形态。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通过传感器、智能设备等收集数据，实现精准化种植和养殖。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通过自动化设备替代人工操作，提高生产效率。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运用人工智能、机器学习等技术对数据进行处理和分析，提供智能化决策支持。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通过信息化手段对农产品生产、加工、流通等环节进行全程监控和追溯，保障食品安全。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国家出台一系列政策扶持智慧农业发展，如“互联网+”现代农业行动计划等。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国内企业在物联网、大数据、人工智能等领域取得重要突破，为智慧农业发展提供了有力支撑。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应用推广：智慧农业在部分地区和行业得到广泛应用，如精准种植、智能温室、农产品溯源等。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477" b="2047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发达国家在智慧农业技术领域处于领先地位，如美国、欧洲等。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500" r="2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发达国家注重农业与信息产业的融合发展，推动农业现代化转型。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发达国家积极开展智慧农业领域的国际合作与交流，共同推动全球农业现代化进程。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00" r="2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随着科技的不断进步和创新，智慧农业将迎来更多的发展机遇和空间。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农业与信息产业的融合将进一步深化，形成更加紧密的产业链和价值链。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产业融合深化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82" b="2858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全球化发展：智慧农业将逐渐走向全球化发展道路，推动全球农业现代化进程。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77" b="3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技术成本问题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智慧农业技术的研发和应用需要大量资金投入，技术成本较高。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智慧农业涉及大量数据收集和处理，数据安全和隐私问题需要引起关注。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农业从业者素质提升问题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智慧农业需要高素质的农业从业者参与和管理，需要加强相关培训和教育工作。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数据驱动在智慧农业中应用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采用Hadoop、HBase等分布式存储技术，实现海量农业数据的高效存储和管理。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运用Spark、Flink等分布式计算框架，对农业数据进行实时分析和处理。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利用数据融合技术，将多源异构的农业数据进行整合，形成全面、准确的数据视图。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大数据技术支撑体系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无线传输技术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采用LoRa、NB-IoT等无线传输技术，实现农业数据的远程传输。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运用数据清洗和预处理技术，对采集的农业数据进行去噪、填充、转换等操作，提高数据质量。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应用温度、湿度、光照、CO2浓度等传感器，实时采集农业环境参数。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应用分类、聚类、回归等数据挖掘算法，挖掘农业数据中的潜在规律和有价值信息。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采用Echarts、D3.js等可视化工具，将挖掘结果以图表、图像等形式进行直观展示。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于数据挖掘结果的决策支持模型，为农业生产提供智能化决策支持。例如，通过挖掘历史气象数据和农作物生长数据，可以预测未来一段时间内的气象变化对农作物生长的影响，从而指导农业生产者采取相应的管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数据挖掘与可视化展示方法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决策支持系统在智慧农业中应用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https://d.book118.com/758051131114006030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2024-09-07T07:37:32.055</cp:lastPrinted>
  <dcterms:created xsi:type="dcterms:W3CDTF">2024-09-06T23:37:32Z</dcterms:created>
  <dcterms:modified xsi:type="dcterms:W3CDTF">2024-09-06T23:37:34Z</dcterms:modified>
</cp:coreProperties>
</file>