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D54BD-748B-49DE-B4FC-CEF6FEF87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78144-778D-4D7B-92D7-301D11D67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CED8A-4E6F-40BB-BFCE-85A08ED2E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5C0E6-AB2A-4029-82B1-DFC1103B0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EB50EC-69EC-4673-82DA-DAC296C4B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20AF25-D969-4E27-8BEB-B46D18E05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78AF87-1DEE-4DE7-9EA7-14121BD94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E4861-E45F-4AC0-93BC-66743BF3F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252B1-1C94-487D-BC20-D5DE06FFC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FA6DC-D25C-4B87-AD61-7FFC86B15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3D6BE-4C17-4E63-AB11-1A80BF918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520130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重点信访人员稳控实施方案重点人员管控手段及措施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重点信访人员识别与分类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稳控实施方案制定与执行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重点人员管控手段探讨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具体措施举例分析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88" b="25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信访工作是党和政府了解民情、集中民智、维护民利、凝聚民心的一项重要工作，具有保障群众参与社会治理、维护社会稳定的重要作用。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通过对重点信访人员的稳控实施，可以及时了解和解决群众反映的突出问题，防止矛盾激化，促进社会和谐。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741" b="207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777" b="137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信访人员现状及问题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信访人员数量增加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随着社会经济的发展和改革的深入，各种利益冲突和社会矛盾不断增多，信访人员数量也呈上升趋势。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信访问题复杂化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信访问题涉及面广，包括土地征占、房屋拆迁、劳动社保、企业改制、司法诉讼等多个领域，问题复杂化，解决难度大。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部分信访人员行为过激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一些信访人员为达到个人目的，采取极端手段进行上访，如聚众闹事、堵塞交通、冲击政府机关等，严重影响了正常的社会秩序。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重点信访人员识别与分类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通过分析信访人员的历史信访记录，包括信访次数、反映问题类型、处理结果等，识别出重点信访人员。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信访记录分析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对信访人员反映的问题进行风险评估，根据问题的严重程度、影响范围等因素，确定重点信访人员。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排查信访人员的社会关系，了解其家庭背景、社会交往等情况，以便更好地识别重点信访人员。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社会关系排查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根据信访人员的信访历史、反映问题类型、风险等级等因素，将重点信访人员分为不同类型，如长期缠访闹访人员、重大矛盾纠纷当事人等。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针对不同类型的重点信访人员，采取相应的管理措施，如加强沟通协调、提供法律援助、实施心理疏导等，以稳定其情绪，化解矛盾纠纷。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定期对重点信访人员进行评估和调整分类，根据其变化情况和实际需求，及时调整管理措施和方案。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分类管理及措施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稳控实施方案制定与执行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42" r="180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严格遵守国家法律法规和信访工作相关规定，确保稳控实施方案的合法性和规范性。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依法依规原则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公平公正原则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科学合理原则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在方案制定过程中，要充分考虑各方利益，确保公平公正，避免因偏袒某一方而引发新的矛盾。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结合实际情况，制定科学合理的稳控实施方案，确保方案的可操作性和实效性。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包括调研分析、明确目标、制定措施、征求意见、修改完善、审批发布等步骤。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方案制定原则与流程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执行机构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各级信访工作部门及相关职能部门。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各级信访工作部门负责稳控实施方案的执行和协调，相关职能部门根据职责分工，配合做好稳控工作。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执行机构及职责划分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包括稳控实施方案的执行情况、信访人员的稳定情况、相关部门的配合情况等。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采取定期考核与不定期抽查相结合的方式，对稳控实施方案的执行情况进行全面、客观、公正的考核评价。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监督主体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上级信访工作部门、同级纪检监察机关、社会舆论等。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监督考核机制建立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https://d.book118.com/758052013033006032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2024-09-09T14:07:51.221</cp:lastPrinted>
  <dcterms:created xsi:type="dcterms:W3CDTF">2024-09-09T06:07:51Z</dcterms:created>
  <dcterms:modified xsi:type="dcterms:W3CDTF">2024-09-09T06:07:53Z</dcterms:modified>
</cp:coreProperties>
</file>