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1F9D8-C2C8-4EF2-BB99-3D446742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EFCDD-21A6-4A1F-BFCC-41B2A2AF9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C3870-BA38-4EA0-A445-A7111DAE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25583-926D-4EB7-A961-4430F9C0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2DDB7-1500-477B-9525-E0E49694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23228-28B0-4984-9DA7-54DBFF10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658F9-6C4A-4C40-A7B9-CA071E47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69366-62C4-4E87-9907-16B6BB567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77765-187B-421F-B182-9B4E44663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7A334-DC7B-4AE4-984D-304F6B101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EEA30-2F7F-4358-9D11-BBF8201A7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02" r:id="rId2"/>
    <p:sldLayoutId id="2147489903" r:id="rId3"/>
    <p:sldLayoutId id="2147489904" r:id="rId4"/>
    <p:sldLayoutId id="2147489905" r:id="rId5"/>
    <p:sldLayoutId id="2147489906" r:id="rId6"/>
    <p:sldLayoutId id="2147489907" r:id="rId7"/>
    <p:sldLayoutId id="2147489908" r:id="rId8"/>
    <p:sldLayoutId id="2147489909" r:id="rId9"/>
    <p:sldLayoutId id="2147489910" r:id="rId10"/>
    <p:sldLayoutId id="214748991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2115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感恩教育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感恩教育的意义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感恩教育的实践案例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感恩教育的未来发展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感恩教育的内涵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感恩教育的实施方法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感恩教育的意义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感恩教育的重要性</a:t>
            </a:r>
            <a:endParaRPr lang="zh-CN" altLang="en-US"/>
          </a:p>
        </p:txBody>
      </p:sp>
      <p:sp>
        <p:nvSpPr>
          <p:cNvPr id="10491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增强社会责任感：感恩教育能够让孩子意识到自己在社会中的地位和责任，培养孩子的社会责任感和公民意识。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培养道德品质：感恩教育有助于培养孩子的道德观念和良好品质，促进孩子形成正确的价值观和人生观。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促进家庭和谐：通过感恩教育，孩子能够更加尊重和关心家人，增强家庭凝聚力和亲情关系。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提高学习成绩：感恩教育能够激发孩子的学习动力和学习热情，提高孩子的学习成绩和综合素质。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感恩教育对个人成长的影响</a:t>
            </a:r>
            <a:endParaRPr lang="zh-CN" altLang="en-US"/>
          </a:p>
        </p:txBody>
      </p:sp>
      <p:sp>
        <p:nvSpPr>
          <p:cNvPr id="104917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培养感恩之心：学会感激他人，培养良好的道德品质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增强责任感：认识到自己的责任和义务，培养责任感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提高人际交往能力：学会尊重他人，建立良好的人际关系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促进心理健康：学会调整心态，保持积极乐观的心态，促进心理健康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感恩教育对社会和谐的作用</a:t>
            </a:r>
            <a:endParaRPr lang="zh-CN" altLang="en-US"/>
          </a:p>
        </p:txBody>
      </p:sp>
      <p:sp>
        <p:nvSpPr>
          <p:cNvPr id="10492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增强社会凝聚力：感恩教育可以增强人们的社会责任感和集体意识，促进社会和谐发展。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提高道德素质：感恩教育可以培养人们的道德品质，提高社会道德水平，减少社会矛盾和冲突。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促进人际关系和谐：感恩教育可以教会人们尊重他人、关心他人，促进人际关系的和谐发展。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增强社会稳定性：感恩教育可以增强人们对社会的认同感和归属感，减少社会动荡和不安定因素。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感恩教育的内涵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感恩父母</a:t>
            </a:r>
            <a:endParaRPr lang="zh-CN" altLang="en-US"/>
          </a:p>
        </p:txBody>
      </p:sp>
      <p:sp>
        <p:nvSpPr>
          <p:cNvPr id="10494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父母养育之恩：父母为我们的成长付出了巨大的努力和牺牲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父母关爱之恩：父母关心我们的身心健康，为我们提供良好的生活环境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父母榜样之恩：父母以自己的言行为我们树立了榜样，教会我们如何做人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父母教育之恩：父母教会我们如何做人、做事、学习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感恩师长</a:t>
            </a:r>
            <a:endParaRPr lang="zh-CN" altLang="en-US"/>
          </a:p>
        </p:txBody>
      </p:sp>
      <p:sp>
        <p:nvSpPr>
          <p:cNvPr id="10494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学习成长：在师长的指导下，努力学习，不断进步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尊敬师长：尊重师长的辛勤付出，理解他们的教育理念和方法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感恩教诲：感谢师长的教导和指导，珍惜他们的知识和经验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传承美德：继承和发扬师长的优秀品质和美德，成为社会的有用之才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感恩朋友</a:t>
            </a:r>
            <a:endParaRPr lang="zh-CN" altLang="en-US"/>
          </a:p>
        </p:txBody>
      </p:sp>
      <p:sp>
        <p:nvSpPr>
          <p:cNvPr id="104957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朋友是我们生活中的重要伙伴，他们陪伴我们度过快乐与悲伤的时光。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7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朋友在我们遇到困难时给予我们帮助和支持，让我们感受到温暖和关爱。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8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朋友是我们成长的见证者，他们见证了我们的成功与失败，让我们更加了解自己。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朋友是我们心灵的慰藉者，他们倾听我们的心声，给予我们安慰和鼓励，让我们更加坚强和勇敢。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感恩社会</a:t>
            </a:r>
            <a:endParaRPr lang="zh-CN" altLang="en-US"/>
          </a:p>
        </p:txBody>
      </p:sp>
      <p:sp>
        <p:nvSpPr>
          <p:cNvPr id="10496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感恩社会的进步和发展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感恩社会的帮助和支持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感恩社会的和谐与稳定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感恩社会的文化和价值观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7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感恩教育的实施方法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https://d.book118.com/758052115105006030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感恩教育</vt:lpstr>
      <vt:lpstr>目录</vt:lpstr>
      <vt:lpstr>单击添加章节标题</vt:lpstr>
      <vt:lpstr>感恩教育的意义</vt:lpstr>
      <vt:lpstr>PowerPoint Presentation</vt:lpstr>
      <vt:lpstr>感恩教育的重要性</vt:lpstr>
      <vt:lpstr>感恩教育对个人成长的影响</vt:lpstr>
      <vt:lpstr>感恩教育对社会和谐的作用</vt:lpstr>
      <vt:lpstr>感恩教育的内涵</vt:lpstr>
      <vt:lpstr>PowerPoint Presentation</vt:lpstr>
      <vt:lpstr>感恩父母</vt:lpstr>
      <vt:lpstr>感恩师长</vt:lpstr>
      <vt:lpstr>感恩朋友</vt:lpstr>
      <vt:lpstr>感恩社会</vt:lpstr>
      <vt:lpstr>感恩教育的实施方法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2024-09-07T05:03:41.803</cp:lastPrinted>
  <dcterms:created xsi:type="dcterms:W3CDTF">2024-09-06T21:03:41Z</dcterms:created>
  <dcterms:modified xsi:type="dcterms:W3CDTF">2024-09-06T21:03:43Z</dcterms:modified>
</cp:coreProperties>
</file>