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9DDAD-F598-4C1E-AE92-F4CF74F50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B25BC-D036-4259-ABD1-19C18BFB7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9E8B3-C631-446C-A005-5D2E2298F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C43FB7-A5A4-451C-8DCF-8152532CE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9EDAA1-CA62-416A-8BBE-8FC634FEE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E26A1F-6274-4586-8950-1F7C9A0B1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79C566-CCA3-4A1A-8E5F-8C003BFC9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B65BC5-0F81-41F5-9EBB-CC5C9F13E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E81BBC-B83F-42C7-A258-E7B251DD8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2E340-CA0A-47A5-BABE-190DB633A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93518-896B-4F9C-A767-B15CE41D7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530600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《考纲》及《考试说明》与高考试题的对接研究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考纲与考试说明的解读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高考试题的分析与评价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考纲与考试说明的优化建议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高考试题的改革与发展趋势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考纲与考试说明的解读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考纲与考试说明的概述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考纲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全称为考试大纲，是规定考试范围、内容、要求和形式的指导性文件，是考试命题和评价的依据。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考试说明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是对考试的具体要求、考试形式、试卷结构等方面的说明，是考生备考的重要参考资料。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考纲和考试说明的制定还需要考虑社会需求，反映时代发展对人才的要求。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国家教育方针和政策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考纲和考试说明的制定必须符合国家教育方针和政策，体现国家对人才培养的要求。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不同学科的考纲和考试说明有不同的特点，需要根据学科特点制定相应的要求和标准。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考纲与考试说明的制定依据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明确考试的目的和要求，包括知识、能力、素质等方面的要求。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考试内容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规定考试涉及的知识点、难度、广度等，是命题的重要依据。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考试形式与试卷结构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规定考试形式、时间、分值分配等，以及各类题型的要求和比例。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考纲与考试说明的内容结构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高考试题的分析与评价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高考试题主要来源于教材和教辅材料，同时也会借鉴其他国家和地区的高考试题，以及结合时事热点进行命题。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高考题来源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高考题具有知识点覆盖面广、注重基础知识的掌握和运用、强调思维能力的考查等特点，同时也会根据不同学科的特点进行有针对性的命题。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高考题特点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高考试题的来源与特点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高考试题与考纲的对接主要通过知识点和能力的考查来实现，试题内容应符合考纲规定的范围和要求。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对接程度因学科而异，有些学科的试题与考纲对接得较为紧密，而有些学科则相对较为灵活，需要考生具备更广泛的背景知识和思维能力。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高考试题与考纲的对接情况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对接程度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对接方式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难度评价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高考试题的难度评价主要考虑试题的难易程度和考生的答题情况，难度过高的试题可能会导致多数考生无法完成，而难度过低的试题则无法有效区分考生的水平。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区分度评价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区分度评价是指试题对不同水平考生的区分能力，一个好的试题应该能够较好地区分高水平考生和低水平考生。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高考试题的难度与区分度评价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考纲与考试说明的优化建议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https://d.book118.com/758053060022006037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2024-09-16T20:38:53.572</cp:lastPrinted>
  <dcterms:created xsi:type="dcterms:W3CDTF">2024-09-16T12:38:53Z</dcterms:created>
  <dcterms:modified xsi:type="dcterms:W3CDTF">2024-09-16T12:38:55Z</dcterms:modified>
</cp:coreProperties>
</file>