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0841C9B-4A90-4504-835B-4CD95D3E74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91BDCB-180E-4F69-8EB2-571B28E670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403E1A-8E48-473D-A094-3793D9D610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57A4354-37E2-4E7E-A0A5-AFEA24FE87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4BB7BC2-7573-436D-B752-6E79E46D5A1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0FFBC3-7666-409A-9DEE-558CFF6830E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F34E935-CB3B-4C9D-B7C2-75A977BC20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6B87C1-4926-43EE-87B9-AFEB9B4483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628B76-EBEE-4D13-AB21-E92AC80477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AF1A11-FFF9-475A-AE6C-38EDB3C633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F0E190-30F0-4354-9128-5C2CB29329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805306310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99654" y="1906269"/>
            <a:ext cx="5354727"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rPr>
              <a:t>保密外包和委托管理</a:t>
            </a:r>
            <a:endParaRPr lang="en-US" sz="5175"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865854" y="4977559"/>
            <a:ext cx="2343302"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rPr>
              <a:t>汇报人：</a:t>
            </a: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433038" y="5701914"/>
            <a:ext cx="3208934" cy="3974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微软雅黑" panose="020b0503020204020204" charset="-122"/>
                <a:ea typeface="微软雅黑" panose="020b0503020204020204" charset="-122"/>
                <a:cs typeface="微软雅黑" panose="020b0503020204020204" charset="-122"/>
              </a:rPr>
              <a:t>2024-01-13</a:t>
            </a:r>
            <a:endParaRPr lang="en-US" sz="2025">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76019" y="182803"/>
            <a:ext cx="2152650" cy="1200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700" b="1">
                <a:solidFill>
                  <a:schemeClr val="dk1">
                    <a:alpha val="100000"/>
                  </a:schemeClr>
                </a:solidFill>
                <a:latin typeface="微软雅黑" panose="020b0503020204020204" charset="-122"/>
                <a:ea typeface="微软雅黑" panose="020b0503020204020204" charset="-122"/>
                <a:cs typeface="微软雅黑" panose="020b0503020204020204" charset="-122"/>
              </a:rPr>
              <a:t>目录</a:t>
            </a:r>
            <a:endParaRPr lang="en-US" sz="5700" b="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871486" y="1338510"/>
            <a:ext cx="4991100" cy="452437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引言</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保密外包的优势</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保密外包的风险</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委托管理的优势</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委托管理的风险</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如何降低保密外包和委托管理的风险</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40000"/>
              </a:lnSpc>
              <a:spcBef>
                <a:spcPts val="450"/>
              </a:spcBef>
              <a:buFont typeface="Arial"/>
              <a:buChar char="•"/>
            </a:pPr>
            <a:r>
              <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rPr>
              <a:t>案例分析</a:t>
            </a:r>
            <a:endParaRPr lang="en-US" sz="240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rPr>
              <a:t>01</a:t>
            </a:r>
            <a:endPar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rPr>
              <a:t>引言</a:t>
            </a:r>
            <a:endPar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随着信息技术的飞速发展，信息安全问题日益突出，保密外包和委托管理作为一种新兴的保密管理模式，逐渐受到广泛关注和应用。</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在商业竞争日益激烈的今天，企业需要更加注重商业秘密的保护，以保持竞争优势。</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2"/>
          <a:srcRect b="-66"/>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b="-3"/>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保密外包和委托管理为企业提供了一种有效的解决方案，通过专业的保密服务机构来管理企业的保密工作，提高保密工作的效率和效果。</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4"/>
          <a:srcRect b="-63"/>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背景介绍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r="-4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r="-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r="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是指企业将保密工作交给专业的保密服务机构来完成，包括保密宣传、保密制度建设、保密检查等方面的工作。</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保密外包</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是指企业将保密工作委托给专业的保密服务机构进行管理，包括保密制度的制定、执行、监督等方面的工作。</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委托管理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保密外包和委托管理的定义</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rPr>
              <a:t>02</a:t>
            </a:r>
            <a:endPar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rPr>
              <a:t>保密外包的优势</a:t>
            </a:r>
            <a:endPar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r="1"/>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通过外包，企业可以将非核心业务转移出去，减少人力资源和管理成本。</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保密外包服务提供商通常拥有规模经济效应，能够以更低的成本提供专业服务。</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外包可以减少企业在硬件、软件和维护方面的投入，降低固定资产成本。</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降低成本</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b="-1"/>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1</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2</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3</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保密外包服务提供商通常拥有丰富的经验和专业知识，能够提供高效的服务。</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外包可以减少企业在培训和管理方面的投入，提高运营效率。</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通过外包，企业可以将精力集中在核心业务上，提高整体运营效率。</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提高效率</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集中精力处理核心业务</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外包非核心业务可以让企业更加专注于核心业务的发展和创新。</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企业可以减少在非核心业务领域的投资，将资源集中于核心业务领域。</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通过外包，企业可以更加灵活地应对市场变化，快速调整业务战略。</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rPr>
              <a:t>03</a:t>
            </a:r>
            <a:endPar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rPr>
              <a:t>保密外包的风险</a:t>
            </a:r>
            <a:endPar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b="-5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在保密外包过程中，如果外包商未能采取有效的保密措施，可能导致保密信息泄露给未经授权的第三方。</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外包商的员工或第三方合作伙伴可能非法获取保密信息，用于商业竞争或其他不正当目的。</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信息泄露风险</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微软雅黑" panose="020b0503020204020204" charset="-122"/>
                <a:ea typeface="微软雅黑" panose="020b0503020204020204" charset="-122"/>
                <a:cs typeface="微软雅黑" panose="020b0503020204020204" charset="-122"/>
              </a:rPr>
              <a:t>非法获取信息</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保密信息泄露</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单一来源风险</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如果企业过度依赖某一外包商，可能导致企业在商业谈判中处于不利地位，缺乏议价能力。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业务中断风险</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外包商可能因各种原因无法继续提供服务，如破产、合同终止等，导致企业业务中断。</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依赖性风险</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管理风险</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沟通风险</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企业与外包商之间的沟通可能存在障碍，导致信息传递不准确或延误。</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监管风险</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企业可能需要对外包商进行监管以确保其合规性，但监管不当可能导致管理成本增加或监管漏洞。</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336208" y="1934272"/>
            <a:ext cx="7934325" cy="18383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rPr>
              <a:t>04</a:t>
            </a:r>
            <a:endParaRPr lang="en-US" sz="10275" b="1">
              <a:solidFill>
                <a:schemeClr val="l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40793" y="3615462"/>
            <a:ext cx="5086502" cy="143377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rPr>
              <a:t>委托管理的优势</a:t>
            </a:r>
            <a:endParaRPr lang="en-US" sz="3450" b="1">
              <a:solidFill>
                <a:srgbClr val="000000">
                  <a:alpha val="100000"/>
                </a:srgbClr>
              </a:solidFill>
              <a:highlight>
                <a:srgbClr val="000000">
                  <a:alpha val="0"/>
                </a:srgbClr>
              </a:highlight>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定期培训和考核</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为了保持团队的专业水平，委托管理公司通常会定期对员工进行培训和考核，确保团队具备最新的行业知识和技能。</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高效协作能力</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专业的管理团队通常具备良好的团队协作能力，能够快速响应客户需求，提供定制化的解决方案。</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具备专业知识和技能</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保密外包和委托管理的专业团队通常具备丰富的行业经验和专业知识，能够提供高效、专业的服务。</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专业的管理团队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https://d.book118.com/758053063100006035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2024-09-14T11:58:17.319</cp:lastPrinted>
  <dcterms:created xsi:type="dcterms:W3CDTF">2024-09-14T03:58:17Z</dcterms:created>
  <dcterms:modified xsi:type="dcterms:W3CDTF">2024-09-14T03:58:19Z</dcterms:modified>
</cp:coreProperties>
</file>