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24F04-7761-4C80-8A6B-9E5406D5A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E9AA4-73EC-4D08-BE61-5007AF6E9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763FC-B4DC-4977-8883-D25FD9CCF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4D4BE-C258-47C1-B775-4171224A9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12ADB4-A782-42B9-B849-55946B6C9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5F855D-996F-4471-B7C3-1BBE948DA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E0F57B-10C0-474D-AA3F-0AECD136D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91EA9-8A72-4CEF-93DA-427B70025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E3926-3084-4B53-B346-54FEFB8BA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38DBD-81D6-4C37-858B-E50C42E5C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385B6-CB27-4739-AF2C-DA69A58A2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5400404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北京市朝阳区甲型HN流感疫苗应急接种工作方案学校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疫苗选择与采购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接种工作安排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为有效应对北京市朝阳区可能出现的甲型HN流感疫情，保障广大师生身体健康和生命安全，维护社会稳定，特制定本应急接种工作方案。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全球范围内甲型HN流感疫情频发，具有传播速度快、感染范围广、防控难度大等特点。北京市朝阳区作为人口密集、流动性强的区域，一旦发生疫情，将对师生健康和社会秩序造成严重影响。因此，开展甲型HN流感疫苗应急接种工作具有重要意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本方案适用于北京市朝阳区所有中小学、幼儿园等教育机构。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主要为在校学生和教师，同时鼓励家长和其他教职工自愿接种。对于存在接种禁忌症的人群，如孕妇、严重过敏体质者等，应遵循医生建议，谨慎决定是否接种。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疫苗选择与采购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选择国家批准上市、质量可靠的甲型HN流感疫苗。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根据北京市朝阳区的疫情形势、人群年龄分布和接种需求，选择适用的疫苗类型，如灭活疫苗或减毒活疫苗。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参考国内外相关研究和指南，以及疫苗的临床试验数据、安全性和有效性评估结果。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疫苗种类及选择依据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292" r="13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遵循公平、公正、公开的原则，依法依规进行疫苗采购，确保采购过程规范、透明。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制定详细的疫苗采购计划，包括疫苗品种、规格、数量、预算等。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通过正规的疫苗采购渠道，如与疫苗生产厂家或其授权的经销商联系，确保疫苗来源可靠。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采购计划和渠道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疫苗储存与运输管理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建立完善的疫苗储存和运输管理制度，确保疫苗在规定的温度范围内储存和运输。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配备专业的疫苗储存设备和运输工具，如专用冰箱、冷藏车等，确保疫苗储存和运输过程中的温度控制。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对疫苗储存和运输人员进行专业培训，提高其操作技能和安全意识，确保疫苗储存和运输过程中的安全和质量。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接种工作安排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接种时间和地点安排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接种时间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具体接种时间将根据疫苗到货情况和学校实际情况进行安排，确保所有学生在最短时间内完成接种。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接种地点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学校将设立专门的临时接种点，配备必要的设施和人员，确保接种工作顺利进行。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学校将组织专业的医疗团队负责接种工作，确保接种过程的安全和有效性。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接种人员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对接种人员进行全面的培训，包括疫苗接种知识、操作技能、应急处理等内容，确保接种人员具备专业的知识和技能。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培训安排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接种人员配置及培训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学校将制定详细的现场管理方案，包括人员分工、场地布置、流程安排等，确保接种现场秩序井然。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学校将加强安全保障措施，配备必要的安保人员和设施，确保接种过程的安全和稳定。同时，学校还将建立应急预案，对可能出现的突发情况进行及时处理。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接种现场秩序维护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https://d.book118.com/758054004046006033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2024-09-11T07:08:14.053</cp:lastPrinted>
  <dcterms:created xsi:type="dcterms:W3CDTF">2024-09-10T23:08:14Z</dcterms:created>
  <dcterms:modified xsi:type="dcterms:W3CDTF">2024-09-10T23:08:16Z</dcterms:modified>
</cp:coreProperties>
</file>