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79E54-B3B0-486D-9ABF-859043B0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DA435-129E-4B83-97A3-EE1FF6E3B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A9D11-E5F5-4255-A41A-C3A4EB42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8C2D7-953F-4A34-B22C-E9B15B0C4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655885-CB13-41AB-9A26-946A2C4A0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01E80-F3D8-4E1C-84BD-3C72C1A8A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DCF48-A6B8-4768-B1AE-3DCEBD498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E136F-F98D-4D9A-872C-FCAB6DFEC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2A7DD-B64C-4C51-98F2-63578DCAF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C0E5C-7221-4F33-8B50-89D1B411D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5A70F-9812-4F7F-8256-C7E23CE6B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4110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管理统计学的挑战与发展趋势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管理统计学是应用数理统计学的理论和方法，收集、整理、分析、解释和描述管理领域中的数据，以揭示其内在规律，为管理决策提供依据的科学。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管理统计学具有广泛的应用性、实践性、综合性、定量性等特点。它强调数据的收集、整理和分析过程，注重从数据中提取有用信息，为管理决策提供支持。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8" r="9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管理统计学通过对数据的收集、整理和分析，可以为管理者提供客观、准确的信息，帮助他们做出科学、合理的决策。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提供决策依据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管理统计学可以揭示管理领域中各种现象之间的内在联系和规律，有助于管理者深入了解问题的本质。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揭示内在规律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通过对历史数据的分析，管理统计学可以预测未来的发展趋势，为管理者制定长期规划提供依据。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管理统计学的重要性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13" b="125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13" b="125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管理统计学的研究对象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管理数据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管理统计学的研究对象主要是管理领域中的各种数据，包括定量数据和定性数据。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管理数据可以来自企业内部的各种信息系统，也可以来自外部的市场调研、竞争对手分析等。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管理数据包括数值型数据、分类数据、时间序列数据等多种类型。管理统计学需要针对不同类型的数据采用不同的分析方法。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定量数据：数值型数据，如身高、体重等。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定性数据：分类数据，如性别、职业等。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初级数据：通过直接调查、实验等方式获取。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二级数据：来源于已有的研究、报告或数据库等。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06" r="311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通过设计问卷，收集被调查者的意见、态度等。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与被调查者进行面对面交流，收集详细信息。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在自然状态下观察并记录行为或现象。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自然观察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在控制条件下观察并记录实验对象的行为或反应。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通过查阅相关文献、资料，获取所需数据。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去除重复、错误或无效数据。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将数据转换为适合分析的形式，如编码、分类等。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数据分组：将数据按照一定标准进行分组，以便进行统计分析。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使用表格清晰地展示数据的分布和特征。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利用图表、图像等直观地展示数据的趋势和关系。常见的图形包括柱状图、折线图、饼图等。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数据整理与展示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图形展示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表格展示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所有观察值的总和除以观察值的个数，反映数据的平均水平。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10" r="152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34" r="1213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将数据按大小顺序排列后，位于中间位置的数，反映数据的中心位置。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出现次数最多的数，反映数据的集中情况。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集中趋势的度量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https://d.book118.com/758054110113006036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2024-09-16T04:17:04.373</cp:lastPrinted>
  <dcterms:created xsi:type="dcterms:W3CDTF">2024-09-15T20:17:04Z</dcterms:created>
  <dcterms:modified xsi:type="dcterms:W3CDTF">2024-09-15T20:17:06Z</dcterms:modified>
</cp:coreProperties>
</file>