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488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8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tags" Target="tags/tag278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24F107-2044-4439-A769-E1479413B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01AFE3-2251-43A6-B572-79BA59DC0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14B871-590D-4DBF-931B-CFA6034B1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7736AA-63B3-4E55-B0C5-6AFFBDDCD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D777D5-04BC-41FB-9A7C-02D07E3E1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C2CD4A-648B-48CC-B218-DA7B6AA70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F48008-5A27-4796-9310-C24DA7059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28E87A-02E5-4C33-A5CE-6D8D11F11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C435E6-E127-4CF8-B79D-AD5220020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E9DE76-9900-47C1-80E9-06E125388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FBA2F2-FDD5-4646-AF25-3B72CFD38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4871" r:id="rId2"/>
    <p:sldLayoutId id="2147504872" r:id="rId3"/>
    <p:sldLayoutId id="2147504873" r:id="rId4"/>
    <p:sldLayoutId id="2147504874" r:id="rId5"/>
    <p:sldLayoutId id="2147504875" r:id="rId6"/>
    <p:sldLayoutId id="2147504876" r:id="rId7"/>
    <p:sldLayoutId id="2147504877" r:id="rId8"/>
    <p:sldLayoutId id="2147504878" r:id="rId9"/>
    <p:sldLayoutId id="2147504879" r:id="rId10"/>
    <p:sldLayoutId id="214750488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16" Type="http://schemas.openxmlformats.org/officeDocument/2006/relationships/tags" Target="../tags/tag157.xml" /><Relationship Id="rId17" Type="http://schemas.openxmlformats.org/officeDocument/2006/relationships/tags" Target="../tags/tag158.xml" /><Relationship Id="rId18" Type="http://schemas.openxmlformats.org/officeDocument/2006/relationships/tags" Target="../tags/tag159.xml" /><Relationship Id="rId19" Type="http://schemas.openxmlformats.org/officeDocument/2006/relationships/tags" Target="../tags/tag160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14" Type="http://schemas.openxmlformats.org/officeDocument/2006/relationships/tags" Target="../tags/tag188.xml" /><Relationship Id="rId15" Type="http://schemas.openxmlformats.org/officeDocument/2006/relationships/tags" Target="../tags/tag189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tags" Target="../tags/tag23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5.xml" /><Relationship Id="rId11" Type="http://schemas.openxmlformats.org/officeDocument/2006/relationships/tags" Target="../tags/tag246.xml" /><Relationship Id="rId12" Type="http://schemas.openxmlformats.org/officeDocument/2006/relationships/tags" Target="../tags/tag247.xml" /><Relationship Id="rId13" Type="http://schemas.openxmlformats.org/officeDocument/2006/relationships/tags" Target="../tags/tag248.xml" /><Relationship Id="rId14" Type="http://schemas.openxmlformats.org/officeDocument/2006/relationships/tags" Target="../tags/tag249.xml" /><Relationship Id="rId15" Type="http://schemas.openxmlformats.org/officeDocument/2006/relationships/tags" Target="../tags/tag250.xml" /><Relationship Id="rId16" Type="http://schemas.openxmlformats.org/officeDocument/2006/relationships/tags" Target="../tags/tag251.xml" /><Relationship Id="rId17" Type="http://schemas.openxmlformats.org/officeDocument/2006/relationships/tags" Target="../tags/tag252.xml" /><Relationship Id="rId18" Type="http://schemas.openxmlformats.org/officeDocument/2006/relationships/tags" Target="../tags/tag253.xml" /><Relationship Id="rId19" Type="http://schemas.openxmlformats.org/officeDocument/2006/relationships/tags" Target="../tags/tag254.xml" /><Relationship Id="rId2" Type="http://schemas.openxmlformats.org/officeDocument/2006/relationships/tags" Target="../tags/tag237.xml" /><Relationship Id="rId20" Type="http://schemas.openxmlformats.org/officeDocument/2006/relationships/tags" Target="../tags/tag255.xml" /><Relationship Id="rId21" Type="http://schemas.openxmlformats.org/officeDocument/2006/relationships/tags" Target="../tags/tag256.xml" /><Relationship Id="rId22" Type="http://schemas.openxmlformats.org/officeDocument/2006/relationships/tags" Target="../tags/tag257.xml" /><Relationship Id="rId23" Type="http://schemas.openxmlformats.org/officeDocument/2006/relationships/tags" Target="../tags/tag258.xml" /><Relationship Id="rId24" Type="http://schemas.openxmlformats.org/officeDocument/2006/relationships/tags" Target="../tags/tag259.xml" /><Relationship Id="rId25" Type="http://schemas.openxmlformats.org/officeDocument/2006/relationships/tags" Target="../tags/tag260.xml" /><Relationship Id="rId26" Type="http://schemas.openxmlformats.org/officeDocument/2006/relationships/tags" Target="../tags/tag261.xml" /><Relationship Id="rId27" Type="http://schemas.openxmlformats.org/officeDocument/2006/relationships/tags" Target="../tags/tag262.xml" /><Relationship Id="rId28" Type="http://schemas.openxmlformats.org/officeDocument/2006/relationships/tags" Target="../tags/tag263.xml" /><Relationship Id="rId29" Type="http://schemas.openxmlformats.org/officeDocument/2006/relationships/tags" Target="../tags/tag264.xml" /><Relationship Id="rId3" Type="http://schemas.openxmlformats.org/officeDocument/2006/relationships/tags" Target="../tags/tag238.xml" /><Relationship Id="rId30" Type="http://schemas.openxmlformats.org/officeDocument/2006/relationships/tags" Target="../tags/tag265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4.xml" /><Relationship Id="rId11" Type="http://schemas.openxmlformats.org/officeDocument/2006/relationships/tags" Target="../tags/tag275.xml" /><Relationship Id="rId12" Type="http://schemas.openxmlformats.org/officeDocument/2006/relationships/tags" Target="../tags/tag276.xml" /><Relationship Id="rId13" Type="http://schemas.openxmlformats.org/officeDocument/2006/relationships/tags" Target="../tags/tag277.xml" /><Relationship Id="rId2" Type="http://schemas.openxmlformats.org/officeDocument/2006/relationships/tags" Target="../tags/tag266.xml" /><Relationship Id="rId3" Type="http://schemas.openxmlformats.org/officeDocument/2006/relationships/tags" Target="../tags/tag267.xml" /><Relationship Id="rId4" Type="http://schemas.openxmlformats.org/officeDocument/2006/relationships/tags" Target="../tags/tag268.xml" /><Relationship Id="rId5" Type="http://schemas.openxmlformats.org/officeDocument/2006/relationships/tags" Target="../tags/tag269.xml" /><Relationship Id="rId6" Type="http://schemas.openxmlformats.org/officeDocument/2006/relationships/tags" Target="../tags/tag270.xml" /><Relationship Id="rId7" Type="http://schemas.openxmlformats.org/officeDocument/2006/relationships/tags" Target="../tags/tag271.xml" /><Relationship Id="rId8" Type="http://schemas.openxmlformats.org/officeDocument/2006/relationships/tags" Target="../tags/tag272.xml" /><Relationship Id="rId9" Type="http://schemas.openxmlformats.org/officeDocument/2006/relationships/tags" Target="../tags/tag27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55133135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《定安思源岑选天》PPT课件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课件封面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课程目标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课程内容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课件目录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课程介绍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10490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课件封面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标题：《定安思源岑选天》</a:t>
            </a:r>
            <a:endParaRPr lang="zh-CN" altLang="en-US"/>
          </a:p>
        </p:txBody>
      </p:sp>
      <p:sp>
        <p:nvSpPr>
          <p:cNvPr id="104910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1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1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配色方案：使用与主题相符的配色方案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2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字体选择：选择清晰易读的字体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2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标题：标题《定安思源岑选天》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2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背景图片：选择与主题相关的背景图片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副标题：XXX</a:t>
            </a:r>
            <a:endParaRPr lang="zh-CN" altLang="en-US"/>
          </a:p>
        </p:txBody>
      </p:sp>
      <p:sp>
        <p:nvSpPr>
          <p:cNvPr id="1049176" name="圆角矩形 26"/>
          <p:cNvSpPr/>
          <p:nvPr>
            <p:custDataLst>
              <p:tags r:id="rId2"/>
            </p:custDataLst>
          </p:nvPr>
        </p:nvSpPr>
        <p:spPr>
          <a:xfrm>
            <a:off x="608400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78" name="圆角矩形 28"/>
          <p:cNvSpPr/>
          <p:nvPr>
            <p:custDataLst>
              <p:tags r:id="rId3"/>
            </p:custDataLst>
          </p:nvPr>
        </p:nvSpPr>
        <p:spPr>
          <a:xfrm>
            <a:off x="610328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80" name="文本框 31"/>
          <p:cNvSpPr txBox="1"/>
          <p:nvPr>
            <p:custDataLst>
              <p:tags r:id="rId4"/>
            </p:custDataLst>
          </p:nvPr>
        </p:nvSpPr>
        <p:spPr>
          <a:xfrm>
            <a:off x="712507" y="2418279"/>
            <a:ext cx="1453649" cy="32581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标题：定安思源岑选天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圆角矩形 29"/>
          <p:cNvSpPr/>
          <p:nvPr>
            <p:custDataLst>
              <p:tags r:id="rId5"/>
            </p:custDataLst>
          </p:nvPr>
        </p:nvSpPr>
        <p:spPr>
          <a:xfrm>
            <a:off x="2470124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84" name="圆角矩形 32"/>
          <p:cNvSpPr/>
          <p:nvPr>
            <p:custDataLst>
              <p:tags r:id="rId6"/>
            </p:custDataLst>
          </p:nvPr>
        </p:nvSpPr>
        <p:spPr>
          <a:xfrm>
            <a:off x="2472052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86" name="文本框 34"/>
          <p:cNvSpPr txBox="1"/>
          <p:nvPr>
            <p:custDataLst>
              <p:tags r:id="rId7"/>
            </p:custDataLst>
          </p:nvPr>
        </p:nvSpPr>
        <p:spPr>
          <a:xfrm>
            <a:off x="2574232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副标题：课件封面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圆角矩形 3"/>
          <p:cNvSpPr/>
          <p:nvPr>
            <p:custDataLst>
              <p:tags r:id="rId8"/>
            </p:custDataLst>
          </p:nvPr>
        </p:nvSpPr>
        <p:spPr>
          <a:xfrm>
            <a:off x="4331849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90" name="圆角矩形 4"/>
          <p:cNvSpPr/>
          <p:nvPr>
            <p:custDataLst>
              <p:tags r:id="rId9"/>
            </p:custDataLst>
          </p:nvPr>
        </p:nvSpPr>
        <p:spPr>
          <a:xfrm>
            <a:off x="4333777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92" name="文本框 5"/>
          <p:cNvSpPr txBox="1"/>
          <p:nvPr>
            <p:custDataLst>
              <p:tags r:id="rId10"/>
            </p:custDataLst>
          </p:nvPr>
        </p:nvSpPr>
        <p:spPr>
          <a:xfrm>
            <a:off x="4435956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图片：选用与主题相关的图片，如岑选天的照片或相关背景图片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圆角矩形 8"/>
          <p:cNvSpPr/>
          <p:nvPr>
            <p:custDataLst>
              <p:tags r:id="rId11"/>
            </p:custDataLst>
          </p:nvPr>
        </p:nvSpPr>
        <p:spPr>
          <a:xfrm>
            <a:off x="6193573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96" name="圆角矩形 9"/>
          <p:cNvSpPr/>
          <p:nvPr>
            <p:custDataLst>
              <p:tags r:id="rId12"/>
            </p:custDataLst>
          </p:nvPr>
        </p:nvSpPr>
        <p:spPr>
          <a:xfrm>
            <a:off x="6195501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98" name="文本框 10"/>
          <p:cNvSpPr txBox="1"/>
          <p:nvPr>
            <p:custDataLst>
              <p:tags r:id="rId13"/>
            </p:custDataLst>
          </p:nvPr>
        </p:nvSpPr>
        <p:spPr>
          <a:xfrm>
            <a:off x="6297681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配色：根据主题选择合适的配色方案，使封面更加美观和引人注目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圆角矩形 6"/>
          <p:cNvSpPr/>
          <p:nvPr>
            <p:custDataLst>
              <p:tags r:id="rId14"/>
            </p:custDataLst>
          </p:nvPr>
        </p:nvSpPr>
        <p:spPr>
          <a:xfrm>
            <a:off x="8055297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02" name="圆角矩形 7"/>
          <p:cNvSpPr/>
          <p:nvPr>
            <p:custDataLst>
              <p:tags r:id="rId15"/>
            </p:custDataLst>
          </p:nvPr>
        </p:nvSpPr>
        <p:spPr>
          <a:xfrm>
            <a:off x="8057225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04" name="文本框 11"/>
          <p:cNvSpPr txBox="1"/>
          <p:nvPr>
            <p:custDataLst>
              <p:tags r:id="rId16"/>
            </p:custDataLst>
          </p:nvPr>
        </p:nvSpPr>
        <p:spPr>
          <a:xfrm>
            <a:off x="8159405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布局：合理安排标题、副标题和图片的位置，使封面整体布局简洁明了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圆角矩形 16"/>
          <p:cNvSpPr/>
          <p:nvPr>
            <p:custDataLst>
              <p:tags r:id="rId17"/>
            </p:custDataLst>
          </p:nvPr>
        </p:nvSpPr>
        <p:spPr>
          <a:xfrm>
            <a:off x="9917022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08" name="圆角矩形 17"/>
          <p:cNvSpPr/>
          <p:nvPr>
            <p:custDataLst>
              <p:tags r:id="rId18"/>
            </p:custDataLst>
          </p:nvPr>
        </p:nvSpPr>
        <p:spPr>
          <a:xfrm>
            <a:off x="9918950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10" name="文本框 18"/>
          <p:cNvSpPr txBox="1"/>
          <p:nvPr>
            <p:custDataLst>
              <p:tags r:id="rId19"/>
            </p:custDataLst>
          </p:nvPr>
        </p:nvSpPr>
        <p:spPr>
          <a:xfrm>
            <a:off x="10021129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字体：选用清晰易读的字体，确保观众能够快速识别标题和副标题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5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图片：与主题相关的图片</a:t>
            </a:r>
            <a:endParaRPr lang="zh-CN" altLang="en-US"/>
          </a:p>
        </p:txBody>
      </p:sp>
      <p:sp>
        <p:nvSpPr>
          <p:cNvPr id="104925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图片内容：展示《定安思源岑选天》课件的封面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图片风格：简洁明了，突出主题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图片来源：网络或相关素材库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图片说明：与课件主题紧密相关，能够吸引观众的注意力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104932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课件目录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2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课程介绍</a:t>
            </a:r>
            <a:endParaRPr lang="zh-CN" altLang="en-US"/>
          </a:p>
        </p:txBody>
      </p:sp>
      <p:sp>
        <p:nvSpPr>
          <p:cNvPr id="1049424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教学方法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34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课程内容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课程目标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46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课程背景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9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课程目标</a:t>
            </a:r>
            <a:endParaRPr lang="zh-CN" altLang="en-US"/>
          </a:p>
        </p:txBody>
      </p:sp>
      <p:sp>
        <p:nvSpPr>
          <p:cNvPr id="1049498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0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2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了解岑选天的生平事迹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504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6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8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掌握岑选天的思想内涵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510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2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4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理解岑选天诗歌的艺术特色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516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8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0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培养学生对诗歌的鉴赏能力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6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课程内容</a:t>
            </a:r>
            <a:endParaRPr lang="zh-CN" altLang="en-US"/>
          </a:p>
        </p:txBody>
      </p:sp>
      <p:sp>
        <p:nvSpPr>
          <p:cNvPr id="1049568" name="矩形: 圆角 4"/>
          <p:cNvSpPr/>
          <p:nvPr>
            <p:custDataLst>
              <p:tags r:id="rId2"/>
            </p:custDataLst>
          </p:nvPr>
        </p:nvSpPr>
        <p:spPr>
          <a:xfrm>
            <a:off x="608400" y="3368738"/>
            <a:ext cx="2562130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570" name="正文"/>
          <p:cNvSpPr txBox="1"/>
          <p:nvPr>
            <p:custDataLst>
              <p:tags r:id="rId3"/>
            </p:custDataLst>
          </p:nvPr>
        </p:nvSpPr>
        <p:spPr>
          <a:xfrm>
            <a:off x="778352" y="3574335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课件介绍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572" name="矩形: 圆角 4"/>
          <p:cNvSpPr/>
          <p:nvPr>
            <p:custDataLst>
              <p:tags r:id="rId4"/>
            </p:custDataLst>
          </p:nvPr>
        </p:nvSpPr>
        <p:spPr>
          <a:xfrm>
            <a:off x="9016232" y="3369375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574" name="正文"/>
          <p:cNvSpPr txBox="1"/>
          <p:nvPr>
            <p:custDataLst>
              <p:tags r:id="rId5"/>
            </p:custDataLst>
          </p:nvPr>
        </p:nvSpPr>
        <p:spPr>
          <a:xfrm>
            <a:off x="9186183" y="3574972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岑选天作品分析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576" name="矩形: 圆角 4"/>
          <p:cNvSpPr/>
          <p:nvPr>
            <p:custDataLst>
              <p:tags r:id="rId6"/>
            </p:custDataLst>
          </p:nvPr>
        </p:nvSpPr>
        <p:spPr>
          <a:xfrm>
            <a:off x="3411011" y="3370011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578" name="正文"/>
          <p:cNvSpPr txBox="1"/>
          <p:nvPr>
            <p:custDataLst>
              <p:tags r:id="rId7"/>
            </p:custDataLst>
          </p:nvPr>
        </p:nvSpPr>
        <p:spPr>
          <a:xfrm>
            <a:off x="3581599" y="3575608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岑选天简介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580" name="矩形: 圆角 4"/>
          <p:cNvSpPr/>
          <p:nvPr>
            <p:custDataLst>
              <p:tags r:id="rId8"/>
            </p:custDataLst>
          </p:nvPr>
        </p:nvSpPr>
        <p:spPr>
          <a:xfrm>
            <a:off x="6213621" y="3370648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582" name="正文"/>
          <p:cNvSpPr txBox="1"/>
          <p:nvPr>
            <p:custDataLst>
              <p:tags r:id="rId9"/>
            </p:custDataLst>
          </p:nvPr>
        </p:nvSpPr>
        <p:spPr>
          <a:xfrm>
            <a:off x="6383573" y="3576245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岑选天作品欣赏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2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课程总结</a:t>
            </a:r>
            <a:endParaRPr lang="zh-CN" altLang="en-US"/>
          </a:p>
        </p:txBody>
      </p:sp>
      <p:sp>
        <p:nvSpPr>
          <p:cNvPr id="104963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3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3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4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4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课程收获：总结本次课程的学习成果和收获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4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课程展望：展望未来的学习方向和目标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5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课件目录：介绍本次课件的结构和内容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5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课程重点：强调本次课程的重点和难点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9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四 章</a:t>
            </a:r>
            <a:endParaRPr lang="zh-CN" altLang="en-US"/>
          </a:p>
        </p:txBody>
      </p:sp>
      <p:sp>
        <p:nvSpPr>
          <p:cNvPr id="104970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课程介绍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9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课程背景</a:t>
            </a:r>
            <a:endParaRPr lang="zh-CN" altLang="en-US"/>
          </a:p>
        </p:txBody>
      </p:sp>
      <p:sp>
        <p:nvSpPr>
          <p:cNvPr id="104979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9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0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0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0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课程目标：介绍岑选天的生平事迹、思想内涵和历史影响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0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课程名称：《定安思源岑选天》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0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课程内容：分为多个章节，包括岑选天的生平和思想、历史背景和影响等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1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适用对象：适用于对岑选天感兴趣的读者，特别是定安地区的历史文化爱好者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85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课程目的</a:t>
            </a:r>
            <a:endParaRPr lang="zh-CN" altLang="en-US"/>
          </a:p>
        </p:txBody>
      </p:sp>
      <p:sp>
        <p:nvSpPr>
          <p:cNvPr id="104985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了解岑选天的生平事迹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6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掌握岑选天的思想体系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6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理解岑选天在历史上的地位和影响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6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培养学生对历史文化的兴趣和热爱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91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课程适用人群</a:t>
            </a:r>
            <a:endParaRPr lang="zh-CN" altLang="en-US"/>
          </a:p>
        </p:txBody>
      </p:sp>
      <p:sp>
        <p:nvSpPr>
          <p:cNvPr id="104991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91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91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91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92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92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92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92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92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93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93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93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93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93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94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94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94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94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94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岑选天老师的学生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5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想要学习岑选天老师教学方法的人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5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想要了解岑选天老师教育理念的人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5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对岑选天老师感兴趣的人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/>
        <p:cNvGrpSpPr/>
        <p:nvPr/>
      </p:nvGrpSpPr>
      <p:grpSpPr>
        <a:xfrm>
          <a:off x="0" y="0"/>
          <a:ext cx="0" cy="0"/>
        </a:xfrm>
      </p:grpSpPr>
      <p:sp>
        <p:nvSpPr>
          <p:cNvPr id="105000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课程亮点</a:t>
            </a:r>
            <a:endParaRPr lang="zh-CN" altLang="en-US"/>
          </a:p>
        </p:txBody>
      </p:sp>
      <p:sp>
        <p:nvSpPr>
          <p:cNvPr id="1050002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04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06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5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岑选天老师亲自授课</a:t>
            </a:r>
            <a:endParaRPr lang="zh-CN" altLang="en-US" sz="35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0008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10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12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5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课程涵盖多个领域</a:t>
            </a:r>
            <a:endParaRPr lang="zh-CN" altLang="en-US" sz="35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0014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16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18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岑选天老师独创的“三步法”教学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0020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22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24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5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课程注重实战应用</a:t>
            </a:r>
            <a:endParaRPr lang="zh-CN" altLang="en-US" sz="35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https://d.book118.com/758055133135006023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75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四 章"/>
  <p:tag name="KSO_WM_UNIT_TYPE" val="e"/>
  <p:tag name="KSO_WM_UNIT_VALUE" val="6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24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7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21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7">
      <vt:lpstr>Arial</vt:lpstr>
      <vt:lpstr>Calibri</vt:lpstr>
      <vt:lpstr>微软雅黑</vt:lpstr>
      <vt:lpstr>Wingdings</vt:lpstr>
      <vt:lpstr>Calibri Light</vt:lpstr>
      <vt:lpstr>Office Theme</vt:lpstr>
      <vt:lpstr>《定安思源岑选天》PPT课件</vt:lpstr>
      <vt:lpstr>目录</vt:lpstr>
      <vt:lpstr>单击添加章节标题</vt:lpstr>
      <vt:lpstr>课件封面</vt:lpstr>
      <vt:lpstr>PowerPoint Presentation</vt:lpstr>
      <vt:lpstr>标题：《定安思源岑选天》</vt:lpstr>
      <vt:lpstr>副标题：XXX</vt:lpstr>
      <vt:lpstr>图片：与主题相关的图片</vt:lpstr>
      <vt:lpstr>课件目录</vt:lpstr>
      <vt:lpstr>PowerPoint Presentation</vt:lpstr>
      <vt:lpstr>课程介绍</vt:lpstr>
      <vt:lpstr>课程目标</vt:lpstr>
      <vt:lpstr>课程内容</vt:lpstr>
      <vt:lpstr>课程总结</vt:lpstr>
      <vt:lpstr>课程介绍</vt:lpstr>
      <vt:lpstr>PowerPoint Presentation</vt:lpstr>
      <vt:lpstr>课程背景</vt:lpstr>
      <vt:lpstr>课程目的</vt:lpstr>
      <vt:lpstr>课程适用人群</vt:lpstr>
      <vt:lpstr>课程亮点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2024-08-30T17:25:43.176</cp:lastPrinted>
  <dcterms:created xsi:type="dcterms:W3CDTF">2024-08-30T09:25:43Z</dcterms:created>
  <dcterms:modified xsi:type="dcterms:W3CDTF">2024-08-30T09:25:45Z</dcterms:modified>
</cp:coreProperties>
</file>