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3E1EB-96DF-4CD7-988C-2643536FC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FFD41-B8CF-44EB-942D-8B1972025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CECF5-E2C2-4100-8BE4-E20BFFEC2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CA094-EB33-4485-BF2A-50653C0A4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9A93B7-4DD8-4C40-A66A-A242C0DBB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6FE4F8-F389-4E0F-A39A-A73A64422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4937BA-C481-43AD-AFF6-F2497526C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3819C-C985-49DE-BA60-474B14C74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DF088-F276-4B62-897C-5F2DDC770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8F41B-6004-44A8-8303-9E22DE0EF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F385A-0756-4349-86C2-7937B3149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5614012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城市信息模型(CIM)行业发展趋势报告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0" y="0"/>
            <a:ext cx="12192000" cy="325120"/>
          </a:xfrm>
          <a:prstGeom prst="rect">
            <a:avLst/>
          </a:prstGeom>
          <a:solidFill>
            <a:schemeClr val="dk2">
              <a:alpha val="100000"/>
            </a:schemeClr>
          </a:solidFill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0" y="6431280"/>
            <a:ext cx="426720" cy="426720"/>
          </a:xfrm>
          <a:prstGeom prst="rect">
            <a:avLst/>
          </a:prstGeom>
          <a:solidFill>
            <a:schemeClr val="dk2">
              <a:alpha val="70000"/>
            </a:schemeClr>
          </a:solidFill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26720" y="6163056"/>
            <a:ext cx="268224" cy="268224"/>
          </a:xfrm>
          <a:prstGeom prst="rect">
            <a:avLst/>
          </a:prstGeom>
          <a:solidFill>
            <a:schemeClr val="dk2">
              <a:alpha val="30000"/>
            </a:schemeClr>
          </a:solidFill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CIM行业发展概览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CIM技术趋势与创新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CIM行业应用与市场机遇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CIM行业发展的挑战与对策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CIM行业前景预测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城市信息模型(CIM)是一个数字化、三维化的城市模型，包含了城市的物理、功能和社会经济特征等信息。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随着城市化进程的加速和数字化技术的发展，CIM已经成为城市规划、建设和管理的重要手段。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CIM定义和背景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分析CIM行业的发展趋势，为相关企业和机构提供决策参考。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CIM是数字经济时代的重要基础设施，对于推进城市智慧化、提高城市管理效率、促进城市可持续发展具有重要意义。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本报告将涵盖CIM技术的发展历程、现状、应用场景、产业链结构、竞争格局、发展趋势等方面。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采用文献资料调查、专家访谈、案例分析等方法，对CIM行业进行全面、系统、深入的研究。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CIM行业发展概览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全球CIM市场规模正在持续扩大，受益于城市化进程和数字化技术的加速发展，CIM的需求逐渐增长。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全球CIM市场现状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北美和欧洲地区在CIM市场占据主导地位，但亚太地区的增长势头强劲，尤其是中国和印度。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0458" r="10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t="10474" b="1047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CIM在智慧城市、城市规划、交通管理、应急管理等领域的应用逐渐普及，成为城市管理的重要工具。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000" r="19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226" y="142703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中国CIM市场现状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中国政府高度重视城市信息化建设，出台一系列政策推动CIM技术研发和应用推广。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873179" y="164120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34" name="AutoShape 34"/>
          <p:cNvSpPr/>
          <p:nvPr/>
        </p:nvSpPr>
        <p:spPr>
          <a:xfrm>
            <a:off x="7873179" y="4172757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中国CIM市场规模迅速扩大，已经成为全球CIM市场的重要力量。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以CIM技术为核心，形成了包括数据采集、模型构建、软件开发、系统集成等在内的完整产业链。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中国企业在CIM技术研发和应用方面取得一系列创新成果，逐渐在国际市场上树立影响力。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8225403" y="2117368"/>
            <a:ext cx="516874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行业发展的关键驱动因素</a:t>
            </a:r>
          </a:p>
        </p:txBody>
      </p:sp>
      <p:sp>
        <p:nvSpPr>
          <p:cNvPr id="24" name="AutoShape 24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全球城市化进程加速，城市管理和规划需求增长，推动CIM市场需求提升。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67708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城市化进程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853788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大数据、云计算、人工智能等新一代信息技术的快速发展，为CIM提供了更强大的技术支撑。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665449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34" name="AutoShape 3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各国政府纷纷出台政策推动城市信息化建设和数字化发展，为CIM行业提供了广阔的市场空间。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67708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39" name="AutoShape 3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随着公众对城市环境、交通、安全等方面的要求提高，CIM作为实现智慧城市建设的关键技术，其需求将持续增长。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665449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CIM技术趋势与创新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BIM与CIM的融合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建筑信息模型（BIM）与城市信息模型（CIM）的融合将进一步提高建筑设计和管理效率。通过整合建筑和城市的各类数据，能够实现更精细化的设计和管理，降低错误率，提高项目质量。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建筑设计与管理提升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BIM与CIM的融合将促进3D可视化和虚拟现实技术在城市建设中的应用。这将有助于更直观地展示设计方案，提高决策的科学性和公众参与度。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3D可视化与虚拟现实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大数据和人工智能技术在CIM中的应用，将有助于实现数据驱动的决策。通过对海量城市数据进行挖掘和分析，能够发现城市发展的规律和趋势，为政策制定提供科学依据。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智能分析与预测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基于大数据和人工智能的CIM系统，能够对城市运行状况进行实时监测和智能分析，实现对城市问题的及时发现和预测，提高城市管理的响应速度和精度。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大数据和人工智能在CIM中的应用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https://d.book118.com/758056140124006032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F9BDE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2024-09-10T10:59:05.620</cp:lastPrinted>
  <dcterms:created xsi:type="dcterms:W3CDTF">2024-09-10T02:59:05Z</dcterms:created>
  <dcterms:modified xsi:type="dcterms:W3CDTF">2024-09-10T02:59:07Z</dcterms:modified>
</cp:coreProperties>
</file>