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DD517-A7FD-4B81-A5B7-156586A55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46E52-1BBC-470C-9CA6-FDAEED9DC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A313A-6A1F-4D80-9D83-B999DDFF0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B663CA-5037-4DD8-8D80-BF53E0CAF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72B7BC-8047-494B-BB7D-2E9BDB9A7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1BE87C-F403-423C-BB74-1A0762673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FD00E5-B72F-4D07-8195-DDCF7A6A3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CF15A-4917-4EF4-8C5E-32B3185B6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409E9-F569-4467-9F22-046234694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19DF1-8AF1-4373-86BC-CD185AEF9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83A2B-9791-4AB5-9BBD-8F0DE3C0D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57105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醒悟食品安全追逐美食之路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食品安全现状与挑战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食品安全法规与标准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食品安全监管与检测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食品安全风险评估与预警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消费者教育与权益保护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企业责任与道德伦理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展望未来：构建美好食品环境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食品安全现状与挑战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各国政府纷纷出台严格的食品安全法规，加大对违法行为的惩处力度，保障公众的饮食安全。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食品安全法规不断完善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通过建立从农田到餐桌的全程监管体系，实施严格的食品检验和追溯制度，确保食品质量的可控性。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食品安全监管体系逐步健全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政府、企业、消费者和媒体等各方共同参与食品安全治理，形成社会共治的良好格局。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社会共治格局初步形成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当前食品安全形势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历史上的重大食品安全事件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如疯牛病、二噁英污染等事件，对公众健康造成严重危害，引发社会对食品安全的广泛关注。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近年来的典型食品安全案例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如瘦肉精、地沟油等事件，暴露出食品安全监管的漏洞和不足，促使政府和企业加强食品安全管理。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食品安全事件回顾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500" r="9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食品添加剂滥用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农药残留超标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食品中微生物污染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食品欺诈行为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部分企业为追求利润，滥用食品添加剂，对消费者健康构成潜在威胁。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食品加工、储存、运输等环节可能导致微生物污染，引发食物中毒等食品安全问题。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农产品生产过程中过量使用农药，导致食品中农药残留超标，对人体健康产生不良影响。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一些不法分子利用消费者对食品的信任，制造假冒伪劣食品，欺骗消费者，严重扰乱市场秩序。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食品安全法规与标准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《中华人民共和国食品安全法》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规定了食品生产和加工、食品销售和餐饮服务等各环节的法律责任，确保食品安全。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《中华人民共和国农产品质量安全法》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针对农产品质量安全管理，保障农产品消费安全。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《中华人民共和国进出口食品安全管理办法》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对进出口食品的检验检疫、监督管理等方面进行规范，确保进出口食品安全。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《食品生产许可审查通则》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对食品生产企业的生产条件、管理制度等方面进行审查，确保企业生产符合食品安全标准。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《食品安全国家标准》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包括食品中污染物限量、食品添加剂使用标准等一系列国家标准，为食品生产和加工企业提供了明确的操作规范。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《餐饮服务食品安全操作规范》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针对餐饮服务环节的食品安全管理，规定了食品采购、储存、加工、配送等方面的具体要求。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食品原料采购制度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建立严格的食品原料采购制度，确保采购的食品原料符合食品安全标准，同时对供应商进行定期评估。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食品生产加工制度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制定详细的食品生产加工流程，确保生产过程中的卫生、温度、时间等关键控制点得到有效管理。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食品检验制度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建立食品检验实验室，对生产的食品进行定期检验，确保产品质量符合国家标准和企业标准。同时，对不合格产品进行追溯和处理。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食品储存和运输制度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制定食品储存和运输规范，确保食品在储存和运输过程中保持适当的温度、湿度和卫生条件，防止食品变质和污染。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食品安全监管与检测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制定严格的食品安全法规和标准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政府通过制定一系列食品安全法规和标准，明确食品生产和加工过程中的卫生要求、添加剂使用限制等，确保食品质量安全。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实施食品安全监管制度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政府设立专门的食品安全监管机构，对食品生产、加工、流通等各环节进行定期或不定期的监督检查，确保企业遵守法规和标准。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加强食品安全宣传教育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政府通过各种渠道加强食品安全宣传教育，提高公众的食品安全意识和鉴别能力，促进消费者自我保护。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政府监管措施及效果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第三方检测机构作用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第三方检测机构在检测过程中不断采用新技术、新方法，推动食品行业的技术进步和创新发展。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推动食品行业的技术进步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第三方检测机构独立于政府和企业之外，能够客观、公正地对食品进行检测，确保检测结果的真实性和准确性。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提供独立、公正的检测服务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政府监管资源有限，难以对所有食品进行全面检测。第三方检测机构可以弥补政府监管的不足，对更多种类的食品进行检测，提高食品安全监管的覆盖面和效率。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补充政府监管的不足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企业自检自控体系建设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企业应建立完善的食品安全管理制度，明确各部门和人员的职责和权限，确保食品安全工作的顺利开展。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加强原料采购和质量控制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企业应严格把控原料采购环节，确保原料质量符合标准。同时，加强对原料和成品的检验和质量控制，确保产品质量安全。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强化生产过程监控和记录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企业应加强对生产过程的监控和记录，确保生产过程中的卫生条件、工艺参数等符合标准。同时，建立产品追溯体系，实现产品质量的可追溯性。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建立完善的食品安全管理制度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食品安全风险评估与预警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https://d.book118.com/758057105106006036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2024-09-16T02:29:59.066</cp:lastPrinted>
  <dcterms:created xsi:type="dcterms:W3CDTF">2024-09-15T18:29:59Z</dcterms:created>
  <dcterms:modified xsi:type="dcterms:W3CDTF">2024-09-15T18:30:01Z</dcterms:modified>
</cp:coreProperties>
</file>