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1A109-C95A-4B1B-9EAA-0DD47AC0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9A2DC-846A-4286-B413-19052CF5F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67967-3BA6-4C01-8D59-0939981A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F8FAF-4689-4631-8D4A-60AC877D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DB971-E2D0-4B2A-A895-BBC934D21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B370B-8F07-4FD8-9FF6-92F7D075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19ADD-EECB-4E6A-8799-6CE406A14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67705-16D6-4F19-98FF-BF5D0A6A1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B5E5C-2B21-4D8E-B3D3-6288327C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ACABC-50D9-4E89-BFC9-6E171FE21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A63F2-B08C-464E-83B7-82A6D086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0042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社区卫生与健康教育培训课程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社区卫生服务与健康教育的挑战与对策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社区卫生服务是指在社区范围内，以全科医学理论为指导，以基层医疗为主要服务形式，为居民提供全面、连续的健康照顾。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综合性、连续性、可及性、协调性、主动性、以健康为中心。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通过预防、保健、医疗等多方面服务，降低居民疾病发生率，提高居民健康水平。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促进基层医疗发展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社区卫生服务是基层医疗的重要组成部分，能够促进基层医疗的全面发展。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通过社区卫生服务，分流部分患者，减轻医疗机构压力，缓解医疗资源紧张状况。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目前，我国社区卫生服务体系已基本建立，覆盖城乡的基层医疗卫生服务网络基本形成，为居民提供方便、快捷、低廉的卫生服务。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随着医疗卫生体制改革的深入，社区卫生服务将进一步发展，服务内容将更加丰富，服务质量将进一步提高，成为居民健康的重要保障。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社区卫生服务的现状与发展趋势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健康教育与健康促进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健康教育是通过有计划、有组织、有系统的社会教育活动，使人们自觉地采纳有益于健康的行为和生活方式，消除或减轻影响健康的危险因素，预防疾病，促进健康，提高生活质量。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增强人们的健康意识和自我保健能力，改变不良的生活方式和行为，提高健康水平。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健康促进是指通过制定和实施一系列综合性、跨部门的政策和行动，以创造有利于健康的环境，促进个人和群体的健康和福祉。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包括制定公共卫生政策、创造支持性环境、发展个人技能和调整卫生服务方向等。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健康促进的概念与实践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包括讲座、讨论、示范、案例分析、角色扮演等。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包括有效沟通、教育计划设计、教育方法选择、教育效果评估等。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根据不同人群的需求和特点，制定个性化的教育方案。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利用现代信息技术手段，如互联网、移动设备等，开展健康教育活动。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加强与其他学科领域的合作，如心理学、社会学等，以提高健康教育效果。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强调健康教育的重要性贯穿人的一生，从儿童到老年都需要持续的健康教育。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信息技术应用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终身教育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社区健康教育课程设计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https://d.book118.com/758060042021006042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2024-09-21T03:33:27.232</cp:lastPrinted>
  <dcterms:created xsi:type="dcterms:W3CDTF">2024-09-20T19:33:27Z</dcterms:created>
  <dcterms:modified xsi:type="dcterms:W3CDTF">2024-09-20T19:33:29Z</dcterms:modified>
</cp:coreProperties>
</file>