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E0FC4-77CD-4B8E-A21B-86991FEB2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9593D-9D9C-4A75-BD81-7B3F3ED68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0C56F-EDAD-42AF-87AF-B126CCB0C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4A2CB-248C-4488-91AA-250806018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2C0FCF-128D-44A4-BAA8-580F5D852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8CDBC9-073B-419B-8346-F2AD5881B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B0DE1B-E77F-4B9B-94CD-52857D3E4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00897-E20A-4A70-8C01-8E83ECDAE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82298-0A7A-4CFB-AB2E-E72622BD5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4F050-F3A5-4D54-A177-952ACC70C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1B567-0075-45EF-BBCD-79B0F5348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60065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人生感言语录27条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人生目标与追求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自我成长与提升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情感管理与心态调整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家庭、爱情与责任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传递智慧与启示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这些语录汇集了众多智者的思考与领悟，旨在传递人生的智慧，启发读者思考生活的意义和价值。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指引人生方向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语录中的每一条都蕴含着深刻的人生哲理，可以帮助读者在迷茫时找到方向，在困境中获得力量。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传承文化精髓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这些语录是中华文化的瑰宝，通过传播和传承，可以让更多的人领略到中华文化的博大精深。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语录中不乏来自《论语》、《道德经》、《庄子》等古代典籍的名言警句，这些典籍是中华文化的重要组成部分，蕴含着丰富的哲学思想和人生智慧。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古代典籍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语录还收录了历史上众多名人的言论，如孔子、老子、庄子等，他们的思想影响深远，言论具有高度的思想性和启发性。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名人名言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此外，语录还精选了当代一些智者的言论，这些智者通过对人生的深刻思考和领悟，提出了许多富有创见和启发性的观点。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当代智者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语录来源与选择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人生目标与追求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设定短期和长期目标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根据个人情况，设定可实现的短期和长期目标，确保人生规划清晰明确。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调整与修正目标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随着时间和环境的变化，适时调整与修正目标，保持人生方向的正确性。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确定个人价值观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明确自己的价值观，有助于制定与自身理念相符的人生目标。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明确人生目标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保持热情与动力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持续激发内心的热情与动力，为实现人生目标付出努力。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培养自律与毅力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通过自律和毅力，克服追求过程中的困难和挑战，保持前进的动力。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不断学习与成长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在追求过程中，不断学习新知识、新技能，提升个人能力和竞争力。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坚持不懈追求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00" r="14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调整心态与策略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适时调整心态和策略，以更积极、灵活的方式应对挫折与困难。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接受挫折与失败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勇敢面对挫折和失败，将其视为成长过程中的必经之路。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积极寻求帮助与支持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在遇到困难时，积极寻求他人的帮助与支持，共同解决问题。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应对挫折与困难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自我成长与提升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活到老，学到老，不断汲取新知识，提升自己的综合素质。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经常回顾自己的学习和工作经历，总结经验教训，不断改进提高。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勇于尝试新事物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敢于挑战自己，尝试新事物，培养自己的创新能力和适应能力。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不断学习进步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合理安排时间，做到高效工作，快乐生活。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保持乐观积极的心态，勇于面对挑战和困难，不断提升自己的抗压能力。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注重饮食健康，坚持适量运动，保持良好的身体状态。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尝试从多个角度看待问题，培养自己的发散性思维。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多角度思考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708" b="12708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了解国内外时事新闻，关注社会热点话题，拓展自己的视野。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关注时事热点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广泛涉猎不同领域的知识，进行跨学科学习，提升自己的综合思维能力。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跨学科学习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拓展视野和思维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人际关系与沟通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以真诚的态度对待他人，尊重他人的感受和意见，是建立良好人际关系的基础。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真诚待人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倾听他人的想法和感受，理解他人的立场和需要，有助于增进彼此之间的了解和信任。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学会倾听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清晰、准确地表达自己的想法和感受，避免误解和冲突，有助于建立良好的沟通关系。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积极表达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建立良好人际关系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https://d.book118.com/758060065100006041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2024-09-20T11:00:33.378</cp:lastPrinted>
  <dcterms:created xsi:type="dcterms:W3CDTF">2024-09-20T03:00:33Z</dcterms:created>
  <dcterms:modified xsi:type="dcterms:W3CDTF">2024-09-20T03:00:35Z</dcterms:modified>
</cp:coreProperties>
</file>