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0747-70B6-4B7B-9CB3-80FC07FE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1DF69-0CEF-48D4-8577-EE1166280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E7DED-A819-4A9A-8260-02C53774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88A03-5221-46F0-96D0-6ADDECE1D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F57AF-E652-466B-89C3-B50459DFF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377F34-AE43-46E7-B5ED-CA2D8ABA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B4298-9CFD-4B20-A72C-80F7F687C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0B8E4-B108-41E2-BBC8-F552F770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2D5D1-BBD6-406F-B29D-2F9A8F51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C1014-BD1A-42C7-A357-744535031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0B246-7362-4717-A027-4DF17982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1071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大学生预防网恋被骗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网恋现象概述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网恋骗局的常见手法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大学生如何防范网恋骗局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遭遇网恋骗局的应对措施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大学生网恋安全教育的重要性与途径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网恋现象概述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网恋是指通过互联网平台相识、相知并建立恋爱关系的情感历程。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网恋的定义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虚拟性、匿名性、跨越地域限制、低龄化趋势等。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网恋的特点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网恋的定义与特点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随着互联网的普及，大学生网恋现象日益普遍，成为一种新型的恋爱方式。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随着社交媒体的兴起，大学生网恋呈现低龄化、快速化、跨越地域界限等特点。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大学生网恋的现状与趋势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大学生网恋趋势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大学生网恋现状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网恋之利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拓宽交友圈、丰富情感体验、促进自我认知等。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网恋之弊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虚拟与现实的差距、信息不对称、安全风险等。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网恋的利与弊分析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网恋骗局的常见手法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1" r="24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犯罪分子通过伪造虚假身份信息，以工作之名哄骗大学生与之交往，进而骗取财物。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犯罪分子通常会伪装成成功人士、高富帅或白富美等虚构身份，通过社交媒体、交友平台等途径与大学生结识，并利用大学生的好奇心和渴望成功的心理，诱导他们投资或转账。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虚假身份诈骗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犯罪分子利用大学生的情感弱点，通过情感操控、欺骗和诱导等手段，骗取财物。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犯罪分子通常会通过建立亲密关系、承诺未来等方式，让大学生陷入情感陷阱，进而利用他们的信任和依赖心理，骗取财物。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情感操控诈骗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以工作之名哄骗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犯罪分子以提供工作机会为诱饵，哄骗大学生支付各种费用，从而达到骗取财物的目的。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犯罪分子通常会谎称自己有特殊渠道或关系，可以为大学生提供高薪工作机会，并要求他们支付各种费用，如培训费、押金等。一旦大学生支付费用后，便无法联系到犯罪分子。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投资理财诈骗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犯罪分子以投资理财为名，哄骗大学生参与虚假投资项目，骗取他们的投资本金。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犯罪分子通常会向大学生宣传虚假的高回报投资项目，并承诺高额的收益回报。诱导他们将资金投入后，便消失不见或以各种理由拒绝退款。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大学生如何防范网恋骗局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https://d.book118.com/758061071137006037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2024-09-18T00:34:57.049</cp:lastPrinted>
  <dcterms:created xsi:type="dcterms:W3CDTF">2024-09-17T16:34:57Z</dcterms:created>
  <dcterms:modified xsi:type="dcterms:W3CDTF">2024-09-17T16:34:59Z</dcterms:modified>
</cp:coreProperties>
</file>