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9C2FB-624B-41B5-95F7-9F4501487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712A7-DE0C-4318-99E1-1D1AB9982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EFC6D-FC1D-44EE-9D42-4D8BEDF53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86A00-4DBF-428D-8B45-61EB04943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E5475F-191F-4CCE-8D7C-0BDF78918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C1A75-249F-45F4-8867-AA2B31807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53D02-FA78-43F4-BD97-2016723BB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06437-F540-43DE-867D-D95E874E5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91F02-CC63-4237-94A9-324BB1687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50E07-7D3F-4797-89A0-D4A1504D4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931AF-273A-4D1E-9A3C-7A8136073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1073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大学预防艾滋病课件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什么是艾滋病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大学校园中的艾滋病预防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艾滋病的社会影响和应对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什么是艾滋病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艾滋病是一种由人类免疫缺陷病毒（HIV）引起的传染病，主要攻击人体免疫系统，导致身体虚弱，容易感染各种疾病。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HIV通过破坏人体内的CD4+T淋巴细胞，使人体免疫系统失去正常功能，无法抵御各种病原体的侵害。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通过性行为，尤其是无保护的性行为，容易感染HIV。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输入感染HIV的血液或血液制品，共用注射器、针头等都可能感染HIV。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感染HIV的母亲可以通过胎盘、哺乳等方式将病毒传给胎儿或婴儿。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艾滋病早期症状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发热、头痛、咳嗽、乏力、淋巴结肿大等。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艾滋病晚期症状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体重减轻、慢性腹泻、持续发热、夜间盗汗、口腔念珠菌感染等。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感染HIV后，人体免疫系统逐渐崩溃，容易感染各种疾病，甚至危及生命。同时，艾滋病还会给家庭和社会带来巨大的经济和心理负担。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艾滋病的症状和危害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减少性伴侣数量，固定性伴侣，有助于降低感染艾滋病毒的风险。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802" b="7802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避免与多人发生性关系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避免使用毒品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吸毒会增加感染艾滋病毒的风险，应避免使用毒品。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大学校园中的艾滋病预防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https://d.book118.com/758061073137006037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2024-09-18T00:34:57.084</cp:lastPrinted>
  <dcterms:created xsi:type="dcterms:W3CDTF">2024-09-17T16:34:57Z</dcterms:created>
  <dcterms:modified xsi:type="dcterms:W3CDTF">2024-09-17T16:34:59Z</dcterms:modified>
</cp:coreProperties>
</file>