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EA85B-7E79-497B-B035-234C29CE8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57474-E0FD-48E4-9C3A-CD84BE56D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E5EE6-FE25-49F2-8BFF-65B4401D1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3B50D-7966-4C2F-B7E4-8087DF05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3E0E0-5937-4150-A338-4D9DB44B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FD950-11FE-4353-AD03-3BB972CDF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39EE6-406F-4848-AC44-EEDA3DE3D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DF7FD-0119-4992-9D17-B16E18FD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C86C4-BD52-4981-9DF7-80D7F302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2D0E9-9C6D-4BDE-9FC8-63ED9656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98DA7-F207-48DA-84C9-D665D7E1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3054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粉红丝带系列公益活动方案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活动目标与受众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活动执行计划与时间安排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活动预算与筹款方案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活动风险预测及应对措施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活动效果评估及持续改进方向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粉红丝带运动起源及发展历程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粉红丝带运动起源于1992年，当时美国一名女性乳腺癌患者将自己的经历分享给大众，并呼吁关注女性健康。她使用粉红丝带作为象征，表达对乳腺癌患者的支持和关注。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自1992年起，粉红丝带运动逐渐在全球范围内扩展，成为一项关注女性健康、宣传乳腺癌防治的公益活动。每年10月，世界各地都会举办各种形式的粉红丝带活动，包括公益演讲、健康讲座、义卖、募捐等。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055" b="605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乳腺癌已成为全球女性最常见的恶性肿瘤之一，每年有大量女性被诊断为乳腺癌。尽管医学界在乳腺癌诊断和治疗方面取得了显著进展，但乳腺癌仍然对女性健康构成严重威胁。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乳腺癌防治面临多方面的挑战，包括早期诊断困难、治疗费用高昂、患者心理压力大等。此外，不同地区和人群之间的乳腺癌发病率和死亡率也存在差异，需要有针对性的防治策略。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乳腺癌防治现状及挑战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提高认知度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通过公益活动，可以向公众普及乳腺癌相关知识，提高公众对乳腺癌的认知度。这有助于帮助女性更好地了解自身健康状况，及时发现并治疗乳腺癌。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消除歧视与偏见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公益活动有助于消除社会对乳腺癌患者的歧视和偏见，营造关爱和支持的氛围。这有助于减轻患者的心理压力，提高她们的生活质量。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推动政策改进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公益活动可以汇聚社会力量，推动政府和社会各界关注女性健康问题，促进相关政策的改进和完善。例如，推动乳腺癌筛查和治疗的医保政策改革，降低患者的经济负担。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公益活动对于提高公众认知的重要性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活动目标与受众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女性群体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青少年群体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家庭群体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目标群体定位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培养青少年正确的健康观念，从小养成关注身体健康的习惯。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倡导家庭关爱，让家庭成员共同关注女性健康，促进家庭和谐。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关注女性健康，提高女性对乳腺癌的认知和防范意识。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传播理念与价值观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强调健康的重要性，倡导积极的生活态度和健康的生活方式。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宣传乳腺癌的早期发现和早期治疗的重要性，提高治愈率。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倡导女性间的互助互爱，共同抗击乳腺癌，传递正能量。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健康第一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早发现、早治疗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互助互爱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通过线上宣传和线下活动相结合的方式，扩大活动影响力，提高公众参与度。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邀请具有影响力的明星担任活动代言人，借助明星效应吸引更多关注。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志愿者招募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招募热心公益的志愿者参与活动组织和宣传，增强公众对活动的认同感和参与度。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提升公众参与度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线上知识普及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利用微博、微信、抖音等社交媒体平台，发布活动信息、宣传视频和海报，吸引公众关注。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邀请知名主播或明星进行网络直播，介绍活动背景和意义，与网友互动，提高活动曝光度。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制作粉红丝带系列公益课程，通过在线教育平台向公众普及乳腺健康知识。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邀请医学专家进行乳腺健康讲座，为参与者提供专业知识普及和答疑解惑。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乳腺健康讲座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乳腺自检教学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现场教授乳腺自检方法，提供模拟练习和实际操作指导，帮助女性掌握自检技能。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设置粉红丝带主题互动体验区，如VR体验、乳腺健康知识问答等，增强参与者的体验感。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线下互动体验环节设计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与卫生健康部门、妇联等政府机构合作，获取政策支持和资源倾斜。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与医院、体检中心等医疗机构合作，提供乳腺健康检查、咨询服务等支持。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与相关企业合作，获取资金、物资等方面的支持，共同推动粉红丝带系列公益活动的开展。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合作单位资源整合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活动执行计划与时间安排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https://d.book118.com/758063054126006026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2024-09-04T08:13:29.476</cp:lastPrinted>
  <dcterms:created xsi:type="dcterms:W3CDTF">2024-09-04T00:13:29Z</dcterms:created>
  <dcterms:modified xsi:type="dcterms:W3CDTF">2024-09-04T00:13:31Z</dcterms:modified>
</cp:coreProperties>
</file>