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60ABDD-7CC8-402E-A1E6-B22048229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245C3F-8BBE-474B-AC34-1DC76D8D2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15C1B-627D-4043-9240-F940719526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0270FA-EB50-446B-8F30-DEBB8B4DE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50E6E8-266B-4488-8D5F-7A5696AC9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5ECC4A-2F6E-4C7B-99EE-01CB872CB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20B68B-C582-4E7A-AA69-2151A7A7E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D8B049-F599-462D-9C7D-A0C45DBB1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EC30EA-5DEF-49E4-90BF-7D3662BA9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483BC-954B-4E24-A1D3-729D2E35F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F26EAD-E0E6-48F9-B135-2106BE793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63056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如何掌握奥美流程管理的重要性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流程管理概述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奥美流程管理的重要性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奥美流程管理的实施步骤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奥美流程管理中的关键要素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奥美流程管理面临的挑战与对策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案例分析：成功实施奥美流程管理的企业实践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流程管理概述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流程管理的定义与意义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流程管理是一种以规范化的构造端到端的卓越业务流程为中心，以持续的提高组织业务绩效为目的的系统化方法。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通过流程管理，企业可以优化资源配置，提高工作效率，降低运营成本，增强市场竞争力。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奥美流程管理注重以客户为中心，强调跨部门协作和持续改进，追求简洁、高效、可复制的流程设计。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奥美流程管理能够帮助企业实现业务流程的标准化、规范化和优化，提高企业的运营效率和客户满意度。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奥美流程管理的特点与优势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战略层面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流程管理是企业战略执行的重要支撑，通过优化业务流程，确保企业战略目标的顺利实现。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运营层面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流程管理是企业日常运营的基础，通过规范化、标准化的流程设计，提高工作效率，降低运营成本。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创新层面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流程管理是企业创新发展的重要推动力量，通过持续改进和优化流程，激发企业创新活力，提升市场竞争力。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流程管理在企业管理中的地位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奥美流程管理的重要性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通过制定和执行标准化的工作流程，减少不必要的环节和浪费，提高工作效率。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明确各个部门和员工的职责，避免工作重复和推诿，使工作更加高效。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不断对工作流程进行优化和改进，消除瓶颈和障碍，提高工作效率。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4000" r="4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调整资源配置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根据市场需求和企业战略，灵活调整资源配置，确保资源的最佳利用。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合理分配资源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根据工作的重要性和紧急程度，合理分配人力、物力和财力资源，确保资源的有效利用。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资源共享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通过流程管理实现资源共享，避免资源浪费和重复投入，提高资源利用效率。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提高服务质量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通过流程管理提高服务质量，满足客户需求，提升客户满意度。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加强客户沟通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建立有效的客户沟通机制，及时了解客户需求和反馈，不断改进和优化服务流程。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快速响应市场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通过流程管理实现快速响应市场变化和客户需求，提高客户满意度和忠诚度。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提升客户满意度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提升运营效率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通过流程管理提高运营效率，降低成本，增强企业盈利能力。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加强风险管理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通过流程管理加强风险管理，降低企业经营风险，确保企业稳健发展。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通过流程管理推动企业创新发展，不断推出新产品和服务，增强企业市场竞争力。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增强企业竞争力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奥美流程管理的实施步骤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明确流程优化的目标，如提高效率、降低成本、优化资源利用等。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确定流程目标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根据目标制定相应的原则，如简化流程、标准化操作、强化监管等。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制定原则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对现有流程进行全面分析，找出瓶颈和问题所在。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流程分析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针对分析结果，设计优化流程的方案，包括再造、调整、优化等方面。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设计优化方案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根据优化方案，制定详细的实施计划，包括时间表、资源计划、风险应对措施等。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制定详细计划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明确责任主体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指定流程管理的责任部门和责任人，确保流程管理的有效实施。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建立协作机制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建立跨部门的协作机制，确保各部门在流程管理中的协同配合。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制定任务清单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将流程管理任务细化成具体的任务清单，明确每项任务的负责人和完成时间。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落实责任分工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https://d.book118.com/758063056126006026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2024-09-04T08:13:29.536</cp:lastPrinted>
  <dcterms:created xsi:type="dcterms:W3CDTF">2024-09-04T00:13:29Z</dcterms:created>
  <dcterms:modified xsi:type="dcterms:W3CDTF">2024-09-04T00:13:31Z</dcterms:modified>
</cp:coreProperties>
</file>