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83C9B-B241-4F78-9538-ED6FE312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2023-9153-4365-82B9-7200AADB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622F2-B0C1-42C1-850F-C20CA936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DEDBC-4815-4121-BC50-F466A4EA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B9339-C486-407B-82B4-C5711A17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2B513-0C7E-4688-9F6F-BE77FFB6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DA5C7-4D93-48A6-8DD8-4EBEA52C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E310F-8BA8-4AF8-997B-D197A7E08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B8769-5BAB-4DA5-B4D9-1789FF523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9E814-B145-4D9E-968C-29C53D7B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1A742-FA7B-4744-9571-B4CC5041A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311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从业育婴师的礼仪修养与培训方法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礼仪修养概述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与婴幼儿相处礼仪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礼仪修养概述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礼仪是社会生活中，由于风俗习惯而形成的人们共同遵守的品行、程序、方式、容貌、风度等行为规则和形式。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礼仪是一个人思想道德水平、文化修养、交际能力的外在表现，对一个社会来说，礼仪是一个国家社会文明程度、道德风尚和生活习惯的反映。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修养是指一个人的品质、道德、气质以及对生命、对生活的感悟等，是一个人经过锻炼和培养达到的内化水平。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修养内涵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通过自我学习、实践锻炼、环境熏陶等方式不断提升个人修养。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修养内涵与提升途径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育婴师是专门从事0-3岁婴儿照料、护理和教育的人员，需要具备专业的知识和技能，同时承担照顾和教育孩子的责任。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育婴师需要具备良好的仪表仪态，文明礼貌的用语，优雅得体的举止等，以传递出对婴幼儿的关爱和尊重，赢得孩子和家长的信任和尊重。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育婴师职业特点与礼仪要求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着装整洁大方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育婴师应始终保持衣物干净整洁，无污渍和破损。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选择温和、柔和的颜色搭配，避免过于鲜艳或刺眼的色彩。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适宜性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根据不同场合选择合适的服装，如在家庭环境中可以选择舒适、休闲的服装，而在正式场合则应选择更加得体的服装。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保持身体挺直，双脚并拢或略微分开，双手自然下垂或交叠放在身前。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83" b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行走姿态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坐时保持身体挺直，双脚并拢或交叠放在椅子下方，双手轻放在大腿上。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行走时保持步伐稳健，双臂自然摆动，避免奔跑或急促行走。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仪态端庄优雅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使用文明、礼貌的语言与婴幼儿家庭交流，注意措辞和语气。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保持亲切、友善的态度，对婴幼儿和家庭成员给予关心和关注。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态度亲切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遵守职业道德和行业规范，不参与任何不良行为或违法活动。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言行举止得体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与婴幼儿相处礼仪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以亲切、和蔼的微笑面对婴幼儿，传递友好与善意。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通过轻柔的抚摸和拥抱，给予婴幼儿安全感，建立信任基础。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温柔抚摸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92" b="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对婴幼儿的呼唤和需求给予及时、积极的回应，让他们感受到被关注和重视。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亲切关爱，建立信任关系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根据婴幼儿的性格和兴趣，采用合适的方法和技巧进行引导和教育。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细心观察并了解每个婴幼儿的个性特点，尊重他们的独特性。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鼓励婴幼儿尝试新事物，培养他们的探索精神和自主学习能力。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尊重个性，引导正向发展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https://d.book118.com/758063116034006023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2024-08-29T16:19:28.503</cp:lastPrinted>
  <dcterms:created xsi:type="dcterms:W3CDTF">2024-08-29T08:19:28Z</dcterms:created>
  <dcterms:modified xsi:type="dcterms:W3CDTF">2024-08-29T08:19:30Z</dcterms:modified>
</cp:coreProperties>
</file>