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1D8EA8-63D5-4183-B553-4C0D942064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8DEBB7-5CA4-4AD9-866C-D8E285DC7B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0E23B2-526B-4B9B-BB60-45EF553B0B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4664D0-5384-4E22-9113-69FCAB571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63F1398-0686-43F9-BBF8-CFFE3544F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24EB6F-17BA-45EA-B0DC-7AEECCE0E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A3DE16-87E2-4623-A4FF-27B5FEDDFA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176DD0-D379-4EA5-918A-E93D25A722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EF4A88-5332-4F8D-ABD9-1DCE2CA89E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B1AADF-D230-4BDC-ACFF-6C8C1FE2A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073FF5-ED99-44ED-BB6E-0A354F8941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06404204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夏季幼儿护理知识\n## 1.夏季幼儿护理的重要性及基本原则\n### 1.1夏季幼儿护理对宝宝健康的影响\n### 1.2夏季幼儿护理的基本原则和方法\n### 1.3夏季幼儿护理的注意事项\n## 2.夏季幼儿皮肤护理\n### 2.1夏季幼儿皮肤护理的重要性\n### 2.2夏季幼儿皮肤护理的方法和技巧\n### 2.3夏季幼儿皮肤护理的注意事项\n## 3.夏季幼儿防晒护理\n### 3.1夏季幼儿防晒的重要性\n### 3.2夏季幼儿防晒的方法和技巧\n### 3.3夏季幼儿防晒的注意事项\n## 4.夏季幼儿防蚊虫叮咬护理\n### 4.1夏季幼儿防蚊虫叮咬的重要性\n### 4.2夏季幼儿防蚊虫叮咬的方法和技巧\n### 4.3夏季幼儿防蚊虫叮咬的注意事项\n## 5.夏季幼儿饮食护理\n### 5.1夏季幼儿饮食护理的重要性\n### 5.2夏季幼儿饮食护理的方法和技巧\n### 5.3夏季幼儿饮食护理的注意事项\n## 6.夏季幼儿生活作息护理\n### 6.1夏季幼儿生活作息护理的重要性\n### 6.2夏季幼儿生活作息护理的方法和技巧\n### 6.3夏季幼儿生活作息护理的注意事项\n## 7.夏季幼儿户外运动护理\n### 7.1夏季幼儿户外运动护理的重要性\n### 7.2夏季幼儿户外运动护理的方法和技巧\n### 7.3夏季幼儿户外运动护理的注意事项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夏季幼儿护理知识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夏季幼儿护理的重要性及基本原则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夏季幼儿护理对宝宝健康的影响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78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7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保持宝宝体温稳定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夏季高温容易导致宝宝体温升高，护理得当可以避免中暑和热惊厥等问题。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适当的降温措施可以帮助宝宝保持正常的体温，保证身体各器官的正常运作。</a:t>
                </a:r>
                <a:endParaRPr/>
              </a:p>
            </p:txBody>
          </p:sp>
          <p:pic>
            <p:nvPicPr>
              <p:cNvPr id="2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83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8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促进宝宝生长发育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夏季是宝宝生长发育的黄金时期，良好的护理可以促进宝宝的生长发育。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营养均衡的饮食和适当的运动可以帮助宝宝骨骼、肌肉和神经系统的发育。</a:t>
                </a:r>
                <a:endParaRPr/>
              </a:p>
            </p:txBody>
          </p:sp>
          <p:pic>
            <p:nvPicPr>
              <p:cNvPr id="2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88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8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提高宝宝免疫力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夏季容易引发各种疾病，良好的护理可以提高宝宝的免疫力，减少生病的几率。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充足的睡眠和适当的锻炼可以提高宝宝的免疫力，增强抵抗疾病的能力。</a:t>
                </a:r>
                <a:endParaRPr/>
              </a:p>
            </p:txBody>
          </p:sp>
          <p:pic>
            <p:nvPicPr>
              <p:cNvPr id="2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301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302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30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保持宝宝生活环境整洁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0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定期清洁宝宝的生活环境，保持空气流通，避免细菌和病毒的滋生。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保持宝宝用品的清洁，定期消毒，减少细菌和病毒的传播。</a:t>
                </a:r>
                <a:endParaRPr/>
              </a:p>
            </p:txBody>
          </p:sp>
          <p:sp>
            <p:nvSpPr>
              <p:cNvPr id="305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06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30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合理搭配宝宝的饮食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0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保证宝宝营养均衡的饮食，适量摄入蛋白质、脂肪和碳水化合物。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多给宝宝吃水果和蔬菜，补充维生素和矿物质，增强宝宝的抵抗力。</a:t>
                </a:r>
                <a:endParaRPr/>
              </a:p>
            </p:txBody>
          </p:sp>
          <p:sp>
            <p:nvSpPr>
              <p:cNvPr id="309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10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31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确保宝宝充足的休息和锻炼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1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保证宝宝每天充足的睡眠，养成良好的作息习惯。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适当的户外运动可以帮助宝宝锻炼身体，增强体质。</a:t>
                </a:r>
                <a:endParaRPr/>
              </a:p>
            </p:txBody>
          </p:sp>
          <p:sp>
            <p:nvSpPr>
              <p:cNvPr id="313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1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夏季幼儿护理的基本原则和方法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1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317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318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31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避免让宝宝长时间待在高温环境中</a:t>
                </a:r>
                <a:endParaRPr/>
              </a:p>
            </p:txBody>
          </p:sp>
          <p:sp>
            <p:nvSpPr>
              <p:cNvPr id="32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高温容易导致宝宝中暑和热惊厥，要尽量避免让宝宝在高温下长时间活动。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室内要保持通风和凉爽，可以使用空调和风扇降低室内温度。</a:t>
                </a:r>
                <a:endParaRPr/>
              </a:p>
            </p:txBody>
          </p:sp>
        </p:grpSp>
        <p:grpSp>
          <p:nvGrpSpPr>
            <p:cNvPr id="321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32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注意宝宝皮肤的清洁和保湿</a:t>
                </a:r>
                <a:endParaRPr/>
              </a:p>
            </p:txBody>
          </p:sp>
          <p:sp>
            <p:nvSpPr>
              <p:cNvPr id="32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夏季宝宝容易出汗，要注意皮肤清洁，避免汗渍和痱子的产生。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给宝宝使用温和的护肤品，保持皮肤水润，避免皮肤干燥和过敏。</a:t>
                </a:r>
                <a:endParaRPr/>
              </a:p>
            </p:txBody>
          </p:sp>
        </p:grpSp>
        <p:grpSp>
          <p:nvGrpSpPr>
            <p:cNvPr id="324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2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避免让宝宝接触有毒有害物质</a:t>
                </a:r>
                <a:endParaRPr/>
              </a:p>
            </p:txBody>
          </p:sp>
          <p:sp>
            <p:nvSpPr>
              <p:cNvPr id="326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夏季蚊虫较多，要注意宝宝远离蚊虫，避免蚊虫叮咬导致的疾病。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家中尽量避免摆放有毒有害物质，如杀虫剂、清洁剂等，防止宝宝误食。</a:t>
                </a:r>
                <a:endParaRPr/>
              </a:p>
            </p:txBody>
          </p:sp>
        </p:grpSp>
      </p:grpSp>
      <p:sp>
        <p:nvSpPr>
          <p:cNvPr id="3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夏季幼儿护理的注意事项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29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夏季幼儿皮肤护理</a:t>
            </a:r>
            <a:endParaRPr/>
          </a:p>
        </p:txBody>
      </p:sp>
      <p:sp>
        <p:nvSpPr>
          <p:cNvPr id="330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32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333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33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预防皮肤感染和过敏</a:t>
                </a:r>
                <a:endParaRPr/>
              </a:p>
            </p:txBody>
          </p:sp>
          <p:sp>
            <p:nvSpPr>
              <p:cNvPr id="33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夏季高温和湿度容易导致皮肤感染和过敏，良好的皮肤护理可以预防这些问题。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保持皮肤清洁和干燥，避免细菌和病毒的滋生，减少皮肤感染的几率。</a:t>
                </a:r>
                <a:endParaRPr/>
              </a:p>
            </p:txBody>
          </p:sp>
        </p:grpSp>
        <p:grpSp>
          <p:nvGrpSpPr>
            <p:cNvPr id="336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3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保护宝宝皮肤免受阳光伤害</a:t>
                </a:r>
                <a:endParaRPr/>
              </a:p>
            </p:txBody>
          </p:sp>
          <p:sp>
            <p:nvSpPr>
              <p:cNvPr id="33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夏季阳光强烈，要注意宝宝皮肤防晒，避免紫外线对皮肤的伤害。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适当的防晒措施可以帮助宝宝皮肤免受阳光伤害，预防晒伤和晒斑的产生。</a:t>
                </a:r>
                <a:endParaRPr/>
              </a:p>
            </p:txBody>
          </p:sp>
        </p:grpSp>
        <p:grpSp>
          <p:nvGrpSpPr>
            <p:cNvPr id="339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4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促进宝宝皮肤健康发育</a:t>
                </a:r>
                <a:endParaRPr/>
              </a:p>
            </p:txBody>
          </p:sp>
          <p:sp>
            <p:nvSpPr>
              <p:cNvPr id="34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良好的皮肤护理可以促进宝宝皮肤的健康发育，保持皮肤水润和光滑。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营养均衡的饮食和适当的运动可以帮助宝宝皮肤保持健康状态。</a:t>
                </a:r>
                <a:endParaRPr/>
              </a:p>
            </p:txBody>
          </p:sp>
        </p:grpSp>
      </p:grpSp>
      <p:pic>
        <p:nvPicPr>
          <p:cNvPr id="342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夏季幼儿皮肤护理的重要性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44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45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46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48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349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350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35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清洁宝宝皮肤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5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使用温和的婴儿沐浴露和洗发水，避免使用成人护肤品。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每天给宝宝洗澡，保持皮肤清洁，避免汗渍和痱子的产生。</a:t>
                </a:r>
                <a:endParaRPr/>
              </a:p>
            </p:txBody>
          </p:sp>
          <p:sp>
            <p:nvSpPr>
              <p:cNvPr id="353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54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35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保湿宝宝皮肤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5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使用温和的婴儿护肤品，保持宝宝皮肤水润。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可以使用润肤露、乳液等保湿产品，根据宝宝皮肤状况选择合适的产品。</a:t>
                </a:r>
                <a:endParaRPr/>
              </a:p>
            </p:txBody>
          </p:sp>
          <p:sp>
            <p:nvSpPr>
              <p:cNvPr id="357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58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35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防晒宝宝皮肤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6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尽量避免让宝宝在阳光强烈的时间段外出，如中午时分。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给宝宝使用儿童专用的防晒霜，选择SPF值适中的产品。</a:t>
                </a:r>
                <a:endParaRPr/>
              </a:p>
            </p:txBody>
          </p:sp>
          <p:sp>
            <p:nvSpPr>
              <p:cNvPr id="361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夏季幼儿皮肤护理的方法和技巧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6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6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36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36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避免使用刺激性强的护肤品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婴幼儿皮肤敏感，要避免使用刺激性强的护肤品，如香皂、成人护肤品等。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选择温和、无刺激的婴儿护肤品，避免对宝宝皮肤造成伤害。</a:t>
                </a:r>
                <a:endParaRPr/>
              </a:p>
            </p:txBody>
          </p:sp>
          <p:pic>
            <p:nvPicPr>
              <p:cNvPr id="3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7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37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注意宝宝皮肤过敏反应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夏季宝宝容易过敏，要注意观察宝宝皮肤状况，如出现红肿、瘙痒等症状要及时就医。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避免让宝宝接触过敏原，如花粉、海鲜等，防止过敏反应的发生。</a:t>
                </a:r>
                <a:endParaRPr/>
              </a:p>
            </p:txBody>
          </p:sp>
          <p:pic>
            <p:nvPicPr>
              <p:cNvPr id="37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7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37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保持宝宝皮肤干燥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夏季宝宝容易出汗，要注意保持宝宝皮肤干燥，避免汗渍和痱子的产生。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可以使用吸汗巾、湿巾等擦拭宝宝汗水，保持皮肤干爽。</a:t>
                </a:r>
                <a:endParaRPr/>
              </a:p>
            </p:txBody>
          </p:sp>
          <p:pic>
            <p:nvPicPr>
              <p:cNvPr id="37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3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夏季幼儿皮肤护理的注意事项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夏季幼儿防晒护理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夏季阳光强烈，防晒可以减少宝宝晒伤和晒斑的产生，保持皮肤健康。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晒伤和晒斑会影响宝宝皮肤的美观，防晒可以避免这些问题。</a:t>
                </a:r>
                <a:endParaRPr/>
              </a:p>
            </p:txBody>
          </p:sp>
          <p:sp>
            <p:nvSpPr>
              <p:cNvPr id="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防止晒伤和晒斑</a:t>
                </a:r>
                <a:endParaRPr/>
              </a:p>
            </p:txBody>
          </p:sp>
        </p:grpSp>
        <p:grpSp>
          <p:nvGrpSpPr>
            <p:cNvPr id="1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长期紫外线照射容易导致皮肤癌，防晒可以降低宝宝患皮肤癌的风险。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适量的防晒措施可以帮助宝宝预防皮肤癌，保持皮肤健康。</a:t>
                </a:r>
                <a:endParaRPr/>
              </a:p>
            </p:txBody>
          </p:sp>
          <p:sp>
            <p:nvSpPr>
              <p:cNvPr id="1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预防皮肤癌</a:t>
                </a:r>
                <a:endParaRPr/>
              </a:p>
            </p:txBody>
          </p:sp>
        </p:grpSp>
        <p:grpSp>
          <p:nvGrpSpPr>
            <p:cNvPr id="1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夏季阳光强烈，要注意宝宝眼睛防晒，避免紫外线对眼睛的伤害。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适当的防晒措施可以帮助宝宝眼睛免受阳光伤害，预防眼睛疾病的发生。</a:t>
                </a:r>
                <a:endParaRPr/>
              </a:p>
            </p:txBody>
          </p:sp>
          <p:sp>
            <p:nvSpPr>
              <p:cNvPr id="2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保护宝宝眼睛</a:t>
                </a:r>
                <a:endParaRPr/>
              </a:p>
            </p:txBody>
          </p:sp>
        </p:grpSp>
      </p:grpSp>
      <p:pic>
        <p:nvPicPr>
          <p:cNvPr id="2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夏季幼儿防晒的重要性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9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30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31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避开阳光强烈时间段</a:t>
                </a:r>
                <a:endParaRPr/>
              </a:p>
            </p:txBody>
          </p:sp>
          <p:sp>
            <p:nvSpPr>
              <p:cNvPr id="33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尽量避免让宝宝在阳光强烈的时间段外出，如中午时分。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选择早晨和傍晚阳光较弱的时段带宝宝外出，减少紫外线照射。</a:t>
                </a:r>
                <a:endParaRPr/>
              </a:p>
            </p:txBody>
          </p:sp>
        </p:grpSp>
        <p:grpSp>
          <p:nvGrpSpPr>
            <p:cNvPr id="34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35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使用儿童专用防晒霜</a:t>
                </a:r>
                <a:endParaRPr/>
              </a:p>
            </p:txBody>
          </p:sp>
          <p:sp>
            <p:nvSpPr>
              <p:cNvPr id="37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给宝宝使用儿童专用的防晒霜，选择SPF值适中的产品。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防晒霜要在外出前30分钟涂抹，涂抹均匀，避免遗漏。</a:t>
                </a:r>
                <a:endParaRPr/>
              </a:p>
            </p:txBody>
          </p:sp>
        </p:grpSp>
        <p:grpSp>
          <p:nvGrpSpPr>
            <p:cNvPr id="38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39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穿着适当的衣物</a:t>
                </a:r>
                <a:endParaRPr/>
              </a:p>
            </p:txBody>
          </p:sp>
          <p:sp>
            <p:nvSpPr>
              <p:cNvPr id="4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选择长袖、长裤和宽边帽等防晒衣物，避免宝宝皮肤直接暴露在阳光下。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穿着浅色衣物可以反射紫外线，减少紫外线对宝宝皮肤的伤害。</a:t>
                </a:r>
                <a:endParaRPr/>
              </a:p>
            </p:txBody>
          </p:sp>
        </p:grpSp>
      </p:grpSp>
      <p:sp>
        <p:nvSpPr>
          <p:cNvPr id="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夏季幼儿防晒的方法和技巧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4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45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46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选择合适的防晒霜</a:t>
                </a:r>
                <a:endParaRPr/>
              </a:p>
            </p:txBody>
          </p:sp>
          <p:sp>
            <p:nvSpPr>
              <p:cNvPr id="47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要选择儿童专用、SPF值适中的防晒霜，避免使用成人防晒霜。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要注意防晒霜的保质期，过期的防晒霜不能使用，以免对宝宝皮肤造成伤害。</a:t>
                </a:r>
                <a:endParaRPr/>
              </a:p>
            </p:txBody>
          </p:sp>
        </p:grpSp>
        <p:grpSp>
          <p:nvGrpSpPr>
            <p:cNvPr id="48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4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避免让宝宝在阳光下暴晒</a:t>
                </a:r>
                <a:endParaRPr/>
              </a:p>
            </p:txBody>
          </p:sp>
          <p:sp>
            <p:nvSpPr>
              <p:cNvPr id="5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夏季阳光强烈，要尽量避免让宝宝在阳光下暴晒，如长时间在户外活动。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可以选择在树荫下或遮阳棚下活动，减少紫外线照射。</a:t>
                </a:r>
                <a:endParaRPr/>
              </a:p>
            </p:txBody>
          </p:sp>
        </p:grpSp>
        <p:grpSp>
          <p:nvGrpSpPr>
            <p:cNvPr id="51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5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定期检查宝宝皮肤</a:t>
                </a:r>
                <a:endParaRPr/>
              </a:p>
            </p:txBody>
          </p:sp>
          <p:sp>
            <p:nvSpPr>
              <p:cNvPr id="5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要定期检查宝宝皮肤，如出现晒伤、晒斑等症状要及时就医。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可以根据宝宝皮肤状况调整防晒措施，保持皮肤健康。</a:t>
                </a:r>
                <a:endParaRPr/>
              </a:p>
            </p:txBody>
          </p:sp>
        </p:grpSp>
      </p:grpSp>
      <p:pic>
        <p:nvPicPr>
          <p:cNvPr id="54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夏季幼儿防晒的注意事项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56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57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58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0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夏季幼儿防蚊虫叮咬护理</a:t>
            </a:r>
            <a:endParaRPr/>
          </a:p>
        </p:txBody>
      </p:sp>
      <p:sp>
        <p:nvSpPr>
          <p:cNvPr id="61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04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64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65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6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预防疾病传播</a:t>
                </a:r>
                <a:endParaRPr/>
              </a:p>
            </p:txBody>
          </p:sp>
          <p:sp>
            <p:nvSpPr>
              <p:cNvPr id="6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夏季蚊虫较多，防蚊虫叮咬可以预防疾病传播，如登革热、疟疾等。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良好的防蚊虫措施可以减少宝宝患病的风险，保持宝宝健康。</a:t>
                </a:r>
                <a:endParaRPr/>
              </a:p>
            </p:txBody>
          </p:sp>
        </p:grpSp>
        <p:grpSp>
          <p:nvGrpSpPr>
            <p:cNvPr id="68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6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保护宝宝皮肤</a:t>
                </a:r>
                <a:endParaRPr/>
              </a:p>
            </p:txBody>
          </p:sp>
          <p:sp>
            <p:nvSpPr>
              <p:cNvPr id="7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防蚊虫叮咬可以减少宝宝皮肤被蚊虫叮咬后的红肿、瘙痒等症状。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保持宝宝皮肤健康，避免因蚊虫叮咬导致的皮肤感染。</a:t>
                </a:r>
                <a:endParaRPr/>
              </a:p>
            </p:txBody>
          </p:sp>
        </p:grpSp>
        <p:grpSp>
          <p:nvGrpSpPr>
            <p:cNvPr id="71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7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防止宝宝睡眠受到影响</a:t>
                </a:r>
                <a:endParaRPr/>
              </a:p>
            </p:txBody>
          </p:sp>
          <p:sp>
            <p:nvSpPr>
              <p:cNvPr id="7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防蚊虫叮咬可以减少宝宝因蚊虫叮咬导致的睡眠不安、哭闹等问题。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保证宝宝良好的睡眠质量，有利于宝宝生长发育。</a:t>
                </a:r>
                <a:endParaRPr/>
              </a:p>
            </p:txBody>
          </p:sp>
        </p:grpSp>
      </p:grpSp>
      <p:sp>
        <p:nvSpPr>
          <p:cNvPr id="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夏季幼儿防蚊虫叮咬的重要性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https://d.book118.com/758064042042006037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夏季幼儿护理知识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2024-09-17T00:54:18.984</cp:lastPrinted>
  <dcterms:created xsi:type="dcterms:W3CDTF">2024-09-16T16:54:19Z</dcterms:created>
  <dcterms:modified xsi:type="dcterms:W3CDTF">2024-09-16T16:54:20Z</dcterms:modified>
</cp:coreProperties>
</file>