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57E3B-8A12-464C-B356-73C2EED0A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8CFDD-05DA-4EAF-BEC7-8596CAF2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7A6C8-8955-4846-A37F-844FEA41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2F4E0-B91A-4B52-94E3-FC61E2190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65DF3-5B40-4EEE-ACDB-E8FFC3E2D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C95CD-1C4A-4EB4-8515-EA458088B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A6B64-DFE9-470D-9FE2-69CF6241B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083E0-EC6E-44B5-B007-09919C85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1479B-9180-49D9-95AB-FB95A91F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ED1E8-C7C4-4B0F-B127-86CC5A23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9FF5B-F04C-47DD-8AB3-6ABB4F2F8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4104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班组建设在企业员工福利与关爱中的作用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班组建设基本概念与目标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员工福利与关爱政策梳理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班组建设在福利与关爱中作用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挑战与对策：持续改进路径探讨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班组建设基本概念与目标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班组建设对于提高员工工作效率、促进团队协作、增强企业凝聚力具有重要意义。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良好的班组氛围有助于员工个人成长和职业发展。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682" r="196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998" r="699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班组是企业中的基层单位，是员工工作、学习和生活的重要场所。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441" b="304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创建和谐、积极、高效的班组氛围，提升员工满意度和归属感。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以人为本，关注员工需求；公平公正，建立良好沟通机制；注重实效，持续改进提升。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关键环节与步骤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关键环节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明确班组建设目标、制定实施计划、落实具体措施、评估效果并持续改进。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了解员工需求，确定建设重点；制定详细计划，明确责任分工；组织实施，确保措施落地；定期检查评估，及时调整改进方案。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员工福利与关爱政策梳理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包括员工健康关怀、心理关怀、家庭关怀等。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基础福利政策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包括五险一金、带薪休假、节日福利等。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专项福利政策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如住房补贴、交通补贴、通讯补贴等。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现有政策分析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通过问卷调查、访谈等方式了解员工对福利与关爱的需求。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员工需求收集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差距分析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对收集到的需求进行整理、分析，确定员工最关心、最迫切的需求。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将员工需求与现有政策进行对比，找出差距和不足。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需求调查与评估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政策优化建议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完善基础福利政策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根据法律法规和企业实际情况，完善五险一金、带薪休假等基础福利政策。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增加专项福利政策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针对员工需求，增加住房补贴、交通补贴、通讯补贴等专项福利政策。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强化关爱措施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加强员工健康关怀、心理关怀、家庭关怀等方面的措施，提高员工归属感和满意度。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建立动态调整机制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根据企业发展和员工需求变化，建立福利与关爱政策的动态调整机制，确保政策始终符合员工需求和企业发展要求。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班组建设在福利与关爱中作用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29" r="2482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通过班组建设，企业可以更好地了解员工的需求和期望，从而制定出更符合员工心意的福利政策，提高员工的满意度。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班组建设有助于营造一个温馨、和谐的工作氛围，让员工感受到企业的关爱和重视，从而增强员工的归属感。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班组内的互动和交流可以加深员工之间的感情，使员工更加愿意为企业付出努力，提高员工的工作积极性和效率。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提升员工满意度和归属感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班组建设有助于培养员工的团队精神和集体荣誉感，使员工更加珍视团队荣誉，为团队的成功而共同努力。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班组建设可以强化员工之间的团队合作意识，促进团队成员之间的相互信任和支持，从而形成强大的团队凝聚力。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通过班组活动，员工可以更好地了解彼此的优点和特长，实现优势互补，提高团队的整体战斗力。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促进团队凝聚力形成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班组是企业文化的基层单位，通过班组建设可以将企业的价值观和理念更好地传递给员工，推动企业文化的落地生根。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良好的班组氛围可以为企业文化的传播提供有力的支持，促进企业文化在员工中的广泛传播和深入人心。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班组建设可以通过各种形式的活动和宣传，让员工更加深入地了解企业的文化内涵和特点，从而增强员工对企业文化的认同感。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推动企业文化落地生根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典型案例分析与实践经验分享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https://d.book118.com/758064104017006040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2024-09-18T07:14:00.813</cp:lastPrinted>
  <dcterms:created xsi:type="dcterms:W3CDTF">2024-09-17T23:14:00Z</dcterms:created>
  <dcterms:modified xsi:type="dcterms:W3CDTF">2024-09-17T23:14:03Z</dcterms:modified>
</cp:coreProperties>
</file>