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7B849-29FB-4F5B-9732-43E0D5992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DC21F-1030-4DB1-B2B2-02B0B8C53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964C9-B1E3-4C71-83E0-D76DDA17B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BDE94-4625-462E-8347-A44AAED2A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415DCD-94B9-4EA4-8A53-0CE718824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BBADCB-BD4D-412D-B735-8F32E3DEB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A09D5F-6498-43AD-87A0-79E58F1E9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A1F2A-A010-4360-A258-663F0C29C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DB43A-B890-43AC-883C-6BCC44DDD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50E9A-D28E-468C-A19B-B22270E6D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B9CE1-5936-458A-BF44-A7ED74E4F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65116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血液透析病人血压管理护理课件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血液透析与血压管理概述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血液透析病人血压管理护理策略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血液透析病人血压管理护理实践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血液透析病人血压管理护理案例分享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血液透析与血压管理概述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血液透析的基本概念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血液透析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是一种通过人工肾脏替代自然肾脏功能的医疗技术，用于清除血液中的废物和多余水分。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利用半透膜原理，使血液中的有害物质通过扩散和对流作用转移到透析液中，从而达到净化血液的目的。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主要用于治疗慢性肾功能不全、急性肾衰竭等疾病。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血压管理是指通过一系列措施，如饮食调整、药物治疗、运动等，将血压控制在正常范围内。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高血压是血液透析病人常见的并发症，可导致心血管疾病、脑血管疾病等严重后果，影响病人的生命质量和生存期。因此，对血液透析病人进行有效的血压管理至关重要。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血液透析过程中，病人的血压可能发生波动，如低血压、高血压等。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83" r="20083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高血压：可能导致病人出现头痛、胸闷、心悸等症状，增加心血管疾病的风险。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低血压：可能导致病人出现头晕、乏力、心慌等症状，影响透析效果和病人的生活质量。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因此，对血液透析病人进行血压管理，可以预防和减少相关并发症的发生，提高病人的治疗效果和生活质量。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血液透析与血压管理的关联性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血液透析病人血压管理护理策略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限制钠盐摄入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控制液体摄入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适量摄入蛋白质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5" r="13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237" r="823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752" r="14752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8863" r="886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减少食物中的钠盐含量，降低水潴留和血压升高风险。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指导病人限制每日液体摄入量，以减轻心脏负担，降低血压。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多食用富含膳食纤维的食物，促进肠道蠕动，降低胆固醇和血压。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保证病人获得足够的蛋白质，同时避免摄入过多。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根据病人身体状况制定个性化的运动计划，包括有氧运动、力量训练等。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在运动过程中密切监测病人的血压、心率等指标，及时调整运动强度。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鼓励病人长期坚持运动，提高身体代谢水平，降低血压。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确保运动环境安全，避免运动过程中发生意外伤害。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制定运动计划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监测运动反应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鼓励长期坚持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注意运动安全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65" r="226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及时发现并处理病人的焦虑、抑郁等不良情绪。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关注病人情绪变化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给予病人心理支持和鼓励，帮助其树立战胜疾病的信心。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向病人及家属宣传高血压相关知识，提高其对疾病的认知水平。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开展心理健康教育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组织病友交流活动，分享治疗经验和心得，提高治疗依从性。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促进病友交流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https://d.book118.com/758065116032006025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2024-09-01T18:34:24.813</cp:lastPrinted>
  <dcterms:created xsi:type="dcterms:W3CDTF">2024-09-01T10:34:24Z</dcterms:created>
  <dcterms:modified xsi:type="dcterms:W3CDTF">2024-09-01T10:34:26Z</dcterms:modified>
</cp:coreProperties>
</file>