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08826-F06D-49EC-B097-1547E12E9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56CF7-6530-4BAB-8261-88AC79F4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7B00B-0D3C-4B15-9AED-B78D7DCE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6C221-1937-4764-84A8-CE1CE9D85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F2462-A9F1-4FC4-AAF6-0360074B0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B0F69-236D-4A03-8424-B4AD7689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04AA4-A9A1-4CB3-83A3-2C92B19D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98310-8A2D-4B9F-BD2B-EA66CA067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359EF-B4C8-46D2-AD13-82F68D85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7952-0D50-4900-AD87-202DB287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DB3E7-D653-41F7-970D-2679C25E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5120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机器人辅助学习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机器人辅助学习的技术基础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机器人辅助学习的应用场景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机器人辅助学习的优势与挑战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机器人辅助学习的实践案例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机器人辅助学习是指利用机器人技术来支持、增强和优化学习过程的方法和实践。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机器人辅助学习涉及机器人技术、人工智能、机器学习等多个领域，旨在通过机器人的感知、认知和行为能力，为学习者提供更加个性化、高效和有趣的学习体验。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75" r="18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机器人辅助学习的概念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04" b="255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338" b="16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03" b="257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机器人辅助学习的意义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提高学习效果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机器人辅助学习可以根据学习者的需求和特点，提供定制化的学习资源和教学方法，从而提高学习效果和成绩。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增强学习动力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机器人辅助学习通过引入游戏化元素和互动环节，激发学习者的学习兴趣和动力，使学习变得更加有趣和吸引人。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机器人辅助学习可以突破地域和时间限制，为偏远地区和特殊群体提供平等接受教育的机会，促进教育公平。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机器人辅助学习将促进学习者之间的协作和交流，通过机器人搭建的学习平台，学习者可以方便地分享知识、经验和观点。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随着大数据和人工智能技术的发展，机器人辅助学习将更加精准地了解每个学习者的特点和需求，提供个性化的学习方案和资源。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机器人辅助学习将利用机器学习和自然语言处理等技术，对学习者的学习过程和成果进行智能化评估，为教师提供更加全面和准确的教学反馈。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637" b="263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机器人辅助学习的应用前景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机器人辅助学习的技术基础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利用预先设定的规则和知识库，模拟人类专家的决策过程，为学习者提供个性化的指导和建议。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625" b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语音识别与合成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42" r="8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244" r="252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将学习者的语音输入转化为文本，或将机器人的回应合成语音输出，实现与学习者的自然语言交互。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通过分析学习者的历史数据和行为模式，为其推荐合适的学习资源和路径。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无监督学习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从大量未标记的数据中发现隐藏的模式和结构，帮助学习者探索和理解复杂的数据集。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通过与环境的交互来学习最佳的行为策略，使机器人能够根据学习者的反馈不断优化自身的教学策略。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通过训练数据集学习输入与输出之间的映射关系，为学习者提供预测和分类功能。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451" b="12451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词法分析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对学习者的文本输入进行分词、词性标注等基本处理，为后续任务提供基础数据。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句法分析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研究句子中词语之间的结构关系，为机器理解学习者的意图提供重要依据。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通过分析文本中词语、短语和句子的含义，深入理解学习者的需求和问题。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跟踪学习者在视频中的动态行为，分析其学习过程和效果。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目标跟踪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三维重建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利用多视角图像或深度相机获取的三维信息，为学习者提供更为真实和立体的学习环境。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识别学习者提供的图片或视频中的物体、场景和文字等信息。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机器人辅助学习的应用场景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机器人可以根据学生的学习进度和能力，提供个性化的学习资源和教学方法。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417" r="10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机器人可以与学生进行互动，激发学生的学习兴趣和积极性。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机器人可以自动评估学生的学习成果，为教师提供准确的教学反馈。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机器人可以辅助患者进行康复训练，提高康复效果。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机器人可以为偏远地区的患者提供远程医疗服务，缓解医疗资源不足的问题。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机器人可以模拟真实的医疗场景，为医学生提供实践机会。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医疗领域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自动化生产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机器人可以自动化地完成生产线上的任务，提高生产效率和质量。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机器人可以利用先进的传感器和算法，对工业产品进行精确的检测和分类。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机器人可以在危险或恶劣的环境中工作，保障工人的安全。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https://d.book118.com/758065120006006040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2024-09-18T03:10:37.319</cp:lastPrinted>
  <dcterms:created xsi:type="dcterms:W3CDTF">2024-09-17T19:10:37Z</dcterms:created>
  <dcterms:modified xsi:type="dcterms:W3CDTF">2024-09-17T19:10:39Z</dcterms:modified>
</cp:coreProperties>
</file>