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2AEB1-3713-4185-A8E8-8EB0A7719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09DC5-EC10-489D-86E2-1816EF16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B745D-7FE4-4DA6-BAED-54A89B143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27B86-5CAE-4177-B237-CAD2E8953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92DB6-3903-42A8-A81D-490CDC3F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2D343-E08A-4097-971B-8D054B304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A57D5-AC42-4830-9373-8B0503AF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40C68-211F-43AB-97C2-661C75ECC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AEE24-A5C6-4C80-87C4-CE3F1EF0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C31F5-DC6C-412E-AAD9-9ED9B1276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8EC32-4898-48F0-BA4D-ACF60D62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6010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小儿化脓性脑膜炎教学查房PPT课件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73" r="335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化脓性脑膜炎是由各种化脓性细菌引起的脑膜炎症，常累及脑实质。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根据感染部位可分为急性化脓性脑膜炎和慢性化脓性脑膜炎。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多见于5岁以下的儿童，尤其是新生儿和婴儿。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78" r="1757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主要通过飞沫传播，也可通过接触污染物体表面或食物传播。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全年均可发病，但春秋季节更容易流行。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发热、头痛、呕吐、嗜睡、惊厥等。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颈项强直、克氏征和布氏征阳性等。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750" b="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脑积水、硬膜下积液、脑脓肿等。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出现头痛、呕吐、发热、惊厥等症状，年龄多小于5岁。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脑脊液呈脓性，白细胞计数升高，糖含量降低。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可能出现脑功能障碍表现。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49" b="17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其他病毒性脑炎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病毒性脑炎通常有病毒感染的前驱症状，脑脊液检查白细胞计数正常或轻度升高，糖含量正常。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结核性脑膜炎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结核性脑膜炎通常有结核接触史，脑脊液检查呈米汤样，白细胞计数较低，糖含量极低。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真菌性脑膜炎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真菌性脑膜炎通常发生在免疫功能低下的人群，脑脊液检查可见真菌孢子或菌丝。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白细胞计数可能升高。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C反应蛋白可能升高。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C反应蛋白检查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头颅CT或MRI检查可能发现脑膜强化、脑水肿等表现。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https://d.book118.com/758066010110006023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2024-08-30T10:38:16.659</cp:lastPrinted>
  <dcterms:created xsi:type="dcterms:W3CDTF">2024-08-30T02:38:16Z</dcterms:created>
  <dcterms:modified xsi:type="dcterms:W3CDTF">2024-08-30T02:38:18Z</dcterms:modified>
</cp:coreProperties>
</file>