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2D902-6A81-4D4F-9B5A-E29B3BA31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FD74D-8245-4AD8-9F1E-E9CFBBBDF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F544B-D55D-4D2B-A21A-B4150DDAB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247A7-1F0D-4626-9111-CE74F406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98E39-377F-4F00-94CA-65C1D8D83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FF554-26DF-4F21-8D7C-6876C85EF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3C47DE-6AD2-4FCB-9DFE-65B18BF77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5AA54-3E2C-4AA2-8CCD-2204DD046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08C9D-23B1-412E-9CA5-317A269DF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EC021-CEB7-4219-BFBB-B501D0901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5D2A6-20CD-42A5-8D4F-46744F35F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661401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大型太阳能逆变器电路的安装与调试技巧和验收指南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2024-01-20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逆变器电路基本概念与原理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安装步骤与操作规范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调试过程及关键技巧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维护保养策略及建议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逆变器电路基本概念与原理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87" r="2798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逆变器是一种将直流电（DC）转换为交流电（AC）的电子设备。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在太阳能光伏发电系统中，逆变器将光伏电池板产生的直流电转换为交流电，以供家庭、工业或商业用电设备使用。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逆变器定义及作用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接收光伏电池板产生的直流电，并通过最大功率点跟踪（MPPT）技术，确保在不同光照和温度条件下从光伏电池板获取最大功率。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转换阶段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采用高频开关技术，将直流电转换为高频交流电，再通过变压器升压或降压，以满足电网或负载的电压要求。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通过滤波电路将高频交流电转换为纯净的正弦波交流电，以供用电设备使用。同时，逆变器还具备过压、欠压、过载、短路等保护功能，确保系统安全稳定运行。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太阳能逆变器工作原理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适用于大型光伏电站，具有高功率、高效率、低成本等优点，但维护较为困难。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集中式逆变器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适用于屋顶光伏、小型光伏电站等场景，具有模块化设计、易于维护、高可靠性等特点。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分布式逆变器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适用于户用光伏系统、小型离网系统等场景，具有体积小、重量轻、安装方便等优点，但成本相对较高。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微型逆变器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集成了储能电池充放电管理功能，可实现能量存储和调度，提高光伏系统的自给自足能力和运行稳定性。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储能逆变器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安装前准备工作与注意事项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评估安装现场的日照时间、太阳高度角和方位角，确保太阳能逆变器能够充分接收阳光。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了解当地的气候条件，如温度、湿度、风速等，以便选择合适的逆变器和安装方案。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检查安装场地是否平整、无遮挡物，确保逆变器和太阳能板能够安全、稳定地安装。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41" r="29541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光照条件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气候条件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场地条件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检查逆变器的外观是否完好，接线端子是否松动或损坏，确保逆变器处于正常工作状态。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逆变器检查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太阳能板检查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检查太阳能板的表面是否清洁，无裂纹或损坏，确保太阳能板能够正常发电。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准备好安装所需的电缆、连接器、固定支架等配件，确保安装过程顺利进行。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设备检查与配件准备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69" b="12569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安装人员应佩戴安全帽、手套、防护服等个人防护用品，确保自身安全。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确保逆变器和太阳能板的接地良好，防止雷击和静电对设备造成损坏。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在安装现场设置安全警示标识，提醒人员注意安全事项，避免意外事故发生。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设备接地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安装步骤与操作规范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确保安装地点干燥、通风良好，避免阳光直射和雨淋，同时方便维护和操作。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根据逆变器的尺寸和重量，合理规划安装空间，预留足够的散热空间和维修通道。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安装位置应远离易燃、易爆物品，确保逆变器运行安全。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选择安装地点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确定安装位置及布局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833" r="2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绝缘保护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对接线部分进行绝缘处理，防止触电和短路事故。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根据逆变器功率和电流要求，选择合适的电缆规格和型号，确保线路安全承载。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接线方式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按照逆变器接线图要求，正确连接输入、输出线路，注意接线端子的紧固和防松措施。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连接输入输出线路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https://d.book118.com/758066140112006034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2024-09-13T05:25:19.545</cp:lastPrinted>
  <dcterms:created xsi:type="dcterms:W3CDTF">2024-09-12T21:25:19Z</dcterms:created>
  <dcterms:modified xsi:type="dcterms:W3CDTF">2024-09-12T21:25:21Z</dcterms:modified>
</cp:coreProperties>
</file>