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E0193-06FC-424C-A794-C37D11D8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923F7-8C2C-4FBC-B7CE-A87ABF3D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BF9A9-DBAC-4EB0-9560-6BF7D0F9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B2B64-DB77-4195-8207-4C6AC7CF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64130-A453-41F0-9314-5DC63F02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BE0BE-4DC6-4CD2-BB7F-4B76AAF5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BB6AB-39E5-4532-B243-E71EA3E3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B2951-024B-4E5B-AAD2-BF02CA7C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D4277-F014-4409-9C30-7FA935FC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07503-7BC9-4600-93A1-5FA50022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77F4A-E523-4492-9933-497D733B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0001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《茎尖培养脱毒技术》PPT课件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茎尖培养脱毒技术的操作流程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茎尖培养脱毒技术的优缺点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茎尖培养脱毒技术是一种利用植物组织培养技术，对植物的茎尖进行离体培养，诱导产生无病毒的植株，进而实现脱除病毒的目的。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该技术通过切取植物茎尖分生组织进行离体培养，由于病毒在植物体内的复制和传播主要通过分生组织进行，因此切取的茎尖分生组织通常不含病毒或仅含极少量的病毒。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通过离体培养，诱导茎尖分生组织产生无病毒的植株，再经过病毒检测确认无病毒后，即可获得脱毒植株。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茎尖培养脱毒技术的定义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植物茎尖分生组织是病毒复制和传播的主要场所，而茎尖分生组织中的细胞具有全能性，即能够发育成完整的植株。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通过将茎尖分生组织进行离体培养，提供适宜的生长条件，诱导其分裂和分化形成无病毒的植株。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在离体培养过程中，病毒无法侵染和传播，因此通过控制培养条件和操作过程，可以有效地脱除植物体内的病毒。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33" r="111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722" r="5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茎尖培养脱毒技术的原理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茎尖培养脱毒技术适用于多种植物的病毒脱除，尤其适用于那些通过其他方法难以脱除病毒的植物种类。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该技术在农业生产中广泛应用，如马铃薯、甘薯、草莓、菊花等经济作物，通过脱除病毒可以提高产量和品质，减少病毒病的危害。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茎尖培养脱毒技术还可以应用于植物种质资源的保存和繁殖，确保种质资源的纯净和遗传稳定性。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茎尖培养脱毒技术的应用范围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植物材料的准备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选择品种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选择健康、无病毒的母本植株，从其上采集生长旺盛的幼嫩茎尖。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清洗与消毒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将采集的茎尖用清水冲洗干净，然后进行表面消毒，以减少微生物污染。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6" r="103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使用显微镜和显微操作器，将茎尖的顶端分生组织剥离下来。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剥离工具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在显微镜下操作，用刀片切下茎尖顶端分生组织，大小通常为0.2-0.5mm。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剥离方法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茎尖的剥离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选择适合植物生长的培养基，通常含有植物生长所需的营养成分和激素。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控制培养室的温度、光照、湿度等条件，以利于茎尖的生长和发育。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茎尖的培养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利用病毒的特异性抗体进行血清学检测，初步筛选出无病毒的脱毒苗。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将筛选出的脱毒苗种植于温室或大田中，观察其生长表现和结实情况，进一步确认是否脱毒。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病毒检测与脱毒苗的筛选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生物学检测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茎尖培养脱毒技术的优缺点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https://d.book118.com/758070001031006026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2024-09-03T07:27:34.524</cp:lastPrinted>
  <dcterms:created xsi:type="dcterms:W3CDTF">2024-09-02T23:27:34Z</dcterms:created>
  <dcterms:modified xsi:type="dcterms:W3CDTF">2024-09-02T23:27:36Z</dcterms:modified>
</cp:coreProperties>
</file>