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46C68-8D32-4D8E-9705-C4B3D4FB7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C3A72-FC2E-4428-9BB6-6D3E9D02E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DD707-FA72-447C-99CE-B40028F95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E98C6-360F-4A31-ABA6-0D3657CE0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D36418-B7FF-43A3-B275-40FA57F2B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5B4C8B-C210-441D-B037-097FD4A6C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274C9D-E35E-42E9-AA3F-AA8D77F52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FE027-878B-4FB5-8D5E-678CA6C16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F8E19-13D8-41FE-8D79-3B44E7464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8EC96-C5A9-457F-B578-55E8F6BB7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FD11A-4A85-4767-B927-DD84FB8BC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70073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筋膜悬吊术前术后护理PPT\n## 1.筋膜悬吊手术简介及适应症\n### 1.1筋膜悬吊手术的基本概念与原理\n### 1.2筋膜悬吊手术的适应症范围\n### 1.3筋膜悬吊手术的优势与局限性\n## 2.筋膜悬吊手术前的准备工作\n### 2.1患者身体检查与评估\n### 2.2手术前的心理准备与沟通\n### 2.3手术前的皮肤准备与护理\n## 3.筋膜悬吊手术中的护理配合\n### 3.1手术中的麻醉与监测\n### 3.2手术中的器械与材料准备\n### 3.3手术中的护理配合与观察\n## 4.筋膜悬吊手术后的护理措施\n### 4.1手术后的生命体征监测与护理\n### 4.2手术后的伤口护理与感染预防\n### 4.3手术后的疼痛管理与康复指导\n## 5.筋膜悬吊手术后的并发症预防与护理\n### 5.1手术后的出血与血肿预防与护理\n### 5.2手术后的感染预防与护理\n### 5.3手术后的瘢痕预防与护理\n## 6.筋膜悬吊手术患者的健康教育\n### 6.1手术后的饮食与营养指导\n### 6.2手术后的休息与活动指导\n### 6.3手术后的用药与复查指导\n## 7.筋膜悬吊手术护理的质量评估与持续改进\n### 7.1手术护理质量的评价标准与方法\n### 7.2手术护理中的问题与改进措施\n### 7.3手术护理的持续教育与培训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800"/>
              <a:t>筋膜悬吊术前术后护理PPT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筋膜悬吊手术简介及适应症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筋膜悬吊手术是一种面部年轻化手术</a:t>
                </a:r>
                <a:endParaRPr/>
              </a:p>
            </p:txBody>
          </p:sp>
          <p:sp>
            <p:nvSpPr>
              <p:cNvPr id="2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通过悬吊筋膜组织，提升面部肌肉和皮肤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达到改善皱纹、松弛和下垂的目的</a:t>
                </a:r>
                <a:endParaRPr/>
              </a:p>
            </p:txBody>
          </p:sp>
        </p:grpSp>
        <p:grpSp>
          <p:nvGrpSpPr>
            <p:cNvPr id="2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筋膜悬吊手术的原理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利用人体筋膜组织的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可再生性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通过悬吊和固定，使筋膜组织重新获得张力   -从而达到提升面部肌肉和皮肤的效果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筋膜悬吊手术的类型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额部筋膜悬吊手术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：针对额头皱纹和松弛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颞部筋膜悬吊手术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：针对颞部皮肤松弛和下垂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颊部筋膜悬吊手术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：针对脸颊肌肉松弛和下垂</a:t>
                </a:r>
                <a:endParaRPr/>
              </a:p>
            </p:txBody>
          </p:sp>
        </p:grpSp>
      </p:grpSp>
      <p:pic>
        <p:nvPicPr>
          <p:cNvPr id="2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筋膜悬吊手术的基本概念与原理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面部皮肤松弛、皱纹增多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面部肌肉下垂、轮廓不清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颈部皮肤松弛、皱纹增多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有严重心脏病、高血压等疾病患者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有凝血功能障碍、出血倾向患者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面部皮肤感染、炎症患者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筋膜悬吊手术的适应症范围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筋膜悬吊手术的优势与局限性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手术效果显著，改善面部松弛和下垂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手术创伤较小，恢复较快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可保持较长时间的效果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局限性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手术费用较高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需要较长的恢复期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可能出现并发症，如感染、出血等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筋膜悬吊手术前的准备工作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常规检查</a:t>
                </a:r>
                <a:endParaRPr/>
              </a:p>
            </p:txBody>
          </p:sp>
          <p:sp>
            <p:nvSpPr>
              <p:cNvPr id="3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血常规、尿常规、心电图等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胸部X光、肝肾功能等</a:t>
                </a:r>
                <a:endParaRPr/>
              </a:p>
            </p:txBody>
          </p:sp>
        </p:grpSp>
        <p:grpSp>
          <p:nvGrpSpPr>
            <p:cNvPr id="3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专科检查</a:t>
                </a:r>
                <a:endParaRPr/>
              </a:p>
            </p:txBody>
          </p:sp>
          <p:sp>
            <p:nvSpPr>
              <p:cNvPr id="3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面部皮肤松弛程度评估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面部肌肉功能评估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颈部皮肤松弛程度评估</a:t>
                </a:r>
                <a:endParaRPr/>
              </a:p>
            </p:txBody>
          </p:sp>
        </p:grpSp>
        <p:grpSp>
          <p:nvGrpSpPr>
            <p:cNvPr id="3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  <p:sp>
            <p:nvSpPr>
              <p:cNvPr id="3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评估患者的心血管风险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评估患者的凝血功能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评估患者的全身健康状况</a:t>
                </a:r>
                <a:endParaRPr/>
              </a:p>
            </p:txBody>
          </p: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患者身体检查与评估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</a:t>
                </a:r>
                <a:endParaRPr/>
              </a:p>
            </p:txBody>
          </p:sp>
          <p:sp>
            <p:nvSpPr>
              <p:cNvPr id="3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向患者解释手术过程、效果和风险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帮助患者建立信心，消除紧张和担忧</a:t>
                </a:r>
                <a:endParaRPr/>
              </a:p>
            </p:txBody>
          </p:sp>
          <p:sp>
            <p:nvSpPr>
              <p:cNvPr id="3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</p:txBody>
          </p:sp>
          <p:sp>
            <p:nvSpPr>
              <p:cNvPr id="3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与患者讨论手术方案和预期效果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确认手术同意书和麻醉同意书</a:t>
                </a:r>
                <a:endParaRPr/>
              </a:p>
            </p:txBody>
          </p:sp>
          <p:sp>
            <p:nvSpPr>
              <p:cNvPr id="3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手术前的心理准备与沟通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手术前的皮肤准备与护理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面部皮肤清洁，避免感染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剔除手术区域毛发，方便手术操作</a:t>
                </a:r>
                <a:endParaRPr/>
              </a:p>
            </p:txBody>
          </p:sp>
          <p:pic>
            <p:nvPicPr>
              <p:cNvPr id="3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遵医嘱使用术前药物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保持良好的睡眠和饮食习惯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避免手术前过度劳累</a:t>
                </a:r>
                <a:endParaRPr/>
              </a:p>
            </p:txBody>
          </p:sp>
          <p:pic>
            <p:nvPicPr>
              <p:cNvPr id="3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筋膜悬吊手术中的护理配合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选择合适的麻醉方式，如局部麻醉或全身麻醉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麻醉过程中密切观察患者生命体征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监测患者的心率、血压、血氧饱和度等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密切观察患者的意识和瞳孔反应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手术中的麻醉与监测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手术中的器械与材料准备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器械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准备手术所需的器械和敷料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确保器械和敷料的无菌状态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选择合适的筋膜悬吊材料和固定方法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确保材料的无菌状态和安全性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手术中的护理配合与观察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协助医生进行手术操作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密切观察患者的出血和血肿情况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观察患者的手术反应和不适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及时处理患者的异常情况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筋膜悬吊手术后的护理措施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密切观察患者的心率、血压、血氧饱和度等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及时发现和处理患者的异常情况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遵医嘱使用术后药物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手术后的生命体征监测与护理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https://d.book118.com/758070073042006037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筋膜悬吊术前术后护理PPT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2024-09-17T00:56:37.456</cp:lastPrinted>
  <dcterms:created xsi:type="dcterms:W3CDTF">2024-09-16T16:56:37Z</dcterms:created>
  <dcterms:modified xsi:type="dcterms:W3CDTF">2024-09-16T16:56:39Z</dcterms:modified>
</cp:coreProperties>
</file>