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20473-8E79-43D3-85C4-B81470BA6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FD8C8-11AF-4D0B-A1B5-54088E186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D7501-2AF2-460E-85F3-C51D8886B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D03CC-27E3-4D53-BC1E-B5FCB152E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847C0F-A1AA-464F-A8E5-79379CDDB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6F2A51-BD8F-43F7-BEA8-90FA49D85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26A591-44FD-4F84-B0D7-4C9FEF1D6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BD262-F287-4B8F-B936-1B78B13D4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1B5691-98DA-43C6-B47F-97AABA114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A83CB-8ACB-4B8C-8ACD-B0C4F50CB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A51CE-F978-4FC9-B3D4-9F9B7F2F0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6729" y="2438815"/>
            <a:ext cx="80010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64297" y="2626608"/>
            <a:ext cx="2244090" cy="2244090"/>
          </a:xfrm>
          <a:custGeom>
            <a:rect l="l" t="t" r="r" b="b"/>
            <a:pathLst>
              <a:path w="2244090" h="2244090">
                <a:moveTo>
                  <a:pt x="1121805" y="2243613"/>
                </a:moveTo>
                <a:lnTo>
                  <a:pt x="1073143" y="2242576"/>
                </a:lnTo>
                <a:lnTo>
                  <a:pt x="1025010" y="2239495"/>
                </a:lnTo>
                <a:lnTo>
                  <a:pt x="977450" y="2234411"/>
                </a:lnTo>
                <a:lnTo>
                  <a:pt x="930503" y="2227366"/>
                </a:lnTo>
                <a:lnTo>
                  <a:pt x="884212" y="2218403"/>
                </a:lnTo>
                <a:lnTo>
                  <a:pt x="838619" y="2207563"/>
                </a:lnTo>
                <a:lnTo>
                  <a:pt x="793766" y="2194889"/>
                </a:lnTo>
                <a:lnTo>
                  <a:pt x="749695" y="2180423"/>
                </a:lnTo>
                <a:lnTo>
                  <a:pt x="706448" y="2164207"/>
                </a:lnTo>
                <a:lnTo>
                  <a:pt x="664067" y="2146282"/>
                </a:lnTo>
                <a:lnTo>
                  <a:pt x="622595" y="2126692"/>
                </a:lnTo>
                <a:lnTo>
                  <a:pt x="582073" y="2105477"/>
                </a:lnTo>
                <a:lnTo>
                  <a:pt x="542544" y="2082681"/>
                </a:lnTo>
                <a:lnTo>
                  <a:pt x="504049" y="2058345"/>
                </a:lnTo>
                <a:lnTo>
                  <a:pt x="466631" y="2032511"/>
                </a:lnTo>
                <a:lnTo>
                  <a:pt x="430332" y="2005222"/>
                </a:lnTo>
                <a:lnTo>
                  <a:pt x="395193" y="1976520"/>
                </a:lnTo>
                <a:lnTo>
                  <a:pt x="361258" y="1946446"/>
                </a:lnTo>
                <a:lnTo>
                  <a:pt x="328568" y="1915043"/>
                </a:lnTo>
                <a:lnTo>
                  <a:pt x="297164" y="1882353"/>
                </a:lnTo>
                <a:lnTo>
                  <a:pt x="267091" y="1848417"/>
                </a:lnTo>
                <a:lnTo>
                  <a:pt x="238388" y="1813279"/>
                </a:lnTo>
                <a:lnTo>
                  <a:pt x="211099" y="1776980"/>
                </a:lnTo>
                <a:lnTo>
                  <a:pt x="185265" y="1739561"/>
                </a:lnTo>
                <a:lnTo>
                  <a:pt x="160930" y="1701067"/>
                </a:lnTo>
                <a:lnTo>
                  <a:pt x="138133" y="1661537"/>
                </a:lnTo>
                <a:lnTo>
                  <a:pt x="116919" y="1621015"/>
                </a:lnTo>
                <a:lnTo>
                  <a:pt x="97329" y="1579543"/>
                </a:lnTo>
                <a:lnTo>
                  <a:pt x="79404" y="1537162"/>
                </a:lnTo>
                <a:lnTo>
                  <a:pt x="63188" y="1493915"/>
                </a:lnTo>
                <a:lnTo>
                  <a:pt x="48721" y="1449844"/>
                </a:lnTo>
                <a:lnTo>
                  <a:pt x="36047" y="1404991"/>
                </a:lnTo>
                <a:lnTo>
                  <a:pt x="25208" y="1359398"/>
                </a:lnTo>
                <a:lnTo>
                  <a:pt x="16245" y="1313107"/>
                </a:lnTo>
                <a:lnTo>
                  <a:pt x="9200" y="1266160"/>
                </a:lnTo>
                <a:lnTo>
                  <a:pt x="4116" y="1218600"/>
                </a:lnTo>
                <a:lnTo>
                  <a:pt x="1035" y="1170467"/>
                </a:lnTo>
                <a:lnTo>
                  <a:pt x="0" y="1121806"/>
                </a:lnTo>
                <a:lnTo>
                  <a:pt x="1036" y="1073144"/>
                </a:lnTo>
                <a:lnTo>
                  <a:pt x="4117" y="1025012"/>
                </a:lnTo>
                <a:lnTo>
                  <a:pt x="9201" y="977451"/>
                </a:lnTo>
                <a:lnTo>
                  <a:pt x="16246" y="930504"/>
                </a:lnTo>
                <a:lnTo>
                  <a:pt x="25209" y="884213"/>
                </a:lnTo>
                <a:lnTo>
                  <a:pt x="36049" y="838620"/>
                </a:lnTo>
                <a:lnTo>
                  <a:pt x="48723" y="793767"/>
                </a:lnTo>
                <a:lnTo>
                  <a:pt x="63189" y="749696"/>
                </a:lnTo>
                <a:lnTo>
                  <a:pt x="79406" y="706449"/>
                </a:lnTo>
                <a:lnTo>
                  <a:pt x="97330" y="664068"/>
                </a:lnTo>
                <a:lnTo>
                  <a:pt x="116921" y="622596"/>
                </a:lnTo>
                <a:lnTo>
                  <a:pt x="138135" y="582074"/>
                </a:lnTo>
                <a:lnTo>
                  <a:pt x="160932" y="542544"/>
                </a:lnTo>
                <a:lnTo>
                  <a:pt x="185268" y="504049"/>
                </a:lnTo>
                <a:lnTo>
                  <a:pt x="211101" y="466631"/>
                </a:lnTo>
                <a:lnTo>
                  <a:pt x="238390" y="430332"/>
                </a:lnTo>
                <a:lnTo>
                  <a:pt x="267093" y="395194"/>
                </a:lnTo>
                <a:lnTo>
                  <a:pt x="297167" y="361258"/>
                </a:lnTo>
                <a:lnTo>
                  <a:pt x="328570" y="328568"/>
                </a:lnTo>
                <a:lnTo>
                  <a:pt x="361260" y="297165"/>
                </a:lnTo>
                <a:lnTo>
                  <a:pt x="395196" y="267091"/>
                </a:lnTo>
                <a:lnTo>
                  <a:pt x="430334" y="238389"/>
                </a:lnTo>
                <a:lnTo>
                  <a:pt x="466634" y="211100"/>
                </a:lnTo>
                <a:lnTo>
                  <a:pt x="504052" y="185266"/>
                </a:lnTo>
                <a:lnTo>
                  <a:pt x="542547" y="160930"/>
                </a:lnTo>
                <a:lnTo>
                  <a:pt x="582076" y="138134"/>
                </a:lnTo>
                <a:lnTo>
                  <a:pt x="622598" y="116920"/>
                </a:lnTo>
                <a:lnTo>
                  <a:pt x="664070" y="97329"/>
                </a:lnTo>
                <a:lnTo>
                  <a:pt x="706451" y="79405"/>
                </a:lnTo>
                <a:lnTo>
                  <a:pt x="749698" y="63188"/>
                </a:lnTo>
                <a:lnTo>
                  <a:pt x="793769" y="48722"/>
                </a:lnTo>
                <a:lnTo>
                  <a:pt x="838622" y="36048"/>
                </a:lnTo>
                <a:lnTo>
                  <a:pt x="884216" y="25209"/>
                </a:lnTo>
                <a:lnTo>
                  <a:pt x="930506" y="16246"/>
                </a:lnTo>
                <a:lnTo>
                  <a:pt x="977453" y="9201"/>
                </a:lnTo>
                <a:lnTo>
                  <a:pt x="1025013" y="4117"/>
                </a:lnTo>
                <a:lnTo>
                  <a:pt x="1073143" y="1036"/>
                </a:lnTo>
                <a:lnTo>
                  <a:pt x="1121805" y="0"/>
                </a:lnTo>
                <a:lnTo>
                  <a:pt x="1170465" y="1036"/>
                </a:lnTo>
                <a:lnTo>
                  <a:pt x="1218598" y="4117"/>
                </a:lnTo>
                <a:lnTo>
                  <a:pt x="1266159" y="9201"/>
                </a:lnTo>
                <a:lnTo>
                  <a:pt x="1313106" y="16246"/>
                </a:lnTo>
                <a:lnTo>
                  <a:pt x="1359397" y="25209"/>
                </a:lnTo>
                <a:lnTo>
                  <a:pt x="1404991" y="36049"/>
                </a:lnTo>
                <a:lnTo>
                  <a:pt x="1449844" y="48723"/>
                </a:lnTo>
                <a:lnTo>
                  <a:pt x="1493915" y="63189"/>
                </a:lnTo>
                <a:lnTo>
                  <a:pt x="1537162" y="79406"/>
                </a:lnTo>
                <a:lnTo>
                  <a:pt x="1579543" y="97330"/>
                </a:lnTo>
                <a:lnTo>
                  <a:pt x="1621015" y="116921"/>
                </a:lnTo>
                <a:lnTo>
                  <a:pt x="1661537" y="138135"/>
                </a:lnTo>
                <a:lnTo>
                  <a:pt x="1701066" y="160931"/>
                </a:lnTo>
                <a:lnTo>
                  <a:pt x="1739561" y="185267"/>
                </a:lnTo>
                <a:lnTo>
                  <a:pt x="1776979" y="211101"/>
                </a:lnTo>
                <a:lnTo>
                  <a:pt x="1813278" y="238390"/>
                </a:lnTo>
                <a:lnTo>
                  <a:pt x="1848416" y="267093"/>
                </a:lnTo>
                <a:lnTo>
                  <a:pt x="1882352" y="297167"/>
                </a:lnTo>
                <a:lnTo>
                  <a:pt x="1915042" y="328570"/>
                </a:lnTo>
                <a:lnTo>
                  <a:pt x="1946445" y="361260"/>
                </a:lnTo>
                <a:lnTo>
                  <a:pt x="1976519" y="395195"/>
                </a:lnTo>
                <a:lnTo>
                  <a:pt x="2005221" y="430334"/>
                </a:lnTo>
                <a:lnTo>
                  <a:pt x="2032510" y="466633"/>
                </a:lnTo>
                <a:lnTo>
                  <a:pt x="2058344" y="504051"/>
                </a:lnTo>
                <a:lnTo>
                  <a:pt x="2082680" y="542546"/>
                </a:lnTo>
                <a:lnTo>
                  <a:pt x="2105476" y="582075"/>
                </a:lnTo>
                <a:lnTo>
                  <a:pt x="2126690" y="622597"/>
                </a:lnTo>
                <a:lnTo>
                  <a:pt x="2146281" y="664070"/>
                </a:lnTo>
                <a:lnTo>
                  <a:pt x="2164205" y="706450"/>
                </a:lnTo>
                <a:lnTo>
                  <a:pt x="2180422" y="749697"/>
                </a:lnTo>
                <a:lnTo>
                  <a:pt x="2194888" y="793768"/>
                </a:lnTo>
                <a:lnTo>
                  <a:pt x="2207562" y="838621"/>
                </a:lnTo>
                <a:lnTo>
                  <a:pt x="2218402" y="884215"/>
                </a:lnTo>
                <a:lnTo>
                  <a:pt x="2227365" y="930506"/>
                </a:lnTo>
                <a:lnTo>
                  <a:pt x="2234409" y="977452"/>
                </a:lnTo>
                <a:lnTo>
                  <a:pt x="2239493" y="1025013"/>
                </a:lnTo>
                <a:lnTo>
                  <a:pt x="2242575" y="1073145"/>
                </a:lnTo>
                <a:lnTo>
                  <a:pt x="2243611" y="1121807"/>
                </a:lnTo>
                <a:lnTo>
                  <a:pt x="2242574" y="1170468"/>
                </a:lnTo>
                <a:lnTo>
                  <a:pt x="2239493" y="1218600"/>
                </a:lnTo>
                <a:lnTo>
                  <a:pt x="2234409" y="1266161"/>
                </a:lnTo>
                <a:lnTo>
                  <a:pt x="2227364" y="1313108"/>
                </a:lnTo>
                <a:lnTo>
                  <a:pt x="2218401" y="1359399"/>
                </a:lnTo>
                <a:lnTo>
                  <a:pt x="2207562" y="1404992"/>
                </a:lnTo>
                <a:lnTo>
                  <a:pt x="2194888" y="1449845"/>
                </a:lnTo>
                <a:lnTo>
                  <a:pt x="2180421" y="1493916"/>
                </a:lnTo>
                <a:lnTo>
                  <a:pt x="2164205" y="1537163"/>
                </a:lnTo>
                <a:lnTo>
                  <a:pt x="2146280" y="1579544"/>
                </a:lnTo>
                <a:lnTo>
                  <a:pt x="2126690" y="1621016"/>
                </a:lnTo>
                <a:lnTo>
                  <a:pt x="2105475" y="1661538"/>
                </a:lnTo>
                <a:lnTo>
                  <a:pt x="2082679" y="1701067"/>
                </a:lnTo>
                <a:lnTo>
                  <a:pt x="2058343" y="1739562"/>
                </a:lnTo>
                <a:lnTo>
                  <a:pt x="2032510" y="1776980"/>
                </a:lnTo>
                <a:lnTo>
                  <a:pt x="2005220" y="1813279"/>
                </a:lnTo>
                <a:lnTo>
                  <a:pt x="1976518" y="1848418"/>
                </a:lnTo>
                <a:lnTo>
                  <a:pt x="1946444" y="1882353"/>
                </a:lnTo>
                <a:lnTo>
                  <a:pt x="1915041" y="1915044"/>
                </a:lnTo>
                <a:lnTo>
                  <a:pt x="1882350" y="1946447"/>
                </a:lnTo>
                <a:lnTo>
                  <a:pt x="1848415" y="1976521"/>
                </a:lnTo>
                <a:lnTo>
                  <a:pt x="1813277" y="2005223"/>
                </a:lnTo>
                <a:lnTo>
                  <a:pt x="1776977" y="2032512"/>
                </a:lnTo>
                <a:lnTo>
                  <a:pt x="1739559" y="2058346"/>
                </a:lnTo>
                <a:lnTo>
                  <a:pt x="1701064" y="2082682"/>
                </a:lnTo>
                <a:lnTo>
                  <a:pt x="1661535" y="2105478"/>
                </a:lnTo>
                <a:lnTo>
                  <a:pt x="1621013" y="2126692"/>
                </a:lnTo>
                <a:lnTo>
                  <a:pt x="1579541" y="2146283"/>
                </a:lnTo>
                <a:lnTo>
                  <a:pt x="1537160" y="2164207"/>
                </a:lnTo>
                <a:lnTo>
                  <a:pt x="1493913" y="2180423"/>
                </a:lnTo>
                <a:lnTo>
                  <a:pt x="1449842" y="2194890"/>
                </a:lnTo>
                <a:lnTo>
                  <a:pt x="1404989" y="2207564"/>
                </a:lnTo>
                <a:lnTo>
                  <a:pt x="1359395" y="2218403"/>
                </a:lnTo>
                <a:lnTo>
                  <a:pt x="1313104" y="2227366"/>
                </a:lnTo>
                <a:lnTo>
                  <a:pt x="1266157" y="2234411"/>
                </a:lnTo>
                <a:lnTo>
                  <a:pt x="1218597" y="2239495"/>
                </a:lnTo>
                <a:lnTo>
                  <a:pt x="1170464" y="2242576"/>
                </a:lnTo>
                <a:lnTo>
                  <a:pt x="1121805" y="2243613"/>
                </a:lnTo>
                <a:close/>
              </a:path>
            </a:pathLst>
          </a:custGeom>
          <a:solidFill>
            <a:srgbClr val="F5DCEA">
              <a:alpha val="4705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3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2311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63836" y="3237429"/>
            <a:ext cx="4978400" cy="2629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D5095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1.png" /><Relationship Id="rId11" Type="http://schemas.openxmlformats.org/officeDocument/2006/relationships/image" Target="../media/image12.png" /><Relationship Id="rId2" Type="http://schemas.openxmlformats.org/officeDocument/2006/relationships/image" Target="../media/image1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image" Target="../media/image12.png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8.png" /><Relationship Id="rId6" Type="http://schemas.openxmlformats.org/officeDocument/2006/relationships/image" Target="../media/image7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701400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2150" y="2881119"/>
            <a:ext cx="516890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-5"/>
              <a:t>性格倾向测试分析报告</a:t>
            </a:r>
            <a:endParaRPr sz="40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0005" y="2169053"/>
            <a:ext cx="10922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400"/>
              <a:t>目</a:t>
            </a:r>
            <a:endParaRPr sz="8400"/>
          </a:p>
        </p:txBody>
      </p:sp>
      <p:sp>
        <p:nvSpPr>
          <p:cNvPr id="3" name="object 3"/>
          <p:cNvSpPr txBox="1"/>
          <p:nvPr/>
        </p:nvSpPr>
        <p:spPr>
          <a:xfrm>
            <a:off x="2040005" y="3731932"/>
            <a:ext cx="1127125" cy="15830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25"/>
              </a:spcBef>
            </a:pPr>
            <a:r>
              <a:rPr sz="1550" spc="-10">
                <a:solidFill>
                  <a:srgbClr val="EBB9D5"/>
                </a:solidFill>
                <a:latin typeface="微软雅黑"/>
                <a:cs typeface="微软雅黑"/>
              </a:rPr>
              <a:t>CONTENCT</a:t>
            </a:r>
            <a:endParaRPr sz="15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8400" b="1">
                <a:solidFill>
                  <a:srgbClr val="CD5095"/>
                </a:solidFill>
                <a:latin typeface="微软雅黑"/>
                <a:cs typeface="微软雅黑"/>
              </a:rPr>
              <a:t>录</a:t>
            </a:r>
            <a:endParaRPr sz="84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11227" y="2318190"/>
            <a:ext cx="2667000" cy="281495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54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25">
                <a:solidFill>
                  <a:srgbClr val="CD5095"/>
                </a:solidFill>
                <a:latin typeface="微软雅黑"/>
                <a:cs typeface="微软雅黑"/>
              </a:rPr>
              <a:t>引言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2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CD5095"/>
                </a:solidFill>
                <a:latin typeface="微软雅黑"/>
                <a:cs typeface="微软雅黑"/>
              </a:rPr>
              <a:t>性格倾向测试介绍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3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CD5095"/>
                </a:solidFill>
                <a:latin typeface="微软雅黑"/>
                <a:cs typeface="微软雅黑"/>
              </a:rPr>
              <a:t>测试结果分析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2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5">
                <a:solidFill>
                  <a:srgbClr val="CD5095"/>
                </a:solidFill>
                <a:latin typeface="微软雅黑"/>
                <a:cs typeface="微软雅黑"/>
              </a:rPr>
              <a:t>案例分享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3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b="1" spc="-10">
                <a:solidFill>
                  <a:srgbClr val="CD5095"/>
                </a:solidFill>
                <a:latin typeface="微软雅黑"/>
                <a:cs typeface="微软雅黑"/>
              </a:rPr>
              <a:t>结论与建议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356729" y="2045848"/>
            <a:ext cx="965835" cy="2007235"/>
          </a:xfrm>
          <a:prstGeom prst="rect">
            <a:avLst/>
          </a:prstGeom>
        </p:spPr>
        <p:txBody>
          <a:bodyPr vert="horz" wrap="square" lIns="0" tIns="405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95"/>
              </a:spcBef>
            </a:pPr>
            <a:r>
              <a:rPr sz="4950" b="1" spc="-25">
                <a:solidFill>
                  <a:srgbClr val="B7468F"/>
                </a:solidFill>
                <a:latin typeface="微软雅黑"/>
                <a:cs typeface="微软雅黑"/>
              </a:rPr>
              <a:t>01</a:t>
            </a:r>
            <a:endParaRPr sz="4950">
              <a:latin typeface="微软雅黑"/>
              <a:cs typeface="微软雅黑"/>
            </a:endParaRPr>
          </a:p>
          <a:p>
            <a:pPr marL="38100">
              <a:lnSpc>
                <a:spcPct val="100000"/>
              </a:lnSpc>
              <a:spcBef>
                <a:spcPts val="2250"/>
              </a:spcBef>
            </a:pPr>
            <a:r>
              <a:rPr sz="3600" spc="-25">
                <a:latin typeface="微软雅黑"/>
                <a:cs typeface="微软雅黑"/>
              </a:rPr>
              <a:t>引言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958999" y="2203705"/>
            <a:ext cx="1293495" cy="2082800"/>
          </a:xfrm>
          <a:custGeom>
            <a:rect l="l" t="t" r="r" b="b"/>
            <a:pathLst>
              <a:path w="1293495" h="2082800">
                <a:moveTo>
                  <a:pt x="654737" y="2082450"/>
                </a:moveTo>
                <a:lnTo>
                  <a:pt x="603635" y="2080564"/>
                </a:lnTo>
                <a:lnTo>
                  <a:pt x="553767" y="2074983"/>
                </a:lnTo>
                <a:lnTo>
                  <a:pt x="505230" y="2065828"/>
                </a:lnTo>
                <a:lnTo>
                  <a:pt x="458118" y="2053217"/>
                </a:lnTo>
                <a:lnTo>
                  <a:pt x="412526" y="2037269"/>
                </a:lnTo>
                <a:lnTo>
                  <a:pt x="368550" y="2018105"/>
                </a:lnTo>
                <a:lnTo>
                  <a:pt x="326284" y="1995842"/>
                </a:lnTo>
                <a:lnTo>
                  <a:pt x="285823" y="1970600"/>
                </a:lnTo>
                <a:lnTo>
                  <a:pt x="247262" y="1942498"/>
                </a:lnTo>
                <a:lnTo>
                  <a:pt x="210697" y="1911656"/>
                </a:lnTo>
                <a:lnTo>
                  <a:pt x="176222" y="1878192"/>
                </a:lnTo>
                <a:lnTo>
                  <a:pt x="143933" y="1842226"/>
                </a:lnTo>
                <a:lnTo>
                  <a:pt x="113924" y="1803877"/>
                </a:lnTo>
                <a:lnTo>
                  <a:pt x="86290" y="1763264"/>
                </a:lnTo>
                <a:lnTo>
                  <a:pt x="61127" y="1720506"/>
                </a:lnTo>
                <a:lnTo>
                  <a:pt x="38529" y="1675722"/>
                </a:lnTo>
                <a:lnTo>
                  <a:pt x="15048" y="1630168"/>
                </a:lnTo>
                <a:lnTo>
                  <a:pt x="2464" y="1588519"/>
                </a:lnTo>
                <a:lnTo>
                  <a:pt x="0" y="1546870"/>
                </a:lnTo>
                <a:lnTo>
                  <a:pt x="6875" y="1501317"/>
                </a:lnTo>
                <a:lnTo>
                  <a:pt x="22313" y="1447954"/>
                </a:lnTo>
                <a:lnTo>
                  <a:pt x="41719" y="1395007"/>
                </a:lnTo>
                <a:lnTo>
                  <a:pt x="61025" y="1343474"/>
                </a:lnTo>
                <a:lnTo>
                  <a:pt x="80236" y="1293250"/>
                </a:lnTo>
                <a:lnTo>
                  <a:pt x="99362" y="1244230"/>
                </a:lnTo>
                <a:lnTo>
                  <a:pt x="118408" y="1196309"/>
                </a:lnTo>
                <a:lnTo>
                  <a:pt x="137382" y="1149382"/>
                </a:lnTo>
                <a:lnTo>
                  <a:pt x="156291" y="1103345"/>
                </a:lnTo>
                <a:lnTo>
                  <a:pt x="175142" y="1058092"/>
                </a:lnTo>
                <a:lnTo>
                  <a:pt x="193943" y="1013519"/>
                </a:lnTo>
                <a:lnTo>
                  <a:pt x="212701" y="969520"/>
                </a:lnTo>
                <a:lnTo>
                  <a:pt x="231422" y="925992"/>
                </a:lnTo>
                <a:lnTo>
                  <a:pt x="250115" y="882829"/>
                </a:lnTo>
                <a:lnTo>
                  <a:pt x="343399" y="668820"/>
                </a:lnTo>
                <a:lnTo>
                  <a:pt x="362071" y="625646"/>
                </a:lnTo>
                <a:lnTo>
                  <a:pt x="380764" y="582103"/>
                </a:lnTo>
                <a:lnTo>
                  <a:pt x="399485" y="538086"/>
                </a:lnTo>
                <a:lnTo>
                  <a:pt x="418243" y="493492"/>
                </a:lnTo>
                <a:lnTo>
                  <a:pt x="437044" y="448213"/>
                </a:lnTo>
                <a:lnTo>
                  <a:pt x="455895" y="402147"/>
                </a:lnTo>
                <a:lnTo>
                  <a:pt x="474804" y="355188"/>
                </a:lnTo>
                <a:lnTo>
                  <a:pt x="493778" y="307230"/>
                </a:lnTo>
                <a:lnTo>
                  <a:pt x="512824" y="258170"/>
                </a:lnTo>
                <a:lnTo>
                  <a:pt x="531950" y="207903"/>
                </a:lnTo>
                <a:lnTo>
                  <a:pt x="551161" y="156323"/>
                </a:lnTo>
                <a:lnTo>
                  <a:pt x="570467" y="103326"/>
                </a:lnTo>
                <a:lnTo>
                  <a:pt x="589873" y="48807"/>
                </a:lnTo>
                <a:lnTo>
                  <a:pt x="607356" y="27454"/>
                </a:lnTo>
                <a:lnTo>
                  <a:pt x="632440" y="12201"/>
                </a:lnTo>
                <a:lnTo>
                  <a:pt x="660565" y="3050"/>
                </a:lnTo>
                <a:lnTo>
                  <a:pt x="687169" y="0"/>
                </a:lnTo>
                <a:lnTo>
                  <a:pt x="708453" y="12456"/>
                </a:lnTo>
                <a:lnTo>
                  <a:pt x="723655" y="26437"/>
                </a:lnTo>
                <a:lnTo>
                  <a:pt x="732777" y="43469"/>
                </a:lnTo>
                <a:lnTo>
                  <a:pt x="735817" y="65076"/>
                </a:lnTo>
                <a:lnTo>
                  <a:pt x="836547" y="325382"/>
                </a:lnTo>
                <a:lnTo>
                  <a:pt x="654737" y="325382"/>
                </a:lnTo>
                <a:lnTo>
                  <a:pt x="152041" y="1561838"/>
                </a:lnTo>
                <a:lnTo>
                  <a:pt x="1292481" y="1561838"/>
                </a:lnTo>
                <a:lnTo>
                  <a:pt x="1290794" y="1592033"/>
                </a:lnTo>
                <a:lnTo>
                  <a:pt x="1278211" y="1638498"/>
                </a:lnTo>
                <a:lnTo>
                  <a:pt x="1254730" y="1691991"/>
                </a:lnTo>
                <a:lnTo>
                  <a:pt x="1229463" y="1733911"/>
                </a:lnTo>
                <a:lnTo>
                  <a:pt x="1202344" y="1774163"/>
                </a:lnTo>
                <a:lnTo>
                  <a:pt x="1173420" y="1812603"/>
                </a:lnTo>
                <a:lnTo>
                  <a:pt x="1142738" y="1849090"/>
                </a:lnTo>
                <a:lnTo>
                  <a:pt x="1110345" y="1883479"/>
                </a:lnTo>
                <a:lnTo>
                  <a:pt x="1076290" y="1915628"/>
                </a:lnTo>
                <a:lnTo>
                  <a:pt x="1040620" y="1945394"/>
                </a:lnTo>
                <a:lnTo>
                  <a:pt x="1003382" y="1972634"/>
                </a:lnTo>
                <a:lnTo>
                  <a:pt x="964623" y="1997204"/>
                </a:lnTo>
                <a:lnTo>
                  <a:pt x="924392" y="2018963"/>
                </a:lnTo>
                <a:lnTo>
                  <a:pt x="882735" y="2037766"/>
                </a:lnTo>
                <a:lnTo>
                  <a:pt x="839701" y="2053471"/>
                </a:lnTo>
                <a:lnTo>
                  <a:pt x="795337" y="2065935"/>
                </a:lnTo>
                <a:lnTo>
                  <a:pt x="749690" y="2075015"/>
                </a:lnTo>
                <a:lnTo>
                  <a:pt x="702807" y="2080568"/>
                </a:lnTo>
                <a:lnTo>
                  <a:pt x="654737" y="2082450"/>
                </a:lnTo>
                <a:close/>
              </a:path>
              <a:path w="1293495" h="2082800">
                <a:moveTo>
                  <a:pt x="1292481" y="1561838"/>
                </a:moveTo>
                <a:lnTo>
                  <a:pt x="1141218" y="1561838"/>
                </a:lnTo>
                <a:lnTo>
                  <a:pt x="654737" y="325382"/>
                </a:lnTo>
                <a:lnTo>
                  <a:pt x="836547" y="325382"/>
                </a:lnTo>
                <a:lnTo>
                  <a:pt x="1270946" y="1447954"/>
                </a:lnTo>
                <a:lnTo>
                  <a:pt x="1286383" y="1501447"/>
                </a:lnTo>
                <a:lnTo>
                  <a:pt x="1293259" y="1547911"/>
                </a:lnTo>
                <a:lnTo>
                  <a:pt x="1292481" y="1561838"/>
                </a:lnTo>
                <a:close/>
              </a:path>
            </a:pathLst>
          </a:custGeom>
          <a:solidFill>
            <a:srgbClr val="9E84D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547716" y="2081786"/>
            <a:ext cx="3814445" cy="3226435"/>
            <a:chOff x="1547716" y="2081786"/>
            <a:chExt cx="3814445" cy="3226435"/>
          </a:xfrm>
        </p:grpSpPr>
        <p:sp>
          <p:nvSpPr>
            <p:cNvPr id="4" name="object 4"/>
            <p:cNvSpPr/>
            <p:nvPr/>
          </p:nvSpPr>
          <p:spPr>
            <a:xfrm>
              <a:off x="1547710" y="2203716"/>
              <a:ext cx="3814445" cy="2082800"/>
            </a:xfrm>
            <a:custGeom>
              <a:rect l="l" t="t" r="r" b="b"/>
              <a:pathLst>
                <a:path w="3814445" h="2082800">
                  <a:moveTo>
                    <a:pt x="3814165" y="1547901"/>
                  </a:moveTo>
                  <a:lnTo>
                    <a:pt x="3807295" y="1501444"/>
                  </a:lnTo>
                  <a:lnTo>
                    <a:pt x="3791851" y="1447952"/>
                  </a:lnTo>
                  <a:lnTo>
                    <a:pt x="3662121" y="1102233"/>
                  </a:lnTo>
                  <a:lnTo>
                    <a:pt x="3662121" y="1561833"/>
                  </a:lnTo>
                  <a:lnTo>
                    <a:pt x="2672956" y="1561833"/>
                  </a:lnTo>
                  <a:lnTo>
                    <a:pt x="3191865" y="325374"/>
                  </a:lnTo>
                  <a:lnTo>
                    <a:pt x="3662121" y="1561833"/>
                  </a:lnTo>
                  <a:lnTo>
                    <a:pt x="3662121" y="1102233"/>
                  </a:lnTo>
                  <a:lnTo>
                    <a:pt x="3370618" y="325374"/>
                  </a:lnTo>
                  <a:lnTo>
                    <a:pt x="3272942" y="65074"/>
                  </a:lnTo>
                  <a:lnTo>
                    <a:pt x="3262985" y="47752"/>
                  </a:lnTo>
                  <a:lnTo>
                    <a:pt x="3254502" y="28092"/>
                  </a:lnTo>
                  <a:lnTo>
                    <a:pt x="3239262" y="13106"/>
                  </a:lnTo>
                  <a:lnTo>
                    <a:pt x="3223488" y="8915"/>
                  </a:lnTo>
                  <a:lnTo>
                    <a:pt x="3208083" y="0"/>
                  </a:lnTo>
                  <a:lnTo>
                    <a:pt x="3181477" y="3048"/>
                  </a:lnTo>
                  <a:lnTo>
                    <a:pt x="3167989" y="7429"/>
                  </a:lnTo>
                  <a:lnTo>
                    <a:pt x="48755" y="7429"/>
                  </a:lnTo>
                  <a:lnTo>
                    <a:pt x="27419" y="13106"/>
                  </a:lnTo>
                  <a:lnTo>
                    <a:pt x="12192" y="28092"/>
                  </a:lnTo>
                  <a:lnTo>
                    <a:pt x="3048" y="49276"/>
                  </a:lnTo>
                  <a:lnTo>
                    <a:pt x="0" y="73558"/>
                  </a:lnTo>
                  <a:lnTo>
                    <a:pt x="3048" y="95250"/>
                  </a:lnTo>
                  <a:lnTo>
                    <a:pt x="12192" y="110756"/>
                  </a:lnTo>
                  <a:lnTo>
                    <a:pt x="27419" y="120053"/>
                  </a:lnTo>
                  <a:lnTo>
                    <a:pt x="48755" y="123151"/>
                  </a:lnTo>
                  <a:lnTo>
                    <a:pt x="3086150" y="123151"/>
                  </a:lnTo>
                  <a:lnTo>
                    <a:pt x="3074898" y="156324"/>
                  </a:lnTo>
                  <a:lnTo>
                    <a:pt x="3056801" y="207899"/>
                  </a:lnTo>
                  <a:lnTo>
                    <a:pt x="3038602" y="258165"/>
                  </a:lnTo>
                  <a:lnTo>
                    <a:pt x="3020314" y="307225"/>
                  </a:lnTo>
                  <a:lnTo>
                    <a:pt x="3001937" y="355180"/>
                  </a:lnTo>
                  <a:lnTo>
                    <a:pt x="2983471" y="402145"/>
                  </a:lnTo>
                  <a:lnTo>
                    <a:pt x="2964929" y="448208"/>
                  </a:lnTo>
                  <a:lnTo>
                    <a:pt x="2946298" y="493483"/>
                  </a:lnTo>
                  <a:lnTo>
                    <a:pt x="2927604" y="538086"/>
                  </a:lnTo>
                  <a:lnTo>
                    <a:pt x="2908833" y="582104"/>
                  </a:lnTo>
                  <a:lnTo>
                    <a:pt x="2889986" y="625640"/>
                  </a:lnTo>
                  <a:lnTo>
                    <a:pt x="2871076" y="668820"/>
                  </a:lnTo>
                  <a:lnTo>
                    <a:pt x="2852115" y="711720"/>
                  </a:lnTo>
                  <a:lnTo>
                    <a:pt x="2833078" y="754481"/>
                  </a:lnTo>
                  <a:lnTo>
                    <a:pt x="2756471" y="925982"/>
                  </a:lnTo>
                  <a:lnTo>
                    <a:pt x="2737218" y="969518"/>
                  </a:lnTo>
                  <a:lnTo>
                    <a:pt x="2717914" y="1013510"/>
                  </a:lnTo>
                  <a:lnTo>
                    <a:pt x="2698585" y="1058087"/>
                  </a:lnTo>
                  <a:lnTo>
                    <a:pt x="2679230" y="1103337"/>
                  </a:lnTo>
                  <a:lnTo>
                    <a:pt x="2659850" y="1149375"/>
                  </a:lnTo>
                  <a:lnTo>
                    <a:pt x="2640444" y="1196301"/>
                  </a:lnTo>
                  <a:lnTo>
                    <a:pt x="2621026" y="1244231"/>
                  </a:lnTo>
                  <a:lnTo>
                    <a:pt x="2601582" y="1293241"/>
                  </a:lnTo>
                  <a:lnTo>
                    <a:pt x="2582138" y="1343469"/>
                  </a:lnTo>
                  <a:lnTo>
                    <a:pt x="2562682" y="1395006"/>
                  </a:lnTo>
                  <a:lnTo>
                    <a:pt x="2543225" y="1447952"/>
                  </a:lnTo>
                  <a:lnTo>
                    <a:pt x="2527782" y="1501317"/>
                  </a:lnTo>
                  <a:lnTo>
                    <a:pt x="2520912" y="1546860"/>
                  </a:lnTo>
                  <a:lnTo>
                    <a:pt x="2523375" y="1588516"/>
                  </a:lnTo>
                  <a:lnTo>
                    <a:pt x="2535961" y="1630159"/>
                  </a:lnTo>
                  <a:lnTo>
                    <a:pt x="2559443" y="1675714"/>
                  </a:lnTo>
                  <a:lnTo>
                    <a:pt x="2584704" y="1720507"/>
                  </a:lnTo>
                  <a:lnTo>
                    <a:pt x="2611856" y="1763255"/>
                  </a:lnTo>
                  <a:lnTo>
                    <a:pt x="2640850" y="1803869"/>
                  </a:lnTo>
                  <a:lnTo>
                    <a:pt x="2671686" y="1842223"/>
                  </a:lnTo>
                  <a:lnTo>
                    <a:pt x="2704312" y="1878190"/>
                  </a:lnTo>
                  <a:lnTo>
                    <a:pt x="2738729" y="1911654"/>
                  </a:lnTo>
                  <a:lnTo>
                    <a:pt x="2774912" y="1942490"/>
                  </a:lnTo>
                  <a:lnTo>
                    <a:pt x="2812808" y="1970595"/>
                  </a:lnTo>
                  <a:lnTo>
                    <a:pt x="2852432" y="1995843"/>
                  </a:lnTo>
                  <a:lnTo>
                    <a:pt x="2893733" y="2018106"/>
                  </a:lnTo>
                  <a:lnTo>
                    <a:pt x="2936697" y="2037270"/>
                  </a:lnTo>
                  <a:lnTo>
                    <a:pt x="2981312" y="2053209"/>
                  </a:lnTo>
                  <a:lnTo>
                    <a:pt x="3027527" y="2065820"/>
                  </a:lnTo>
                  <a:lnTo>
                    <a:pt x="3075343" y="2074976"/>
                  </a:lnTo>
                  <a:lnTo>
                    <a:pt x="3124720" y="2080564"/>
                  </a:lnTo>
                  <a:lnTo>
                    <a:pt x="3175647" y="2082444"/>
                  </a:lnTo>
                  <a:lnTo>
                    <a:pt x="3223895" y="2080564"/>
                  </a:lnTo>
                  <a:lnTo>
                    <a:pt x="3271266" y="2075014"/>
                  </a:lnTo>
                  <a:lnTo>
                    <a:pt x="3317633" y="2065934"/>
                  </a:lnTo>
                  <a:lnTo>
                    <a:pt x="3362896" y="2053463"/>
                  </a:lnTo>
                  <a:lnTo>
                    <a:pt x="3406914" y="2037765"/>
                  </a:lnTo>
                  <a:lnTo>
                    <a:pt x="3449574" y="2018957"/>
                  </a:lnTo>
                  <a:lnTo>
                    <a:pt x="3490772" y="1997202"/>
                  </a:lnTo>
                  <a:lnTo>
                    <a:pt x="3530371" y="1972627"/>
                  </a:lnTo>
                  <a:lnTo>
                    <a:pt x="3568268" y="1945386"/>
                  </a:lnTo>
                  <a:lnTo>
                    <a:pt x="3604323" y="1915629"/>
                  </a:lnTo>
                  <a:lnTo>
                    <a:pt x="3638435" y="1883473"/>
                  </a:lnTo>
                  <a:lnTo>
                    <a:pt x="3670490" y="1849081"/>
                  </a:lnTo>
                  <a:lnTo>
                    <a:pt x="3700348" y="1812594"/>
                  </a:lnTo>
                  <a:lnTo>
                    <a:pt x="3727907" y="1774164"/>
                  </a:lnTo>
                  <a:lnTo>
                    <a:pt x="3753040" y="1733905"/>
                  </a:lnTo>
                  <a:lnTo>
                    <a:pt x="3775633" y="1691982"/>
                  </a:lnTo>
                  <a:lnTo>
                    <a:pt x="3799116" y="1638490"/>
                  </a:lnTo>
                  <a:lnTo>
                    <a:pt x="3811701" y="1592033"/>
                  </a:lnTo>
                  <a:lnTo>
                    <a:pt x="3813391" y="1561833"/>
                  </a:lnTo>
                  <a:lnTo>
                    <a:pt x="3814165" y="1547901"/>
                  </a:lnTo>
                  <a:close/>
                </a:path>
              </a:pathLst>
            </a:custGeom>
            <a:solidFill>
              <a:srgbClr val="9E84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30387" y="2081786"/>
              <a:ext cx="1701800" cy="3226435"/>
            </a:xfrm>
            <a:custGeom>
              <a:rect l="l" t="t" r="r" b="b"/>
              <a:pathLst>
                <a:path w="1701800" h="3226435">
                  <a:moveTo>
                    <a:pt x="1701355" y="3225832"/>
                  </a:moveTo>
                  <a:lnTo>
                    <a:pt x="0" y="3225832"/>
                  </a:lnTo>
                  <a:lnTo>
                    <a:pt x="34171" y="3189946"/>
                  </a:lnTo>
                  <a:lnTo>
                    <a:pt x="69813" y="3155636"/>
                  </a:lnTo>
                  <a:lnTo>
                    <a:pt x="106880" y="3122948"/>
                  </a:lnTo>
                  <a:lnTo>
                    <a:pt x="145324" y="3091931"/>
                  </a:lnTo>
                  <a:lnTo>
                    <a:pt x="185096" y="3062632"/>
                  </a:lnTo>
                  <a:lnTo>
                    <a:pt x="226151" y="3035100"/>
                  </a:lnTo>
                  <a:lnTo>
                    <a:pt x="268439" y="3009381"/>
                  </a:lnTo>
                  <a:lnTo>
                    <a:pt x="311915" y="2985523"/>
                  </a:lnTo>
                  <a:lnTo>
                    <a:pt x="356529" y="2963575"/>
                  </a:lnTo>
                  <a:lnTo>
                    <a:pt x="402236" y="2943584"/>
                  </a:lnTo>
                  <a:lnTo>
                    <a:pt x="448987" y="2925597"/>
                  </a:lnTo>
                  <a:lnTo>
                    <a:pt x="496734" y="2909663"/>
                  </a:lnTo>
                  <a:lnTo>
                    <a:pt x="545432" y="2895829"/>
                  </a:lnTo>
                  <a:lnTo>
                    <a:pt x="595031" y="2884143"/>
                  </a:lnTo>
                  <a:lnTo>
                    <a:pt x="645484" y="2874653"/>
                  </a:lnTo>
                  <a:lnTo>
                    <a:pt x="696745" y="2867406"/>
                  </a:lnTo>
                  <a:lnTo>
                    <a:pt x="696745" y="423594"/>
                  </a:lnTo>
                  <a:lnTo>
                    <a:pt x="663579" y="384136"/>
                  </a:lnTo>
                  <a:lnTo>
                    <a:pt x="638008" y="340097"/>
                  </a:lnTo>
                  <a:lnTo>
                    <a:pt x="621551" y="293002"/>
                  </a:lnTo>
                  <a:lnTo>
                    <a:pt x="615728" y="244381"/>
                  </a:lnTo>
                  <a:lnTo>
                    <a:pt x="620159" y="196459"/>
                  </a:lnTo>
                  <a:lnTo>
                    <a:pt x="632944" y="151210"/>
                  </a:lnTo>
                  <a:lnTo>
                    <a:pt x="653325" y="109780"/>
                  </a:lnTo>
                  <a:lnTo>
                    <a:pt x="680542" y="73314"/>
                  </a:lnTo>
                  <a:lnTo>
                    <a:pt x="713834" y="42957"/>
                  </a:lnTo>
                  <a:lnTo>
                    <a:pt x="752444" y="19855"/>
                  </a:lnTo>
                  <a:lnTo>
                    <a:pt x="795611" y="5154"/>
                  </a:lnTo>
                  <a:lnTo>
                    <a:pt x="842575" y="0"/>
                  </a:lnTo>
                  <a:lnTo>
                    <a:pt x="890236" y="5154"/>
                  </a:lnTo>
                  <a:lnTo>
                    <a:pt x="935238" y="19855"/>
                  </a:lnTo>
                  <a:lnTo>
                    <a:pt x="976443" y="42957"/>
                  </a:lnTo>
                  <a:lnTo>
                    <a:pt x="1012711" y="73314"/>
                  </a:lnTo>
                  <a:lnTo>
                    <a:pt x="1042902" y="109780"/>
                  </a:lnTo>
                  <a:lnTo>
                    <a:pt x="1065878" y="151210"/>
                  </a:lnTo>
                  <a:lnTo>
                    <a:pt x="1080499" y="196459"/>
                  </a:lnTo>
                  <a:lnTo>
                    <a:pt x="1085626" y="244381"/>
                  </a:lnTo>
                  <a:lnTo>
                    <a:pt x="1079803" y="293002"/>
                  </a:lnTo>
                  <a:lnTo>
                    <a:pt x="1063346" y="340097"/>
                  </a:lnTo>
                  <a:lnTo>
                    <a:pt x="1037775" y="384136"/>
                  </a:lnTo>
                  <a:lnTo>
                    <a:pt x="1004609" y="423594"/>
                  </a:lnTo>
                  <a:lnTo>
                    <a:pt x="1004609" y="2867406"/>
                  </a:lnTo>
                  <a:lnTo>
                    <a:pt x="1055870" y="2874653"/>
                  </a:lnTo>
                  <a:lnTo>
                    <a:pt x="1106323" y="2884143"/>
                  </a:lnTo>
                  <a:lnTo>
                    <a:pt x="1155923" y="2895829"/>
                  </a:lnTo>
                  <a:lnTo>
                    <a:pt x="1204620" y="2909663"/>
                  </a:lnTo>
                  <a:lnTo>
                    <a:pt x="1252367" y="2925597"/>
                  </a:lnTo>
                  <a:lnTo>
                    <a:pt x="1299118" y="2943584"/>
                  </a:lnTo>
                  <a:lnTo>
                    <a:pt x="1344825" y="2963575"/>
                  </a:lnTo>
                  <a:lnTo>
                    <a:pt x="1389440" y="2985523"/>
                  </a:lnTo>
                  <a:lnTo>
                    <a:pt x="1432915" y="3009381"/>
                  </a:lnTo>
                  <a:lnTo>
                    <a:pt x="1475204" y="3035100"/>
                  </a:lnTo>
                  <a:lnTo>
                    <a:pt x="1516258" y="3062632"/>
                  </a:lnTo>
                  <a:lnTo>
                    <a:pt x="1556031" y="3091931"/>
                  </a:lnTo>
                  <a:lnTo>
                    <a:pt x="1594474" y="3122948"/>
                  </a:lnTo>
                  <a:lnTo>
                    <a:pt x="1631541" y="3155636"/>
                  </a:lnTo>
                  <a:lnTo>
                    <a:pt x="1667184" y="3189946"/>
                  </a:lnTo>
                  <a:lnTo>
                    <a:pt x="1701355" y="3225832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154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主题简介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541044" y="1464038"/>
            <a:ext cx="5168900" cy="619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CD5095"/>
                </a:solidFill>
                <a:latin typeface="微软雅黑"/>
                <a:cs typeface="微软雅黑"/>
              </a:rPr>
              <a:t>性格倾向测</a:t>
            </a:r>
            <a:r>
              <a:rPr sz="1550" b="1" spc="-50">
                <a:solidFill>
                  <a:srgbClr val="CD5095"/>
                </a:solidFill>
                <a:latin typeface="微软雅黑"/>
                <a:cs typeface="微软雅黑"/>
              </a:rPr>
              <a:t>试</a:t>
            </a:r>
            <a:endParaRPr sz="15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350" spc="-5">
                <a:latin typeface="微软雅黑"/>
                <a:cs typeface="微软雅黑"/>
              </a:rPr>
              <a:t>通过一系列问题，评估个体在性格、行为、价值观等方面的倾向性。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41044" y="4121486"/>
            <a:ext cx="4826000" cy="9296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9E84D2"/>
                </a:solidFill>
                <a:latin typeface="微软雅黑"/>
                <a:cs typeface="微软雅黑"/>
              </a:rPr>
              <a:t>理论基</a:t>
            </a:r>
            <a:r>
              <a:rPr sz="1550" b="1" spc="-50">
                <a:solidFill>
                  <a:srgbClr val="9E84D2"/>
                </a:solidFill>
                <a:latin typeface="微软雅黑"/>
                <a:cs typeface="微软雅黑"/>
              </a:rPr>
              <a:t>础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  <a:spcBef>
                <a:spcPts val="695"/>
              </a:spcBef>
            </a:pPr>
            <a:r>
              <a:rPr sz="1350" spc="-5">
                <a:latin typeface="微软雅黑"/>
                <a:cs typeface="微软雅黑"/>
              </a:rPr>
              <a:t>基于心理学、社会学等学科的理论基础，性格倾向测试旨在揭示个体内在特质和行为模式。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1600" y="1244600"/>
            <a:ext cx="7848600" cy="52482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193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目的和意义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66495" y="3766754"/>
            <a:ext cx="3974465" cy="2473325"/>
          </a:xfrm>
          <a:prstGeom prst="rect">
            <a:avLst/>
          </a:prstGeom>
          <a:solidFill>
            <a:srgbClr val="A62F71">
              <a:alpha val="76861"/>
            </a:srgbClr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imes New Roman"/>
              <a:cs typeface="Times New Roman"/>
            </a:endParaRPr>
          </a:p>
          <a:p>
            <a:pPr marL="226060">
              <a:lnSpc>
                <a:spcPct val="100000"/>
              </a:lnSpc>
              <a:spcBef>
                <a:spcPts val="5"/>
              </a:spcBef>
            </a:pPr>
            <a:r>
              <a:rPr sz="1550" b="1">
                <a:solidFill>
                  <a:srgbClr val="FFFFFF"/>
                </a:solidFill>
                <a:latin typeface="微软雅黑"/>
                <a:cs typeface="微软雅黑"/>
              </a:rPr>
              <a:t>意</a:t>
            </a:r>
            <a:r>
              <a:rPr sz="1550" b="1" spc="-50">
                <a:solidFill>
                  <a:srgbClr val="FFFFFF"/>
                </a:solidFill>
                <a:latin typeface="微软雅黑"/>
                <a:cs typeface="微软雅黑"/>
              </a:rPr>
              <a:t>义</a:t>
            </a:r>
            <a:endParaRPr sz="1550">
              <a:latin typeface="微软雅黑"/>
              <a:cs typeface="微软雅黑"/>
            </a:endParaRPr>
          </a:p>
          <a:p>
            <a:pPr marL="226060" marR="996315" algn="just">
              <a:lnSpc>
                <a:spcPct val="150000"/>
              </a:lnSpc>
              <a:spcBef>
                <a:spcPts val="56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有助于提高自我认知，促进个人成长和职业发展，同时也有助于改善人际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关系和沟通。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363" y="1430736"/>
            <a:ext cx="2768600" cy="1342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CD5095"/>
                </a:solidFill>
                <a:latin typeface="微软雅黑"/>
                <a:cs typeface="微软雅黑"/>
              </a:rPr>
              <a:t>目</a:t>
            </a:r>
            <a:r>
              <a:rPr sz="1550" b="1" spc="-50">
                <a:solidFill>
                  <a:srgbClr val="CD5095"/>
                </a:solidFill>
                <a:latin typeface="微软雅黑"/>
                <a:cs typeface="微软雅黑"/>
              </a:rPr>
              <a:t>的</a:t>
            </a:r>
            <a:endParaRPr sz="155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1190"/>
              </a:spcBef>
            </a:pPr>
            <a:r>
              <a:rPr sz="1350" spc="-5">
                <a:latin typeface="微软雅黑"/>
                <a:cs typeface="微软雅黑"/>
              </a:rPr>
              <a:t>通过性格倾向测试，帮助个体了解自己的性格特点、优势和潜在的不足，从而更好地规划个人发展。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356729" y="2438815"/>
            <a:ext cx="80010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b="1" spc="-25">
                <a:solidFill>
                  <a:srgbClr val="B7468F"/>
                </a:solidFill>
                <a:latin typeface="微软雅黑"/>
                <a:cs typeface="微软雅黑"/>
              </a:rPr>
              <a:t>02</a:t>
            </a:r>
            <a:endParaRPr sz="49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2161" y="3478989"/>
            <a:ext cx="3683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0">
                <a:solidFill>
                  <a:srgbClr val="000000"/>
                </a:solidFill>
                <a:latin typeface="微软雅黑"/>
                <a:cs typeface="微软雅黑"/>
              </a:rPr>
              <a:t>性格倾向测试介绍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516076" y="1803766"/>
            <a:ext cx="4826000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性格倾向测试是一种评估个体性格特征、价值观、行为模式和心理需求的工具。它通过一系列问题、活动和评估方法，帮助个体了解自己的性格特点和行为模式，从而更好地应对生活中的挑战</a:t>
            </a:r>
            <a:r>
              <a:rPr sz="1350" spc="-15">
                <a:latin typeface="微软雅黑"/>
                <a:cs typeface="微软雅黑"/>
              </a:rPr>
              <a:t>和机遇。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16076" y="4198971"/>
            <a:ext cx="5168900" cy="6019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350" spc="-5">
                <a:latin typeface="微软雅黑"/>
                <a:cs typeface="微软雅黑"/>
              </a:rPr>
              <a:t>性格倾向测试通常包括多个维度，如开放性、责任感、外向性、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350" spc="-5">
                <a:latin typeface="微软雅黑"/>
                <a:cs typeface="微软雅黑"/>
              </a:rPr>
              <a:t>宜人性、神经质等，这些维度可以反映个体的性格特征和行为模式。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2502" y="2188466"/>
            <a:ext cx="4403090" cy="3226435"/>
            <a:chOff x="1022502" y="2188466"/>
            <a:chExt cx="4403090" cy="3226435"/>
          </a:xfrm>
        </p:grpSpPr>
        <p:sp>
          <p:nvSpPr>
            <p:cNvPr id="5" name="object 5"/>
            <p:cNvSpPr/>
            <p:nvPr/>
          </p:nvSpPr>
          <p:spPr>
            <a:xfrm>
              <a:off x="1022502" y="2310396"/>
              <a:ext cx="4403090" cy="2082800"/>
            </a:xfrm>
            <a:custGeom>
              <a:rect l="l" t="t" r="r" b="b"/>
              <a:pathLst>
                <a:path w="4403090" h="2082800">
                  <a:moveTo>
                    <a:pt x="4402887" y="1547901"/>
                  </a:moveTo>
                  <a:lnTo>
                    <a:pt x="4396003" y="1501444"/>
                  </a:lnTo>
                  <a:lnTo>
                    <a:pt x="4380573" y="1447952"/>
                  </a:lnTo>
                  <a:lnTo>
                    <a:pt x="4250842" y="1102245"/>
                  </a:lnTo>
                  <a:lnTo>
                    <a:pt x="4250842" y="1561833"/>
                  </a:lnTo>
                  <a:lnTo>
                    <a:pt x="3261664" y="1561833"/>
                  </a:lnTo>
                  <a:lnTo>
                    <a:pt x="3780574" y="325374"/>
                  </a:lnTo>
                  <a:lnTo>
                    <a:pt x="4250842" y="1561833"/>
                  </a:lnTo>
                  <a:lnTo>
                    <a:pt x="4250842" y="1102245"/>
                  </a:lnTo>
                  <a:lnTo>
                    <a:pt x="3959326" y="325374"/>
                  </a:lnTo>
                  <a:lnTo>
                    <a:pt x="3861651" y="65074"/>
                  </a:lnTo>
                  <a:lnTo>
                    <a:pt x="3851668" y="47688"/>
                  </a:lnTo>
                  <a:lnTo>
                    <a:pt x="3843223" y="28092"/>
                  </a:lnTo>
                  <a:lnTo>
                    <a:pt x="3827983" y="13106"/>
                  </a:lnTo>
                  <a:lnTo>
                    <a:pt x="3812209" y="8915"/>
                  </a:lnTo>
                  <a:lnTo>
                    <a:pt x="3796792" y="0"/>
                  </a:lnTo>
                  <a:lnTo>
                    <a:pt x="3770185" y="3048"/>
                  </a:lnTo>
                  <a:lnTo>
                    <a:pt x="3756710" y="7429"/>
                  </a:lnTo>
                  <a:lnTo>
                    <a:pt x="699858" y="7429"/>
                  </a:lnTo>
                  <a:lnTo>
                    <a:pt x="687158" y="0"/>
                  </a:lnTo>
                  <a:lnTo>
                    <a:pt x="660565" y="3048"/>
                  </a:lnTo>
                  <a:lnTo>
                    <a:pt x="647077" y="7429"/>
                  </a:lnTo>
                  <a:lnTo>
                    <a:pt x="637463" y="7429"/>
                  </a:lnTo>
                  <a:lnTo>
                    <a:pt x="616140" y="13106"/>
                  </a:lnTo>
                  <a:lnTo>
                    <a:pt x="600900" y="28092"/>
                  </a:lnTo>
                  <a:lnTo>
                    <a:pt x="594283" y="43395"/>
                  </a:lnTo>
                  <a:lnTo>
                    <a:pt x="589864" y="48806"/>
                  </a:lnTo>
                  <a:lnTo>
                    <a:pt x="570458" y="103327"/>
                  </a:lnTo>
                  <a:lnTo>
                    <a:pt x="551154" y="156324"/>
                  </a:lnTo>
                  <a:lnTo>
                    <a:pt x="531939" y="207899"/>
                  </a:lnTo>
                  <a:lnTo>
                    <a:pt x="512813" y="258165"/>
                  </a:lnTo>
                  <a:lnTo>
                    <a:pt x="493776" y="307225"/>
                  </a:lnTo>
                  <a:lnTo>
                    <a:pt x="474802" y="355180"/>
                  </a:lnTo>
                  <a:lnTo>
                    <a:pt x="455891" y="402145"/>
                  </a:lnTo>
                  <a:lnTo>
                    <a:pt x="437032" y="448208"/>
                  </a:lnTo>
                  <a:lnTo>
                    <a:pt x="418236" y="493483"/>
                  </a:lnTo>
                  <a:lnTo>
                    <a:pt x="399478" y="538086"/>
                  </a:lnTo>
                  <a:lnTo>
                    <a:pt x="380758" y="582104"/>
                  </a:lnTo>
                  <a:lnTo>
                    <a:pt x="362064" y="625640"/>
                  </a:lnTo>
                  <a:lnTo>
                    <a:pt x="343395" y="668820"/>
                  </a:lnTo>
                  <a:lnTo>
                    <a:pt x="250113" y="882827"/>
                  </a:lnTo>
                  <a:lnTo>
                    <a:pt x="231419" y="925982"/>
                  </a:lnTo>
                  <a:lnTo>
                    <a:pt x="212699" y="969518"/>
                  </a:lnTo>
                  <a:lnTo>
                    <a:pt x="193941" y="1013510"/>
                  </a:lnTo>
                  <a:lnTo>
                    <a:pt x="175133" y="1058087"/>
                  </a:lnTo>
                  <a:lnTo>
                    <a:pt x="156286" y="1103337"/>
                  </a:lnTo>
                  <a:lnTo>
                    <a:pt x="137375" y="1149375"/>
                  </a:lnTo>
                  <a:lnTo>
                    <a:pt x="118402" y="1196301"/>
                  </a:lnTo>
                  <a:lnTo>
                    <a:pt x="99352" y="1244231"/>
                  </a:lnTo>
                  <a:lnTo>
                    <a:pt x="80225" y="1293241"/>
                  </a:lnTo>
                  <a:lnTo>
                    <a:pt x="61023" y="1343469"/>
                  </a:lnTo>
                  <a:lnTo>
                    <a:pt x="41719" y="1395006"/>
                  </a:lnTo>
                  <a:lnTo>
                    <a:pt x="22301" y="1447952"/>
                  </a:lnTo>
                  <a:lnTo>
                    <a:pt x="6870" y="1501317"/>
                  </a:lnTo>
                  <a:lnTo>
                    <a:pt x="0" y="1546860"/>
                  </a:lnTo>
                  <a:lnTo>
                    <a:pt x="2463" y="1588516"/>
                  </a:lnTo>
                  <a:lnTo>
                    <a:pt x="15036" y="1630159"/>
                  </a:lnTo>
                  <a:lnTo>
                    <a:pt x="38519" y="1675714"/>
                  </a:lnTo>
                  <a:lnTo>
                    <a:pt x="61125" y="1720507"/>
                  </a:lnTo>
                  <a:lnTo>
                    <a:pt x="86283" y="1763255"/>
                  </a:lnTo>
                  <a:lnTo>
                    <a:pt x="113919" y="1803869"/>
                  </a:lnTo>
                  <a:lnTo>
                    <a:pt x="143929" y="1842223"/>
                  </a:lnTo>
                  <a:lnTo>
                    <a:pt x="176212" y="1878190"/>
                  </a:lnTo>
                  <a:lnTo>
                    <a:pt x="210693" y="1911654"/>
                  </a:lnTo>
                  <a:lnTo>
                    <a:pt x="247256" y="1942490"/>
                  </a:lnTo>
                  <a:lnTo>
                    <a:pt x="285813" y="1970595"/>
                  </a:lnTo>
                  <a:lnTo>
                    <a:pt x="326275" y="1995843"/>
                  </a:lnTo>
                  <a:lnTo>
                    <a:pt x="368541" y="2018106"/>
                  </a:lnTo>
                  <a:lnTo>
                    <a:pt x="412521" y="2037270"/>
                  </a:lnTo>
                  <a:lnTo>
                    <a:pt x="458114" y="2053209"/>
                  </a:lnTo>
                  <a:lnTo>
                    <a:pt x="505218" y="2065820"/>
                  </a:lnTo>
                  <a:lnTo>
                    <a:pt x="553758" y="2074976"/>
                  </a:lnTo>
                  <a:lnTo>
                    <a:pt x="603631" y="2080564"/>
                  </a:lnTo>
                  <a:lnTo>
                    <a:pt x="654735" y="2082444"/>
                  </a:lnTo>
                  <a:lnTo>
                    <a:pt x="702805" y="2080564"/>
                  </a:lnTo>
                  <a:lnTo>
                    <a:pt x="749681" y="2075014"/>
                  </a:lnTo>
                  <a:lnTo>
                    <a:pt x="795337" y="2065934"/>
                  </a:lnTo>
                  <a:lnTo>
                    <a:pt x="839698" y="2053463"/>
                  </a:lnTo>
                  <a:lnTo>
                    <a:pt x="882726" y="2037765"/>
                  </a:lnTo>
                  <a:lnTo>
                    <a:pt x="924382" y="2018957"/>
                  </a:lnTo>
                  <a:lnTo>
                    <a:pt x="964615" y="1997202"/>
                  </a:lnTo>
                  <a:lnTo>
                    <a:pt x="1003376" y="1972627"/>
                  </a:lnTo>
                  <a:lnTo>
                    <a:pt x="1040612" y="1945386"/>
                  </a:lnTo>
                  <a:lnTo>
                    <a:pt x="1076286" y="1915629"/>
                  </a:lnTo>
                  <a:lnTo>
                    <a:pt x="1110335" y="1883473"/>
                  </a:lnTo>
                  <a:lnTo>
                    <a:pt x="1142733" y="1849081"/>
                  </a:lnTo>
                  <a:lnTo>
                    <a:pt x="1173416" y="1812594"/>
                  </a:lnTo>
                  <a:lnTo>
                    <a:pt x="1202334" y="1774164"/>
                  </a:lnTo>
                  <a:lnTo>
                    <a:pt x="1229461" y="1733905"/>
                  </a:lnTo>
                  <a:lnTo>
                    <a:pt x="1254721" y="1691982"/>
                  </a:lnTo>
                  <a:lnTo>
                    <a:pt x="1278204" y="1638490"/>
                  </a:lnTo>
                  <a:lnTo>
                    <a:pt x="1290789" y="1592033"/>
                  </a:lnTo>
                  <a:lnTo>
                    <a:pt x="1293253" y="1547901"/>
                  </a:lnTo>
                  <a:lnTo>
                    <a:pt x="1286383" y="1501444"/>
                  </a:lnTo>
                  <a:lnTo>
                    <a:pt x="1270939" y="1447952"/>
                  </a:lnTo>
                  <a:lnTo>
                    <a:pt x="1141209" y="1112710"/>
                  </a:lnTo>
                  <a:lnTo>
                    <a:pt x="1141209" y="1561833"/>
                  </a:lnTo>
                  <a:lnTo>
                    <a:pt x="152031" y="1561833"/>
                  </a:lnTo>
                  <a:lnTo>
                    <a:pt x="654735" y="325374"/>
                  </a:lnTo>
                  <a:lnTo>
                    <a:pt x="1141209" y="1561833"/>
                  </a:lnTo>
                  <a:lnTo>
                    <a:pt x="1141209" y="1112710"/>
                  </a:lnTo>
                  <a:lnTo>
                    <a:pt x="836536" y="325374"/>
                  </a:lnTo>
                  <a:lnTo>
                    <a:pt x="758278" y="123151"/>
                  </a:lnTo>
                  <a:lnTo>
                    <a:pt x="3674859" y="123151"/>
                  </a:lnTo>
                  <a:lnTo>
                    <a:pt x="3645509" y="207899"/>
                  </a:lnTo>
                  <a:lnTo>
                    <a:pt x="3627323" y="258165"/>
                  </a:lnTo>
                  <a:lnTo>
                    <a:pt x="3609035" y="307225"/>
                  </a:lnTo>
                  <a:lnTo>
                    <a:pt x="3590658" y="355180"/>
                  </a:lnTo>
                  <a:lnTo>
                    <a:pt x="3572192" y="402145"/>
                  </a:lnTo>
                  <a:lnTo>
                    <a:pt x="3553637" y="448208"/>
                  </a:lnTo>
                  <a:lnTo>
                    <a:pt x="3535019" y="493483"/>
                  </a:lnTo>
                  <a:lnTo>
                    <a:pt x="3516312" y="538086"/>
                  </a:lnTo>
                  <a:lnTo>
                    <a:pt x="3497542" y="582104"/>
                  </a:lnTo>
                  <a:lnTo>
                    <a:pt x="3478695" y="625640"/>
                  </a:lnTo>
                  <a:lnTo>
                    <a:pt x="3459784" y="668820"/>
                  </a:lnTo>
                  <a:lnTo>
                    <a:pt x="3440823" y="711720"/>
                  </a:lnTo>
                  <a:lnTo>
                    <a:pt x="3421799" y="754481"/>
                  </a:lnTo>
                  <a:lnTo>
                    <a:pt x="3345192" y="925982"/>
                  </a:lnTo>
                  <a:lnTo>
                    <a:pt x="3325926" y="969518"/>
                  </a:lnTo>
                  <a:lnTo>
                    <a:pt x="3306635" y="1013510"/>
                  </a:lnTo>
                  <a:lnTo>
                    <a:pt x="3287306" y="1058087"/>
                  </a:lnTo>
                  <a:lnTo>
                    <a:pt x="3267938" y="1103337"/>
                  </a:lnTo>
                  <a:lnTo>
                    <a:pt x="3248558" y="1149375"/>
                  </a:lnTo>
                  <a:lnTo>
                    <a:pt x="3229152" y="1196301"/>
                  </a:lnTo>
                  <a:lnTo>
                    <a:pt x="3209734" y="1244231"/>
                  </a:lnTo>
                  <a:lnTo>
                    <a:pt x="3190290" y="1293241"/>
                  </a:lnTo>
                  <a:lnTo>
                    <a:pt x="3170847" y="1343469"/>
                  </a:lnTo>
                  <a:lnTo>
                    <a:pt x="3151390" y="1395006"/>
                  </a:lnTo>
                  <a:lnTo>
                    <a:pt x="3131934" y="1447952"/>
                  </a:lnTo>
                  <a:lnTo>
                    <a:pt x="3116491" y="1501317"/>
                  </a:lnTo>
                  <a:lnTo>
                    <a:pt x="3109620" y="1546860"/>
                  </a:lnTo>
                  <a:lnTo>
                    <a:pt x="3112084" y="1588516"/>
                  </a:lnTo>
                  <a:lnTo>
                    <a:pt x="3124670" y="1630159"/>
                  </a:lnTo>
                  <a:lnTo>
                    <a:pt x="3148152" y="1675714"/>
                  </a:lnTo>
                  <a:lnTo>
                    <a:pt x="3173425" y="1720507"/>
                  </a:lnTo>
                  <a:lnTo>
                    <a:pt x="3200565" y="1763255"/>
                  </a:lnTo>
                  <a:lnTo>
                    <a:pt x="3229572" y="1803869"/>
                  </a:lnTo>
                  <a:lnTo>
                    <a:pt x="3260394" y="1842223"/>
                  </a:lnTo>
                  <a:lnTo>
                    <a:pt x="3293033" y="1878190"/>
                  </a:lnTo>
                  <a:lnTo>
                    <a:pt x="3327450" y="1911654"/>
                  </a:lnTo>
                  <a:lnTo>
                    <a:pt x="3363620" y="1942490"/>
                  </a:lnTo>
                  <a:lnTo>
                    <a:pt x="3401530" y="1970595"/>
                  </a:lnTo>
                  <a:lnTo>
                    <a:pt x="3441141" y="1995843"/>
                  </a:lnTo>
                  <a:lnTo>
                    <a:pt x="3482441" y="2018106"/>
                  </a:lnTo>
                  <a:lnTo>
                    <a:pt x="3525418" y="2037270"/>
                  </a:lnTo>
                  <a:lnTo>
                    <a:pt x="3570020" y="2053209"/>
                  </a:lnTo>
                  <a:lnTo>
                    <a:pt x="3616236" y="2065820"/>
                  </a:lnTo>
                  <a:lnTo>
                    <a:pt x="3664051" y="2074976"/>
                  </a:lnTo>
                  <a:lnTo>
                    <a:pt x="3713429" y="2080564"/>
                  </a:lnTo>
                  <a:lnTo>
                    <a:pt x="3764356" y="2082444"/>
                  </a:lnTo>
                  <a:lnTo>
                    <a:pt x="3812603" y="2080564"/>
                  </a:lnTo>
                  <a:lnTo>
                    <a:pt x="3859974" y="2075014"/>
                  </a:lnTo>
                  <a:lnTo>
                    <a:pt x="3906342" y="2065934"/>
                  </a:lnTo>
                  <a:lnTo>
                    <a:pt x="3951605" y="2053463"/>
                  </a:lnTo>
                  <a:lnTo>
                    <a:pt x="3995623" y="2037765"/>
                  </a:lnTo>
                  <a:lnTo>
                    <a:pt x="4038295" y="2018957"/>
                  </a:lnTo>
                  <a:lnTo>
                    <a:pt x="4079481" y="1997202"/>
                  </a:lnTo>
                  <a:lnTo>
                    <a:pt x="4119080" y="1972627"/>
                  </a:lnTo>
                  <a:lnTo>
                    <a:pt x="4156976" y="1945386"/>
                  </a:lnTo>
                  <a:lnTo>
                    <a:pt x="4193032" y="1915629"/>
                  </a:lnTo>
                  <a:lnTo>
                    <a:pt x="4227157" y="1883473"/>
                  </a:lnTo>
                  <a:lnTo>
                    <a:pt x="4259199" y="1849081"/>
                  </a:lnTo>
                  <a:lnTo>
                    <a:pt x="4289069" y="1812594"/>
                  </a:lnTo>
                  <a:lnTo>
                    <a:pt x="4316615" y="1774164"/>
                  </a:lnTo>
                  <a:lnTo>
                    <a:pt x="4341761" y="1733905"/>
                  </a:lnTo>
                  <a:lnTo>
                    <a:pt x="4364355" y="1691982"/>
                  </a:lnTo>
                  <a:lnTo>
                    <a:pt x="4387837" y="1638490"/>
                  </a:lnTo>
                  <a:lnTo>
                    <a:pt x="4400410" y="1592033"/>
                  </a:lnTo>
                  <a:lnTo>
                    <a:pt x="4402099" y="1561833"/>
                  </a:lnTo>
                  <a:lnTo>
                    <a:pt x="4402887" y="1547901"/>
                  </a:lnTo>
                  <a:close/>
                </a:path>
              </a:pathLst>
            </a:custGeom>
            <a:solidFill>
              <a:srgbClr val="9E84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93891" y="2188466"/>
              <a:ext cx="1701800" cy="3226435"/>
            </a:xfrm>
            <a:custGeom>
              <a:rect l="l" t="t" r="r" b="b"/>
              <a:pathLst>
                <a:path w="1701800" h="3226435">
                  <a:moveTo>
                    <a:pt x="1701355" y="3225832"/>
                  </a:moveTo>
                  <a:lnTo>
                    <a:pt x="0" y="3225832"/>
                  </a:lnTo>
                  <a:lnTo>
                    <a:pt x="34171" y="3189946"/>
                  </a:lnTo>
                  <a:lnTo>
                    <a:pt x="69813" y="3155636"/>
                  </a:lnTo>
                  <a:lnTo>
                    <a:pt x="106880" y="3122948"/>
                  </a:lnTo>
                  <a:lnTo>
                    <a:pt x="145324" y="3091931"/>
                  </a:lnTo>
                  <a:lnTo>
                    <a:pt x="185096" y="3062632"/>
                  </a:lnTo>
                  <a:lnTo>
                    <a:pt x="226151" y="3035100"/>
                  </a:lnTo>
                  <a:lnTo>
                    <a:pt x="268439" y="3009381"/>
                  </a:lnTo>
                  <a:lnTo>
                    <a:pt x="311915" y="2985523"/>
                  </a:lnTo>
                  <a:lnTo>
                    <a:pt x="356529" y="2963575"/>
                  </a:lnTo>
                  <a:lnTo>
                    <a:pt x="402236" y="2943584"/>
                  </a:lnTo>
                  <a:lnTo>
                    <a:pt x="448987" y="2925597"/>
                  </a:lnTo>
                  <a:lnTo>
                    <a:pt x="496734" y="2909663"/>
                  </a:lnTo>
                  <a:lnTo>
                    <a:pt x="545431" y="2895829"/>
                  </a:lnTo>
                  <a:lnTo>
                    <a:pt x="595031" y="2884143"/>
                  </a:lnTo>
                  <a:lnTo>
                    <a:pt x="645484" y="2874653"/>
                  </a:lnTo>
                  <a:lnTo>
                    <a:pt x="696745" y="2867406"/>
                  </a:lnTo>
                  <a:lnTo>
                    <a:pt x="696745" y="423594"/>
                  </a:lnTo>
                  <a:lnTo>
                    <a:pt x="663579" y="384136"/>
                  </a:lnTo>
                  <a:lnTo>
                    <a:pt x="638008" y="340097"/>
                  </a:lnTo>
                  <a:lnTo>
                    <a:pt x="621551" y="293002"/>
                  </a:lnTo>
                  <a:lnTo>
                    <a:pt x="615728" y="244381"/>
                  </a:lnTo>
                  <a:lnTo>
                    <a:pt x="620159" y="196459"/>
                  </a:lnTo>
                  <a:lnTo>
                    <a:pt x="632944" y="151210"/>
                  </a:lnTo>
                  <a:lnTo>
                    <a:pt x="653325" y="109780"/>
                  </a:lnTo>
                  <a:lnTo>
                    <a:pt x="680541" y="73314"/>
                  </a:lnTo>
                  <a:lnTo>
                    <a:pt x="713834" y="42957"/>
                  </a:lnTo>
                  <a:lnTo>
                    <a:pt x="752444" y="19855"/>
                  </a:lnTo>
                  <a:lnTo>
                    <a:pt x="795611" y="5154"/>
                  </a:lnTo>
                  <a:lnTo>
                    <a:pt x="842575" y="0"/>
                  </a:lnTo>
                  <a:lnTo>
                    <a:pt x="890236" y="5154"/>
                  </a:lnTo>
                  <a:lnTo>
                    <a:pt x="935238" y="19855"/>
                  </a:lnTo>
                  <a:lnTo>
                    <a:pt x="976443" y="42957"/>
                  </a:lnTo>
                  <a:lnTo>
                    <a:pt x="1012711" y="73314"/>
                  </a:lnTo>
                  <a:lnTo>
                    <a:pt x="1042902" y="109780"/>
                  </a:lnTo>
                  <a:lnTo>
                    <a:pt x="1065878" y="151210"/>
                  </a:lnTo>
                  <a:lnTo>
                    <a:pt x="1080499" y="196459"/>
                  </a:lnTo>
                  <a:lnTo>
                    <a:pt x="1085626" y="244381"/>
                  </a:lnTo>
                  <a:lnTo>
                    <a:pt x="1079803" y="293002"/>
                  </a:lnTo>
                  <a:lnTo>
                    <a:pt x="1063346" y="340097"/>
                  </a:lnTo>
                  <a:lnTo>
                    <a:pt x="1037775" y="384136"/>
                  </a:lnTo>
                  <a:lnTo>
                    <a:pt x="1004609" y="423594"/>
                  </a:lnTo>
                  <a:lnTo>
                    <a:pt x="1004609" y="2867406"/>
                  </a:lnTo>
                  <a:lnTo>
                    <a:pt x="1055870" y="2874653"/>
                  </a:lnTo>
                  <a:lnTo>
                    <a:pt x="1106323" y="2884143"/>
                  </a:lnTo>
                  <a:lnTo>
                    <a:pt x="1155922" y="2895829"/>
                  </a:lnTo>
                  <a:lnTo>
                    <a:pt x="1204620" y="2909663"/>
                  </a:lnTo>
                  <a:lnTo>
                    <a:pt x="1252367" y="2925597"/>
                  </a:lnTo>
                  <a:lnTo>
                    <a:pt x="1299118" y="2943584"/>
                  </a:lnTo>
                  <a:lnTo>
                    <a:pt x="1344825" y="2963575"/>
                  </a:lnTo>
                  <a:lnTo>
                    <a:pt x="1389439" y="2985523"/>
                  </a:lnTo>
                  <a:lnTo>
                    <a:pt x="1432915" y="3009381"/>
                  </a:lnTo>
                  <a:lnTo>
                    <a:pt x="1475203" y="3035100"/>
                  </a:lnTo>
                  <a:lnTo>
                    <a:pt x="1516258" y="3062632"/>
                  </a:lnTo>
                  <a:lnTo>
                    <a:pt x="1556031" y="3091931"/>
                  </a:lnTo>
                  <a:lnTo>
                    <a:pt x="1594474" y="3122948"/>
                  </a:lnTo>
                  <a:lnTo>
                    <a:pt x="1631541" y="3155636"/>
                  </a:lnTo>
                  <a:lnTo>
                    <a:pt x="1667183" y="3189946"/>
                  </a:lnTo>
                  <a:lnTo>
                    <a:pt x="1701355" y="3225832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8" name="object 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性格倾向测试的定义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104132" y="4838782"/>
            <a:ext cx="10266680" cy="1333500"/>
            <a:chOff x="1104132" y="4838782"/>
            <a:chExt cx="10266680" cy="1333500"/>
          </a:xfrm>
        </p:grpSpPr>
        <p:sp>
          <p:nvSpPr>
            <p:cNvPr id="3" name="object 3"/>
            <p:cNvSpPr/>
            <p:nvPr/>
          </p:nvSpPr>
          <p:spPr>
            <a:xfrm>
              <a:off x="2377205" y="4838782"/>
              <a:ext cx="8306434" cy="1333500"/>
            </a:xfrm>
            <a:custGeom>
              <a:rect l="l" t="t" r="r" b="b"/>
              <a:pathLst>
                <a:path w="8306434" h="1333500">
                  <a:moveTo>
                    <a:pt x="8305833" y="1333500"/>
                  </a:moveTo>
                  <a:lnTo>
                    <a:pt x="0" y="1333500"/>
                  </a:lnTo>
                  <a:lnTo>
                    <a:pt x="0" y="0"/>
                  </a:lnTo>
                  <a:lnTo>
                    <a:pt x="8305833" y="0"/>
                  </a:lnTo>
                  <a:lnTo>
                    <a:pt x="8305833" y="1333500"/>
                  </a:lnTo>
                  <a:close/>
                </a:path>
              </a:pathLst>
            </a:custGeom>
            <a:solidFill>
              <a:srgbClr val="F5DC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04132" y="4838782"/>
              <a:ext cx="2211070" cy="1333500"/>
            </a:xfrm>
            <a:custGeom>
              <a:rect l="l" t="t" r="r" b="b"/>
              <a:pathLst>
                <a:path w="2211070" h="1333500">
                  <a:moveTo>
                    <a:pt x="0" y="0"/>
                  </a:moveTo>
                  <a:lnTo>
                    <a:pt x="1657785" y="0"/>
                  </a:lnTo>
                  <a:lnTo>
                    <a:pt x="2210567" y="661368"/>
                  </a:lnTo>
                  <a:lnTo>
                    <a:pt x="1657785" y="1333500"/>
                  </a:lnTo>
                  <a:lnTo>
                    <a:pt x="0" y="1333500"/>
                  </a:lnTo>
                  <a:lnTo>
                    <a:pt x="561485" y="661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160010" y="4838782"/>
              <a:ext cx="2211070" cy="1333500"/>
            </a:xfrm>
            <a:custGeom>
              <a:rect l="l" t="t" r="r" b="b"/>
              <a:pathLst>
                <a:path w="2211070" h="1333500">
                  <a:moveTo>
                    <a:pt x="0" y="0"/>
                  </a:moveTo>
                  <a:lnTo>
                    <a:pt x="1657784" y="0"/>
                  </a:lnTo>
                  <a:lnTo>
                    <a:pt x="2210567" y="661368"/>
                  </a:lnTo>
                  <a:lnTo>
                    <a:pt x="1657784" y="1333500"/>
                  </a:lnTo>
                  <a:lnTo>
                    <a:pt x="0" y="1333500"/>
                  </a:lnTo>
                  <a:lnTo>
                    <a:pt x="561485" y="661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CE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32010" y="3081146"/>
            <a:ext cx="10266680" cy="1333500"/>
            <a:chOff x="1032010" y="3081146"/>
            <a:chExt cx="10266680" cy="1333500"/>
          </a:xfrm>
        </p:grpSpPr>
        <p:sp>
          <p:nvSpPr>
            <p:cNvPr id="7" name="object 7"/>
            <p:cNvSpPr/>
            <p:nvPr/>
          </p:nvSpPr>
          <p:spPr>
            <a:xfrm>
              <a:off x="1032002" y="3081146"/>
              <a:ext cx="9578975" cy="1333500"/>
            </a:xfrm>
            <a:custGeom>
              <a:rect l="l" t="t" r="r" b="b"/>
              <a:pathLst>
                <a:path w="9578975" h="1333500">
                  <a:moveTo>
                    <a:pt x="9578911" y="0"/>
                  </a:moveTo>
                  <a:lnTo>
                    <a:pt x="1657781" y="0"/>
                  </a:lnTo>
                  <a:lnTo>
                    <a:pt x="1273073" y="0"/>
                  </a:lnTo>
                  <a:lnTo>
                    <a:pt x="0" y="0"/>
                  </a:lnTo>
                  <a:lnTo>
                    <a:pt x="561492" y="661377"/>
                  </a:lnTo>
                  <a:lnTo>
                    <a:pt x="0" y="1333500"/>
                  </a:lnTo>
                  <a:lnTo>
                    <a:pt x="1273073" y="1333500"/>
                  </a:lnTo>
                  <a:lnTo>
                    <a:pt x="1657781" y="1333500"/>
                  </a:lnTo>
                  <a:lnTo>
                    <a:pt x="9578911" y="1333500"/>
                  </a:lnTo>
                  <a:lnTo>
                    <a:pt x="9578911" y="0"/>
                  </a:lnTo>
                  <a:close/>
                </a:path>
              </a:pathLst>
            </a:custGeom>
            <a:solidFill>
              <a:srgbClr val="F5DC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087888" y="3081146"/>
              <a:ext cx="2211070" cy="1333500"/>
            </a:xfrm>
            <a:custGeom>
              <a:rect l="l" t="t" r="r" b="b"/>
              <a:pathLst>
                <a:path w="2211070" h="1333500">
                  <a:moveTo>
                    <a:pt x="0" y="0"/>
                  </a:moveTo>
                  <a:lnTo>
                    <a:pt x="1657785" y="0"/>
                  </a:lnTo>
                  <a:lnTo>
                    <a:pt x="2210567" y="661368"/>
                  </a:lnTo>
                  <a:lnTo>
                    <a:pt x="1657785" y="1333500"/>
                  </a:lnTo>
                  <a:lnTo>
                    <a:pt x="0" y="1333500"/>
                  </a:lnTo>
                  <a:lnTo>
                    <a:pt x="561485" y="661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104132" y="1348302"/>
            <a:ext cx="10266680" cy="1333500"/>
            <a:chOff x="1104132" y="1348302"/>
            <a:chExt cx="10266680" cy="1333500"/>
          </a:xfrm>
        </p:grpSpPr>
        <p:sp>
          <p:nvSpPr>
            <p:cNvPr id="10" name="object 10"/>
            <p:cNvSpPr/>
            <p:nvPr/>
          </p:nvSpPr>
          <p:spPr>
            <a:xfrm>
              <a:off x="2377205" y="1348302"/>
              <a:ext cx="8306434" cy="1333500"/>
            </a:xfrm>
            <a:custGeom>
              <a:rect l="l" t="t" r="r" b="b"/>
              <a:pathLst>
                <a:path w="8306434" h="1333500">
                  <a:moveTo>
                    <a:pt x="8305833" y="1333500"/>
                  </a:moveTo>
                  <a:lnTo>
                    <a:pt x="0" y="1333500"/>
                  </a:lnTo>
                  <a:lnTo>
                    <a:pt x="0" y="0"/>
                  </a:lnTo>
                  <a:lnTo>
                    <a:pt x="8305833" y="0"/>
                  </a:lnTo>
                  <a:lnTo>
                    <a:pt x="8305833" y="1333500"/>
                  </a:lnTo>
                  <a:close/>
                </a:path>
              </a:pathLst>
            </a:custGeom>
            <a:solidFill>
              <a:srgbClr val="F5DC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04132" y="1348302"/>
              <a:ext cx="2211070" cy="1333500"/>
            </a:xfrm>
            <a:custGeom>
              <a:rect l="l" t="t" r="r" b="b"/>
              <a:pathLst>
                <a:path w="2211070" h="1333500">
                  <a:moveTo>
                    <a:pt x="0" y="0"/>
                  </a:moveTo>
                  <a:lnTo>
                    <a:pt x="1657785" y="0"/>
                  </a:lnTo>
                  <a:lnTo>
                    <a:pt x="2210567" y="661368"/>
                  </a:lnTo>
                  <a:lnTo>
                    <a:pt x="1657785" y="1333499"/>
                  </a:lnTo>
                  <a:lnTo>
                    <a:pt x="0" y="1333499"/>
                  </a:lnTo>
                  <a:lnTo>
                    <a:pt x="561485" y="661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60010" y="1348302"/>
              <a:ext cx="2211070" cy="1333500"/>
            </a:xfrm>
            <a:custGeom>
              <a:rect l="l" t="t" r="r" b="b"/>
              <a:pathLst>
                <a:path w="2211070" h="1333500">
                  <a:moveTo>
                    <a:pt x="0" y="0"/>
                  </a:moveTo>
                  <a:lnTo>
                    <a:pt x="1657784" y="0"/>
                  </a:lnTo>
                  <a:lnTo>
                    <a:pt x="2210567" y="661368"/>
                  </a:lnTo>
                  <a:lnTo>
                    <a:pt x="1657784" y="1333499"/>
                  </a:lnTo>
                  <a:lnTo>
                    <a:pt x="0" y="1333499"/>
                  </a:lnTo>
                  <a:lnTo>
                    <a:pt x="561485" y="661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CEA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4289" y="3847243"/>
            <a:ext cx="86981" cy="16231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/>
          <a:stretch>
            <a:fillRect/>
          </a:stretch>
        </p:blipFill>
        <p:spPr>
          <a:xfrm>
            <a:off x="10177260" y="3757421"/>
            <a:ext cx="86981" cy="2522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/>
          <a:stretch>
            <a:fillRect/>
          </a:stretch>
        </p:blipFill>
        <p:spPr>
          <a:xfrm>
            <a:off x="10320231" y="3757421"/>
            <a:ext cx="86981" cy="252231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9997326" y="3400044"/>
            <a:ext cx="685165" cy="695325"/>
          </a:xfrm>
          <a:custGeom>
            <a:rect l="l" t="t" r="r" b="b"/>
            <a:pathLst>
              <a:path w="685165" h="695325">
                <a:moveTo>
                  <a:pt x="549617" y="129781"/>
                </a:moveTo>
                <a:lnTo>
                  <a:pt x="543725" y="123710"/>
                </a:lnTo>
                <a:lnTo>
                  <a:pt x="537095" y="117640"/>
                </a:lnTo>
                <a:lnTo>
                  <a:pt x="420001" y="117640"/>
                </a:lnTo>
                <a:lnTo>
                  <a:pt x="420001" y="123710"/>
                </a:lnTo>
                <a:lnTo>
                  <a:pt x="414108" y="129781"/>
                </a:lnTo>
                <a:lnTo>
                  <a:pt x="420001" y="136601"/>
                </a:lnTo>
                <a:lnTo>
                  <a:pt x="420001" y="142671"/>
                </a:lnTo>
                <a:lnTo>
                  <a:pt x="445033" y="161632"/>
                </a:lnTo>
                <a:lnTo>
                  <a:pt x="327939" y="282219"/>
                </a:lnTo>
                <a:lnTo>
                  <a:pt x="327939" y="288290"/>
                </a:lnTo>
                <a:lnTo>
                  <a:pt x="291109" y="288290"/>
                </a:lnTo>
                <a:lnTo>
                  <a:pt x="285216" y="282219"/>
                </a:lnTo>
                <a:lnTo>
                  <a:pt x="229247" y="225336"/>
                </a:lnTo>
                <a:lnTo>
                  <a:pt x="219252" y="218084"/>
                </a:lnTo>
                <a:lnTo>
                  <a:pt x="207886" y="215671"/>
                </a:lnTo>
                <a:lnTo>
                  <a:pt x="196519" y="218084"/>
                </a:lnTo>
                <a:lnTo>
                  <a:pt x="20091" y="389915"/>
                </a:lnTo>
                <a:lnTo>
                  <a:pt x="14287" y="409752"/>
                </a:lnTo>
                <a:lnTo>
                  <a:pt x="14287" y="424192"/>
                </a:lnTo>
                <a:lnTo>
                  <a:pt x="14935" y="430771"/>
                </a:lnTo>
                <a:lnTo>
                  <a:pt x="16675" y="436067"/>
                </a:lnTo>
                <a:lnTo>
                  <a:pt x="20091" y="440728"/>
                </a:lnTo>
                <a:lnTo>
                  <a:pt x="32600" y="447548"/>
                </a:lnTo>
                <a:lnTo>
                  <a:pt x="42595" y="454380"/>
                </a:lnTo>
                <a:lnTo>
                  <a:pt x="53962" y="456653"/>
                </a:lnTo>
                <a:lnTo>
                  <a:pt x="65328" y="454380"/>
                </a:lnTo>
                <a:lnTo>
                  <a:pt x="75323" y="447548"/>
                </a:lnTo>
                <a:lnTo>
                  <a:pt x="186524" y="333032"/>
                </a:lnTo>
                <a:lnTo>
                  <a:pt x="196519" y="325780"/>
                </a:lnTo>
                <a:lnTo>
                  <a:pt x="207886" y="323367"/>
                </a:lnTo>
                <a:lnTo>
                  <a:pt x="219252" y="325780"/>
                </a:lnTo>
                <a:lnTo>
                  <a:pt x="229247" y="333032"/>
                </a:lnTo>
                <a:lnTo>
                  <a:pt x="278587" y="383844"/>
                </a:lnTo>
                <a:lnTo>
                  <a:pt x="286943" y="391299"/>
                </a:lnTo>
                <a:lnTo>
                  <a:pt x="294055" y="395122"/>
                </a:lnTo>
                <a:lnTo>
                  <a:pt x="301167" y="396532"/>
                </a:lnTo>
                <a:lnTo>
                  <a:pt x="309524" y="396735"/>
                </a:lnTo>
                <a:lnTo>
                  <a:pt x="317779" y="396532"/>
                </a:lnTo>
                <a:lnTo>
                  <a:pt x="324167" y="395122"/>
                </a:lnTo>
                <a:lnTo>
                  <a:pt x="329311" y="391299"/>
                </a:lnTo>
                <a:lnTo>
                  <a:pt x="333832" y="383844"/>
                </a:lnTo>
                <a:lnTo>
                  <a:pt x="394995" y="323367"/>
                </a:lnTo>
                <a:lnTo>
                  <a:pt x="430479" y="288290"/>
                </a:lnTo>
                <a:lnTo>
                  <a:pt x="500278" y="219265"/>
                </a:lnTo>
                <a:lnTo>
                  <a:pt x="525310" y="244297"/>
                </a:lnTo>
                <a:lnTo>
                  <a:pt x="531202" y="250367"/>
                </a:lnTo>
                <a:lnTo>
                  <a:pt x="543725" y="250367"/>
                </a:lnTo>
                <a:lnTo>
                  <a:pt x="549617" y="244297"/>
                </a:lnTo>
                <a:lnTo>
                  <a:pt x="549617" y="219265"/>
                </a:lnTo>
                <a:lnTo>
                  <a:pt x="549617" y="129781"/>
                </a:lnTo>
                <a:close/>
              </a:path>
              <a:path w="685165" h="695325">
                <a:moveTo>
                  <a:pt x="556831" y="320852"/>
                </a:moveTo>
                <a:lnTo>
                  <a:pt x="500316" y="270802"/>
                </a:lnTo>
                <a:lnTo>
                  <a:pt x="462635" y="301891"/>
                </a:lnTo>
                <a:lnTo>
                  <a:pt x="462635" y="587057"/>
                </a:lnTo>
                <a:lnTo>
                  <a:pt x="464820" y="596531"/>
                </a:lnTo>
                <a:lnTo>
                  <a:pt x="470547" y="604786"/>
                </a:lnTo>
                <a:lnTo>
                  <a:pt x="478523" y="610628"/>
                </a:lnTo>
                <a:lnTo>
                  <a:pt x="487502" y="612851"/>
                </a:lnTo>
                <a:lnTo>
                  <a:pt x="531964" y="612851"/>
                </a:lnTo>
                <a:lnTo>
                  <a:pt x="541248" y="610628"/>
                </a:lnTo>
                <a:lnTo>
                  <a:pt x="549198" y="604786"/>
                </a:lnTo>
                <a:lnTo>
                  <a:pt x="554748" y="596531"/>
                </a:lnTo>
                <a:lnTo>
                  <a:pt x="556831" y="587057"/>
                </a:lnTo>
                <a:lnTo>
                  <a:pt x="556831" y="320852"/>
                </a:lnTo>
                <a:close/>
              </a:path>
              <a:path w="685165" h="695325">
                <a:moveTo>
                  <a:pt x="684961" y="37769"/>
                </a:moveTo>
                <a:lnTo>
                  <a:pt x="681901" y="24231"/>
                </a:lnTo>
                <a:lnTo>
                  <a:pt x="674268" y="12090"/>
                </a:lnTo>
                <a:lnTo>
                  <a:pt x="664413" y="3352"/>
                </a:lnTo>
                <a:lnTo>
                  <a:pt x="654710" y="0"/>
                </a:lnTo>
                <a:lnTo>
                  <a:pt x="641032" y="3352"/>
                </a:lnTo>
                <a:lnTo>
                  <a:pt x="628967" y="12090"/>
                </a:lnTo>
                <a:lnTo>
                  <a:pt x="620344" y="24231"/>
                </a:lnTo>
                <a:lnTo>
                  <a:pt x="617067" y="37769"/>
                </a:lnTo>
                <a:lnTo>
                  <a:pt x="617067" y="632256"/>
                </a:lnTo>
                <a:lnTo>
                  <a:pt x="37642" y="632256"/>
                </a:lnTo>
                <a:lnTo>
                  <a:pt x="23977" y="634441"/>
                </a:lnTo>
                <a:lnTo>
                  <a:pt x="11899" y="640664"/>
                </a:lnTo>
                <a:lnTo>
                  <a:pt x="3289" y="650430"/>
                </a:lnTo>
                <a:lnTo>
                  <a:pt x="0" y="663232"/>
                </a:lnTo>
                <a:lnTo>
                  <a:pt x="3289" y="676160"/>
                </a:lnTo>
                <a:lnTo>
                  <a:pt x="11899" y="686181"/>
                </a:lnTo>
                <a:lnTo>
                  <a:pt x="23977" y="692658"/>
                </a:lnTo>
                <a:lnTo>
                  <a:pt x="37642" y="694956"/>
                </a:lnTo>
                <a:lnTo>
                  <a:pt x="654710" y="694956"/>
                </a:lnTo>
                <a:lnTo>
                  <a:pt x="667219" y="692658"/>
                </a:lnTo>
                <a:lnTo>
                  <a:pt x="676757" y="686181"/>
                </a:lnTo>
                <a:lnTo>
                  <a:pt x="682828" y="676160"/>
                </a:lnTo>
                <a:lnTo>
                  <a:pt x="684961" y="663232"/>
                </a:lnTo>
                <a:lnTo>
                  <a:pt x="684961" y="377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40852" y="1646433"/>
            <a:ext cx="711835" cy="555625"/>
          </a:xfrm>
          <a:custGeom>
            <a:rect l="l" t="t" r="r" b="b"/>
            <a:pathLst>
              <a:path w="711835" h="555625">
                <a:moveTo>
                  <a:pt x="564096" y="129594"/>
                </a:moveTo>
                <a:lnTo>
                  <a:pt x="467394" y="46283"/>
                </a:lnTo>
                <a:lnTo>
                  <a:pt x="467394" y="18513"/>
                </a:lnTo>
                <a:lnTo>
                  <a:pt x="469241" y="11715"/>
                </a:lnTo>
                <a:lnTo>
                  <a:pt x="474109" y="5785"/>
                </a:lnTo>
                <a:lnTo>
                  <a:pt x="480993" y="1591"/>
                </a:lnTo>
                <a:lnTo>
                  <a:pt x="488883" y="0"/>
                </a:lnTo>
                <a:lnTo>
                  <a:pt x="542607" y="0"/>
                </a:lnTo>
                <a:lnTo>
                  <a:pt x="550498" y="1591"/>
                </a:lnTo>
                <a:lnTo>
                  <a:pt x="557381" y="5785"/>
                </a:lnTo>
                <a:lnTo>
                  <a:pt x="562250" y="11715"/>
                </a:lnTo>
                <a:lnTo>
                  <a:pt x="564096" y="18513"/>
                </a:lnTo>
                <a:lnTo>
                  <a:pt x="564096" y="129594"/>
                </a:lnTo>
                <a:close/>
              </a:path>
              <a:path w="711835" h="555625">
                <a:moveTo>
                  <a:pt x="37606" y="342498"/>
                </a:moveTo>
                <a:lnTo>
                  <a:pt x="16117" y="342498"/>
                </a:lnTo>
                <a:lnTo>
                  <a:pt x="16117" y="333241"/>
                </a:lnTo>
                <a:lnTo>
                  <a:pt x="4029" y="324708"/>
                </a:lnTo>
                <a:lnTo>
                  <a:pt x="0" y="313571"/>
                </a:lnTo>
                <a:lnTo>
                  <a:pt x="4029" y="300698"/>
                </a:lnTo>
                <a:lnTo>
                  <a:pt x="16117" y="286958"/>
                </a:lnTo>
                <a:lnTo>
                  <a:pt x="327713" y="18513"/>
                </a:lnTo>
                <a:lnTo>
                  <a:pt x="343662" y="8099"/>
                </a:lnTo>
                <a:lnTo>
                  <a:pt x="358604" y="4628"/>
                </a:lnTo>
                <a:lnTo>
                  <a:pt x="371531" y="8099"/>
                </a:lnTo>
                <a:lnTo>
                  <a:pt x="381436" y="18513"/>
                </a:lnTo>
                <a:lnTo>
                  <a:pt x="459243" y="83310"/>
                </a:lnTo>
                <a:lnTo>
                  <a:pt x="359947" y="83310"/>
                </a:lnTo>
                <a:lnTo>
                  <a:pt x="69840" y="333241"/>
                </a:lnTo>
                <a:lnTo>
                  <a:pt x="61781" y="338593"/>
                </a:lnTo>
                <a:lnTo>
                  <a:pt x="53723" y="341341"/>
                </a:lnTo>
                <a:lnTo>
                  <a:pt x="45664" y="342353"/>
                </a:lnTo>
                <a:lnTo>
                  <a:pt x="37606" y="342498"/>
                </a:lnTo>
                <a:close/>
              </a:path>
              <a:path w="711835" h="555625">
                <a:moveTo>
                  <a:pt x="676916" y="347126"/>
                </a:moveTo>
                <a:lnTo>
                  <a:pt x="661470" y="343655"/>
                </a:lnTo>
                <a:lnTo>
                  <a:pt x="650054" y="333241"/>
                </a:lnTo>
                <a:lnTo>
                  <a:pt x="359947" y="83310"/>
                </a:lnTo>
                <a:lnTo>
                  <a:pt x="459243" y="83310"/>
                </a:lnTo>
                <a:lnTo>
                  <a:pt x="703777" y="286958"/>
                </a:lnTo>
                <a:lnTo>
                  <a:pt x="709821" y="300698"/>
                </a:lnTo>
                <a:lnTo>
                  <a:pt x="711836" y="313571"/>
                </a:lnTo>
                <a:lnTo>
                  <a:pt x="709821" y="324708"/>
                </a:lnTo>
                <a:lnTo>
                  <a:pt x="703777" y="333241"/>
                </a:lnTo>
                <a:lnTo>
                  <a:pt x="692361" y="343655"/>
                </a:lnTo>
                <a:lnTo>
                  <a:pt x="676916" y="347126"/>
                </a:lnTo>
                <a:close/>
              </a:path>
              <a:path w="711835" h="555625">
                <a:moveTo>
                  <a:pt x="295479" y="555402"/>
                </a:moveTo>
                <a:lnTo>
                  <a:pt x="134308" y="555402"/>
                </a:lnTo>
                <a:lnTo>
                  <a:pt x="118527" y="553667"/>
                </a:lnTo>
                <a:lnTo>
                  <a:pt x="104760" y="548460"/>
                </a:lnTo>
                <a:lnTo>
                  <a:pt x="95023" y="539782"/>
                </a:lnTo>
                <a:lnTo>
                  <a:pt x="91329" y="527632"/>
                </a:lnTo>
                <a:lnTo>
                  <a:pt x="91329" y="342498"/>
                </a:lnTo>
                <a:lnTo>
                  <a:pt x="359947" y="120337"/>
                </a:lnTo>
                <a:lnTo>
                  <a:pt x="617820" y="351755"/>
                </a:lnTo>
                <a:lnTo>
                  <a:pt x="617820" y="379525"/>
                </a:lnTo>
                <a:lnTo>
                  <a:pt x="306223" y="379525"/>
                </a:lnTo>
                <a:lnTo>
                  <a:pt x="295479" y="388782"/>
                </a:lnTo>
                <a:lnTo>
                  <a:pt x="295479" y="555402"/>
                </a:lnTo>
                <a:close/>
              </a:path>
              <a:path w="711835" h="555625">
                <a:moveTo>
                  <a:pt x="585586" y="555402"/>
                </a:moveTo>
                <a:lnTo>
                  <a:pt x="413670" y="555402"/>
                </a:lnTo>
                <a:lnTo>
                  <a:pt x="413670" y="379525"/>
                </a:lnTo>
                <a:lnTo>
                  <a:pt x="617820" y="379525"/>
                </a:lnTo>
                <a:lnTo>
                  <a:pt x="617820" y="527632"/>
                </a:lnTo>
                <a:lnTo>
                  <a:pt x="615805" y="539782"/>
                </a:lnTo>
                <a:lnTo>
                  <a:pt x="609761" y="548460"/>
                </a:lnTo>
                <a:lnTo>
                  <a:pt x="599688" y="553667"/>
                </a:lnTo>
                <a:lnTo>
                  <a:pt x="585586" y="5554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75413" y="5261362"/>
            <a:ext cx="614045" cy="614045"/>
          </a:xfrm>
          <a:custGeom>
            <a:rect l="l" t="t" r="r" b="b"/>
            <a:pathLst>
              <a:path w="614044" h="614045">
                <a:moveTo>
                  <a:pt x="613870" y="245548"/>
                </a:moveTo>
                <a:lnTo>
                  <a:pt x="0" y="245548"/>
                </a:lnTo>
                <a:lnTo>
                  <a:pt x="0" y="184161"/>
                </a:lnTo>
                <a:lnTo>
                  <a:pt x="306934" y="0"/>
                </a:lnTo>
                <a:lnTo>
                  <a:pt x="613870" y="184161"/>
                </a:lnTo>
                <a:lnTo>
                  <a:pt x="613870" y="245548"/>
                </a:lnTo>
                <a:close/>
              </a:path>
              <a:path w="614044" h="614045">
                <a:moveTo>
                  <a:pt x="552482" y="552482"/>
                </a:moveTo>
                <a:lnTo>
                  <a:pt x="61386" y="552482"/>
                </a:lnTo>
                <a:lnTo>
                  <a:pt x="61386" y="245548"/>
                </a:lnTo>
                <a:lnTo>
                  <a:pt x="184161" y="245548"/>
                </a:lnTo>
                <a:lnTo>
                  <a:pt x="184161" y="491095"/>
                </a:lnTo>
                <a:lnTo>
                  <a:pt x="552482" y="491095"/>
                </a:lnTo>
                <a:lnTo>
                  <a:pt x="552482" y="552482"/>
                </a:lnTo>
                <a:close/>
              </a:path>
              <a:path w="614044" h="614045">
                <a:moveTo>
                  <a:pt x="368321" y="491095"/>
                </a:moveTo>
                <a:lnTo>
                  <a:pt x="245547" y="491095"/>
                </a:lnTo>
                <a:lnTo>
                  <a:pt x="245547" y="245548"/>
                </a:lnTo>
                <a:lnTo>
                  <a:pt x="368321" y="245548"/>
                </a:lnTo>
                <a:lnTo>
                  <a:pt x="368321" y="491095"/>
                </a:lnTo>
                <a:close/>
              </a:path>
              <a:path w="614044" h="614045">
                <a:moveTo>
                  <a:pt x="552482" y="491095"/>
                </a:moveTo>
                <a:lnTo>
                  <a:pt x="429709" y="491095"/>
                </a:lnTo>
                <a:lnTo>
                  <a:pt x="429709" y="245548"/>
                </a:lnTo>
                <a:lnTo>
                  <a:pt x="552482" y="245548"/>
                </a:lnTo>
                <a:lnTo>
                  <a:pt x="552482" y="491095"/>
                </a:lnTo>
                <a:close/>
              </a:path>
              <a:path w="614044" h="614045">
                <a:moveTo>
                  <a:pt x="613870" y="613869"/>
                </a:moveTo>
                <a:lnTo>
                  <a:pt x="0" y="613869"/>
                </a:lnTo>
                <a:lnTo>
                  <a:pt x="0" y="552482"/>
                </a:lnTo>
                <a:lnTo>
                  <a:pt x="613870" y="552482"/>
                </a:lnTo>
                <a:lnTo>
                  <a:pt x="613870" y="613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0" name="object 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常见的性格倾向测试工具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764063" y="1287161"/>
            <a:ext cx="9016365" cy="459232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3114040">
              <a:lnSpc>
                <a:spcPct val="100000"/>
              </a:lnSpc>
              <a:spcBef>
                <a:spcPts val="1535"/>
              </a:spcBef>
            </a:pPr>
            <a:r>
              <a:rPr sz="2150" b="1">
                <a:solidFill>
                  <a:srgbClr val="CD5095"/>
                </a:solidFill>
                <a:latin typeface="微软雅黑"/>
                <a:cs typeface="微软雅黑"/>
              </a:rPr>
              <a:t>MBTI（迈尔斯-布里格斯类型指标</a:t>
            </a:r>
            <a:r>
              <a:rPr sz="2150" b="1" spc="-50">
                <a:solidFill>
                  <a:srgbClr val="CD5095"/>
                </a:solidFill>
                <a:latin typeface="微软雅黑"/>
                <a:cs typeface="微软雅黑"/>
              </a:rPr>
              <a:t>）</a:t>
            </a:r>
            <a:endParaRPr sz="2150">
              <a:latin typeface="微软雅黑"/>
              <a:cs typeface="微软雅黑"/>
            </a:endParaRPr>
          </a:p>
          <a:p>
            <a:pPr marL="4716780" marR="5080" indent="-2952750">
              <a:lnSpc>
                <a:spcPct val="150000"/>
              </a:lnSpc>
              <a:spcBef>
                <a:spcPts val="75"/>
              </a:spcBef>
            </a:pPr>
            <a:r>
              <a:rPr sz="1500">
                <a:latin typeface="微软雅黑"/>
                <a:cs typeface="微软雅黑"/>
              </a:rPr>
              <a:t>一种广泛使用的性格倾向测试，通过四个维度（外向性、直觉、感觉、判断）</a:t>
            </a:r>
            <a:r>
              <a:rPr sz="1500" spc="-15">
                <a:latin typeface="微软雅黑"/>
                <a:cs typeface="微软雅黑"/>
              </a:rPr>
              <a:t>来评估个</a:t>
            </a:r>
            <a:r>
              <a:rPr sz="1500" spc="-10">
                <a:latin typeface="微软雅黑"/>
                <a:cs typeface="微软雅黑"/>
              </a:rPr>
              <a:t>体的人格类型。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微软雅黑"/>
              <a:cs typeface="微软雅黑"/>
            </a:endParaRPr>
          </a:p>
          <a:p>
            <a:pPr marR="1748155" algn="ctr">
              <a:lnSpc>
                <a:spcPct val="100000"/>
              </a:lnSpc>
              <a:spcBef>
                <a:spcPts val="5"/>
              </a:spcBef>
            </a:pPr>
            <a:r>
              <a:rPr sz="2000" b="1">
                <a:solidFill>
                  <a:srgbClr val="CD5095"/>
                </a:solidFill>
                <a:latin typeface="微软雅黑"/>
                <a:cs typeface="微软雅黑"/>
              </a:rPr>
              <a:t>Big</a:t>
            </a:r>
            <a:r>
              <a:rPr sz="2000" b="1" spc="35">
                <a:solidFill>
                  <a:srgbClr val="CD5095"/>
                </a:solidFill>
                <a:latin typeface="微软雅黑"/>
                <a:cs typeface="微软雅黑"/>
              </a:rPr>
              <a:t> </a:t>
            </a:r>
            <a:r>
              <a:rPr sz="2000" b="1">
                <a:solidFill>
                  <a:srgbClr val="CD5095"/>
                </a:solidFill>
                <a:latin typeface="微软雅黑"/>
                <a:cs typeface="微软雅黑"/>
              </a:rPr>
              <a:t>Five</a:t>
            </a:r>
            <a:r>
              <a:rPr sz="2000" b="1" spc="40">
                <a:solidFill>
                  <a:srgbClr val="CD5095"/>
                </a:solidFill>
                <a:latin typeface="微软雅黑"/>
                <a:cs typeface="微软雅黑"/>
              </a:rPr>
              <a:t> </a:t>
            </a:r>
            <a:r>
              <a:rPr sz="2000" b="1">
                <a:solidFill>
                  <a:srgbClr val="CD5095"/>
                </a:solidFill>
                <a:latin typeface="微软雅黑"/>
                <a:cs typeface="微软雅黑"/>
              </a:rPr>
              <a:t>Personality</a:t>
            </a:r>
            <a:r>
              <a:rPr sz="2000" b="1" spc="45">
                <a:solidFill>
                  <a:srgbClr val="CD5095"/>
                </a:solidFill>
                <a:latin typeface="微软雅黑"/>
                <a:cs typeface="微软雅黑"/>
              </a:rPr>
              <a:t> </a:t>
            </a:r>
            <a:r>
              <a:rPr sz="2000" b="1" spc="-10">
                <a:solidFill>
                  <a:srgbClr val="CD5095"/>
                </a:solidFill>
                <a:latin typeface="微软雅黑"/>
                <a:cs typeface="微软雅黑"/>
              </a:rPr>
              <a:t>Trait…</a:t>
            </a:r>
            <a:endParaRPr sz="2000">
              <a:latin typeface="微软雅黑"/>
              <a:cs typeface="微软雅黑"/>
            </a:endParaRPr>
          </a:p>
          <a:p>
            <a:pPr marL="12065" marR="1756410" algn="ctr">
              <a:lnSpc>
                <a:spcPct val="150000"/>
              </a:lnSpc>
              <a:spcBef>
                <a:spcPts val="875"/>
              </a:spcBef>
            </a:pPr>
            <a:r>
              <a:rPr sz="1500" spc="-5">
                <a:latin typeface="微软雅黑"/>
                <a:cs typeface="微软雅黑"/>
              </a:rPr>
              <a:t>一种基于大五人格理论的测试，评估开放性、责任感、外向性、宜人性和神经质五个方</a:t>
            </a:r>
            <a:r>
              <a:rPr sz="1500" spc="-25">
                <a:latin typeface="微软雅黑"/>
                <a:cs typeface="微软雅黑"/>
              </a:rPr>
              <a:t>面。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</a:pPr>
            <a:endParaRPr sz="2800">
              <a:latin typeface="微软雅黑"/>
              <a:cs typeface="微软雅黑"/>
            </a:endParaRPr>
          </a:p>
          <a:p>
            <a:pPr marL="1467485" algn="ctr">
              <a:lnSpc>
                <a:spcPct val="100000"/>
              </a:lnSpc>
            </a:pPr>
            <a:r>
              <a:rPr sz="2000" b="1">
                <a:solidFill>
                  <a:srgbClr val="CD5095"/>
                </a:solidFill>
                <a:latin typeface="微软雅黑"/>
                <a:cs typeface="微软雅黑"/>
              </a:rPr>
              <a:t>OCEAN（海洋</a:t>
            </a:r>
            <a:r>
              <a:rPr sz="2000" b="1" spc="-50">
                <a:solidFill>
                  <a:srgbClr val="CD5095"/>
                </a:solidFill>
                <a:latin typeface="微软雅黑"/>
                <a:cs typeface="微软雅黑"/>
              </a:rPr>
              <a:t>）</a:t>
            </a:r>
            <a:endParaRPr sz="2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50">
              <a:latin typeface="微软雅黑"/>
              <a:cs typeface="微软雅黑"/>
            </a:endParaRPr>
          </a:p>
          <a:p>
            <a:pPr marL="1467485" algn="ctr">
              <a:lnSpc>
                <a:spcPct val="100000"/>
              </a:lnSpc>
            </a:pPr>
            <a:r>
              <a:rPr sz="1500" spc="-5">
                <a:latin typeface="微软雅黑"/>
                <a:cs typeface="微软雅黑"/>
              </a:rPr>
              <a:t>一种类似的测试，也是评估这五个方面，但名称不同。</a:t>
            </a:r>
            <a:endParaRPr sz="1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199532" y="1282566"/>
            <a:ext cx="2044700" cy="2044700"/>
            <a:chOff x="1199532" y="1282566"/>
            <a:chExt cx="2044700" cy="2044700"/>
          </a:xfrm>
        </p:grpSpPr>
        <p:sp>
          <p:nvSpPr>
            <p:cNvPr id="3" name="object 3"/>
            <p:cNvSpPr/>
            <p:nvPr/>
          </p:nvSpPr>
          <p:spPr>
            <a:xfrm>
              <a:off x="1204295" y="1287328"/>
              <a:ext cx="2035175" cy="2035175"/>
            </a:xfrm>
            <a:custGeom>
              <a:rect l="l" t="t" r="r" b="b"/>
              <a:pathLst>
                <a:path w="2035175" h="2035175">
                  <a:moveTo>
                    <a:pt x="2035110" y="1017556"/>
                  </a:moveTo>
                  <a:lnTo>
                    <a:pt x="2034003" y="969655"/>
                  </a:lnTo>
                  <a:lnTo>
                    <a:pt x="2030713" y="922324"/>
                  </a:lnTo>
                  <a:lnTo>
                    <a:pt x="2025289" y="875612"/>
                  </a:lnTo>
                  <a:lnTo>
                    <a:pt x="2017781" y="829568"/>
                  </a:lnTo>
                  <a:lnTo>
                    <a:pt x="2008236" y="784240"/>
                  </a:lnTo>
                  <a:lnTo>
                    <a:pt x="1996705" y="739678"/>
                  </a:lnTo>
                  <a:lnTo>
                    <a:pt x="1983235" y="695930"/>
                  </a:lnTo>
                  <a:lnTo>
                    <a:pt x="1967876" y="653045"/>
                  </a:lnTo>
                  <a:lnTo>
                    <a:pt x="1950676" y="611072"/>
                  </a:lnTo>
                  <a:lnTo>
                    <a:pt x="1931685" y="570061"/>
                  </a:lnTo>
                  <a:lnTo>
                    <a:pt x="1910951" y="530059"/>
                  </a:lnTo>
                  <a:lnTo>
                    <a:pt x="1888523" y="491116"/>
                  </a:lnTo>
                  <a:lnTo>
                    <a:pt x="1864451" y="453280"/>
                  </a:lnTo>
                  <a:lnTo>
                    <a:pt x="1838782" y="416601"/>
                  </a:lnTo>
                  <a:lnTo>
                    <a:pt x="1811565" y="381127"/>
                  </a:lnTo>
                  <a:lnTo>
                    <a:pt x="1782850" y="346907"/>
                  </a:lnTo>
                  <a:lnTo>
                    <a:pt x="1752686" y="313990"/>
                  </a:lnTo>
                  <a:lnTo>
                    <a:pt x="1721121" y="282425"/>
                  </a:lnTo>
                  <a:lnTo>
                    <a:pt x="1688204" y="252260"/>
                  </a:lnTo>
                  <a:lnTo>
                    <a:pt x="1653984" y="223546"/>
                  </a:lnTo>
                  <a:lnTo>
                    <a:pt x="1618510" y="196329"/>
                  </a:lnTo>
                  <a:lnTo>
                    <a:pt x="1581831" y="170660"/>
                  </a:lnTo>
                  <a:lnTo>
                    <a:pt x="1543996" y="146587"/>
                  </a:lnTo>
                  <a:lnTo>
                    <a:pt x="1505052" y="124159"/>
                  </a:lnTo>
                  <a:lnTo>
                    <a:pt x="1465051" y="103425"/>
                  </a:lnTo>
                  <a:lnTo>
                    <a:pt x="1424039" y="84434"/>
                  </a:lnTo>
                  <a:lnTo>
                    <a:pt x="1382066" y="67235"/>
                  </a:lnTo>
                  <a:lnTo>
                    <a:pt x="1339182" y="51875"/>
                  </a:lnTo>
                  <a:lnTo>
                    <a:pt x="1295434" y="38406"/>
                  </a:lnTo>
                  <a:lnTo>
                    <a:pt x="1250872" y="26874"/>
                  </a:lnTo>
                  <a:lnTo>
                    <a:pt x="1205544" y="17330"/>
                  </a:lnTo>
                  <a:lnTo>
                    <a:pt x="1159500" y="9821"/>
                  </a:lnTo>
                  <a:lnTo>
                    <a:pt x="1112787" y="4397"/>
                  </a:lnTo>
                  <a:lnTo>
                    <a:pt x="1065456" y="1107"/>
                  </a:lnTo>
                  <a:lnTo>
                    <a:pt x="1017555" y="0"/>
                  </a:lnTo>
                  <a:lnTo>
                    <a:pt x="969656" y="1107"/>
                  </a:lnTo>
                  <a:lnTo>
                    <a:pt x="922325" y="4397"/>
                  </a:lnTo>
                  <a:lnTo>
                    <a:pt x="875613" y="9821"/>
                  </a:lnTo>
                  <a:lnTo>
                    <a:pt x="829569" y="17329"/>
                  </a:lnTo>
                  <a:lnTo>
                    <a:pt x="784241" y="26874"/>
                  </a:lnTo>
                  <a:lnTo>
                    <a:pt x="739679" y="38405"/>
                  </a:lnTo>
                  <a:lnTo>
                    <a:pt x="695931" y="51875"/>
                  </a:lnTo>
                  <a:lnTo>
                    <a:pt x="653046" y="67234"/>
                  </a:lnTo>
                  <a:lnTo>
                    <a:pt x="611073" y="84433"/>
                  </a:lnTo>
                  <a:lnTo>
                    <a:pt x="570062" y="103424"/>
                  </a:lnTo>
                  <a:lnTo>
                    <a:pt x="530060" y="124158"/>
                  </a:lnTo>
                  <a:lnTo>
                    <a:pt x="491117" y="146586"/>
                  </a:lnTo>
                  <a:lnTo>
                    <a:pt x="453281" y="170659"/>
                  </a:lnTo>
                  <a:lnTo>
                    <a:pt x="416602" y="196328"/>
                  </a:lnTo>
                  <a:lnTo>
                    <a:pt x="381128" y="223544"/>
                  </a:lnTo>
                  <a:lnTo>
                    <a:pt x="346908" y="252259"/>
                  </a:lnTo>
                  <a:lnTo>
                    <a:pt x="313991" y="282423"/>
                  </a:lnTo>
                  <a:lnTo>
                    <a:pt x="282426" y="313988"/>
                  </a:lnTo>
                  <a:lnTo>
                    <a:pt x="252261" y="346905"/>
                  </a:lnTo>
                  <a:lnTo>
                    <a:pt x="223546" y="381125"/>
                  </a:lnTo>
                  <a:lnTo>
                    <a:pt x="196330" y="416599"/>
                  </a:lnTo>
                  <a:lnTo>
                    <a:pt x="170661" y="453278"/>
                  </a:lnTo>
                  <a:lnTo>
                    <a:pt x="146588" y="491114"/>
                  </a:lnTo>
                  <a:lnTo>
                    <a:pt x="124160" y="530057"/>
                  </a:lnTo>
                  <a:lnTo>
                    <a:pt x="103426" y="570059"/>
                  </a:lnTo>
                  <a:lnTo>
                    <a:pt x="84435" y="611071"/>
                  </a:lnTo>
                  <a:lnTo>
                    <a:pt x="67235" y="653044"/>
                  </a:lnTo>
                  <a:lnTo>
                    <a:pt x="51876" y="695928"/>
                  </a:lnTo>
                  <a:lnTo>
                    <a:pt x="38406" y="739676"/>
                  </a:lnTo>
                  <a:lnTo>
                    <a:pt x="26874" y="784239"/>
                  </a:lnTo>
                  <a:lnTo>
                    <a:pt x="17330" y="829566"/>
                  </a:lnTo>
                  <a:lnTo>
                    <a:pt x="9821" y="875611"/>
                  </a:lnTo>
                  <a:lnTo>
                    <a:pt x="4397" y="922323"/>
                  </a:lnTo>
                  <a:lnTo>
                    <a:pt x="1107" y="969654"/>
                  </a:lnTo>
                  <a:lnTo>
                    <a:pt x="0" y="1017555"/>
                  </a:lnTo>
                  <a:lnTo>
                    <a:pt x="1107" y="1065457"/>
                  </a:lnTo>
                  <a:lnTo>
                    <a:pt x="4397" y="1112788"/>
                  </a:lnTo>
                  <a:lnTo>
                    <a:pt x="9821" y="1159500"/>
                  </a:lnTo>
                  <a:lnTo>
                    <a:pt x="17330" y="1205544"/>
                  </a:lnTo>
                  <a:lnTo>
                    <a:pt x="26874" y="1250872"/>
                  </a:lnTo>
                  <a:lnTo>
                    <a:pt x="38406" y="1295434"/>
                  </a:lnTo>
                  <a:lnTo>
                    <a:pt x="51875" y="1339182"/>
                  </a:lnTo>
                  <a:lnTo>
                    <a:pt x="67234" y="1382067"/>
                  </a:lnTo>
                  <a:lnTo>
                    <a:pt x="84434" y="1424039"/>
                  </a:lnTo>
                  <a:lnTo>
                    <a:pt x="103425" y="1465051"/>
                  </a:lnTo>
                  <a:lnTo>
                    <a:pt x="124159" y="1505053"/>
                  </a:lnTo>
                  <a:lnTo>
                    <a:pt x="146587" y="1543996"/>
                  </a:lnTo>
                  <a:lnTo>
                    <a:pt x="170660" y="1581832"/>
                  </a:lnTo>
                  <a:lnTo>
                    <a:pt x="196329" y="1618511"/>
                  </a:lnTo>
                  <a:lnTo>
                    <a:pt x="223545" y="1653985"/>
                  </a:lnTo>
                  <a:lnTo>
                    <a:pt x="252260" y="1688205"/>
                  </a:lnTo>
                  <a:lnTo>
                    <a:pt x="282424" y="1721122"/>
                  </a:lnTo>
                  <a:lnTo>
                    <a:pt x="313989" y="1752687"/>
                  </a:lnTo>
                  <a:lnTo>
                    <a:pt x="346906" y="1782851"/>
                  </a:lnTo>
                  <a:lnTo>
                    <a:pt x="381126" y="1811566"/>
                  </a:lnTo>
                  <a:lnTo>
                    <a:pt x="416600" y="1838782"/>
                  </a:lnTo>
                  <a:lnTo>
                    <a:pt x="453279" y="1864451"/>
                  </a:lnTo>
                  <a:lnTo>
                    <a:pt x="491115" y="1888524"/>
                  </a:lnTo>
                  <a:lnTo>
                    <a:pt x="530058" y="1910952"/>
                  </a:lnTo>
                  <a:lnTo>
                    <a:pt x="570060" y="1931686"/>
                  </a:lnTo>
                  <a:lnTo>
                    <a:pt x="611072" y="1950677"/>
                  </a:lnTo>
                  <a:lnTo>
                    <a:pt x="653044" y="1967877"/>
                  </a:lnTo>
                  <a:lnTo>
                    <a:pt x="695929" y="1983236"/>
                  </a:lnTo>
                  <a:lnTo>
                    <a:pt x="739677" y="1996705"/>
                  </a:lnTo>
                  <a:lnTo>
                    <a:pt x="784239" y="2008237"/>
                  </a:lnTo>
                  <a:lnTo>
                    <a:pt x="829567" y="2017781"/>
                  </a:lnTo>
                  <a:lnTo>
                    <a:pt x="875611" y="2025290"/>
                  </a:lnTo>
                  <a:lnTo>
                    <a:pt x="922323" y="2030714"/>
                  </a:lnTo>
                  <a:lnTo>
                    <a:pt x="969654" y="2034004"/>
                  </a:lnTo>
                  <a:lnTo>
                    <a:pt x="1017555" y="2035111"/>
                  </a:lnTo>
                  <a:lnTo>
                    <a:pt x="1065456" y="2034003"/>
                  </a:lnTo>
                  <a:lnTo>
                    <a:pt x="1112787" y="2030713"/>
                  </a:lnTo>
                  <a:lnTo>
                    <a:pt x="1159499" y="2025290"/>
                  </a:lnTo>
                  <a:lnTo>
                    <a:pt x="1205543" y="2017781"/>
                  </a:lnTo>
                  <a:lnTo>
                    <a:pt x="1250871" y="2008237"/>
                  </a:lnTo>
                  <a:lnTo>
                    <a:pt x="1295433" y="1996705"/>
                  </a:lnTo>
                  <a:lnTo>
                    <a:pt x="1339181" y="1983235"/>
                  </a:lnTo>
                  <a:lnTo>
                    <a:pt x="1382066" y="1967876"/>
                  </a:lnTo>
                  <a:lnTo>
                    <a:pt x="1424039" y="1950677"/>
                  </a:lnTo>
                  <a:lnTo>
                    <a:pt x="1465050" y="1931686"/>
                  </a:lnTo>
                  <a:lnTo>
                    <a:pt x="1505052" y="1910952"/>
                  </a:lnTo>
                  <a:lnTo>
                    <a:pt x="1543995" y="1888524"/>
                  </a:lnTo>
                  <a:lnTo>
                    <a:pt x="1581831" y="1864451"/>
                  </a:lnTo>
                  <a:lnTo>
                    <a:pt x="1618510" y="1838782"/>
                  </a:lnTo>
                  <a:lnTo>
                    <a:pt x="1653984" y="1811566"/>
                  </a:lnTo>
                  <a:lnTo>
                    <a:pt x="1688204" y="1782851"/>
                  </a:lnTo>
                  <a:lnTo>
                    <a:pt x="1721121" y="1752687"/>
                  </a:lnTo>
                  <a:lnTo>
                    <a:pt x="1752686" y="1721122"/>
                  </a:lnTo>
                  <a:lnTo>
                    <a:pt x="1782851" y="1688205"/>
                  </a:lnTo>
                  <a:lnTo>
                    <a:pt x="1811565" y="1653985"/>
                  </a:lnTo>
                  <a:lnTo>
                    <a:pt x="1838782" y="1618511"/>
                  </a:lnTo>
                  <a:lnTo>
                    <a:pt x="1864451" y="1581832"/>
                  </a:lnTo>
                  <a:lnTo>
                    <a:pt x="1888524" y="1543996"/>
                  </a:lnTo>
                  <a:lnTo>
                    <a:pt x="1910952" y="1505053"/>
                  </a:lnTo>
                  <a:lnTo>
                    <a:pt x="1931686" y="1465051"/>
                  </a:lnTo>
                  <a:lnTo>
                    <a:pt x="1950677" y="1424039"/>
                  </a:lnTo>
                  <a:lnTo>
                    <a:pt x="1967876" y="1382067"/>
                  </a:lnTo>
                  <a:lnTo>
                    <a:pt x="1983236" y="1339182"/>
                  </a:lnTo>
                  <a:lnTo>
                    <a:pt x="1996705" y="1295434"/>
                  </a:lnTo>
                  <a:lnTo>
                    <a:pt x="2008237" y="1250872"/>
                  </a:lnTo>
                  <a:lnTo>
                    <a:pt x="2017781" y="1205544"/>
                  </a:lnTo>
                  <a:lnTo>
                    <a:pt x="2025290" y="1159500"/>
                  </a:lnTo>
                  <a:lnTo>
                    <a:pt x="2030714" y="1112788"/>
                  </a:lnTo>
                  <a:lnTo>
                    <a:pt x="2034004" y="1065457"/>
                  </a:lnTo>
                  <a:lnTo>
                    <a:pt x="2035111" y="1017556"/>
                  </a:lnTo>
                  <a:close/>
                </a:path>
              </a:pathLst>
            </a:custGeom>
            <a:ln w="9524">
              <a:solidFill>
                <a:srgbClr val="CD50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91318" y="1987225"/>
              <a:ext cx="891540" cy="635635"/>
            </a:xfrm>
            <a:custGeom>
              <a:rect l="l" t="t" r="r" b="b"/>
              <a:pathLst>
                <a:path w="891539" h="635635">
                  <a:moveTo>
                    <a:pt x="827457" y="635222"/>
                  </a:moveTo>
                  <a:lnTo>
                    <a:pt x="63701" y="635222"/>
                  </a:lnTo>
                  <a:lnTo>
                    <a:pt x="38901" y="630251"/>
                  </a:lnTo>
                  <a:lnTo>
                    <a:pt x="18653" y="616676"/>
                  </a:lnTo>
                  <a:lnTo>
                    <a:pt x="5004" y="596500"/>
                  </a:lnTo>
                  <a:lnTo>
                    <a:pt x="0" y="571729"/>
                  </a:lnTo>
                  <a:lnTo>
                    <a:pt x="5004" y="547032"/>
                  </a:lnTo>
                  <a:lnTo>
                    <a:pt x="18653" y="526848"/>
                  </a:lnTo>
                  <a:lnTo>
                    <a:pt x="38901" y="513231"/>
                  </a:lnTo>
                  <a:lnTo>
                    <a:pt x="63701" y="508236"/>
                  </a:lnTo>
                  <a:lnTo>
                    <a:pt x="827457" y="508236"/>
                  </a:lnTo>
                  <a:lnTo>
                    <a:pt x="852257" y="513231"/>
                  </a:lnTo>
                  <a:lnTo>
                    <a:pt x="872505" y="526848"/>
                  </a:lnTo>
                  <a:lnTo>
                    <a:pt x="886154" y="547032"/>
                  </a:lnTo>
                  <a:lnTo>
                    <a:pt x="891159" y="571729"/>
                  </a:lnTo>
                  <a:lnTo>
                    <a:pt x="886154" y="596500"/>
                  </a:lnTo>
                  <a:lnTo>
                    <a:pt x="872505" y="616676"/>
                  </a:lnTo>
                  <a:lnTo>
                    <a:pt x="852257" y="630251"/>
                  </a:lnTo>
                  <a:lnTo>
                    <a:pt x="827457" y="635222"/>
                  </a:lnTo>
                  <a:close/>
                </a:path>
                <a:path w="891539" h="635635">
                  <a:moveTo>
                    <a:pt x="827457" y="127073"/>
                  </a:moveTo>
                  <a:lnTo>
                    <a:pt x="63701" y="127073"/>
                  </a:lnTo>
                  <a:lnTo>
                    <a:pt x="38901" y="122077"/>
                  </a:lnTo>
                  <a:lnTo>
                    <a:pt x="18653" y="108450"/>
                  </a:lnTo>
                  <a:lnTo>
                    <a:pt x="5004" y="88240"/>
                  </a:lnTo>
                  <a:lnTo>
                    <a:pt x="0" y="63492"/>
                  </a:lnTo>
                  <a:lnTo>
                    <a:pt x="5004" y="38758"/>
                  </a:lnTo>
                  <a:lnTo>
                    <a:pt x="18653" y="18578"/>
                  </a:lnTo>
                  <a:lnTo>
                    <a:pt x="38901" y="4982"/>
                  </a:lnTo>
                  <a:lnTo>
                    <a:pt x="63701" y="0"/>
                  </a:lnTo>
                  <a:lnTo>
                    <a:pt x="827457" y="0"/>
                  </a:lnTo>
                  <a:lnTo>
                    <a:pt x="852257" y="4982"/>
                  </a:lnTo>
                  <a:lnTo>
                    <a:pt x="872505" y="18578"/>
                  </a:lnTo>
                  <a:lnTo>
                    <a:pt x="886154" y="38758"/>
                  </a:lnTo>
                  <a:lnTo>
                    <a:pt x="891159" y="63492"/>
                  </a:lnTo>
                  <a:lnTo>
                    <a:pt x="886154" y="88240"/>
                  </a:lnTo>
                  <a:lnTo>
                    <a:pt x="872505" y="108450"/>
                  </a:lnTo>
                  <a:lnTo>
                    <a:pt x="852257" y="122077"/>
                  </a:lnTo>
                  <a:lnTo>
                    <a:pt x="827457" y="127073"/>
                  </a:lnTo>
                  <a:close/>
                </a:path>
                <a:path w="891539" h="635635">
                  <a:moveTo>
                    <a:pt x="827457" y="381074"/>
                  </a:moveTo>
                  <a:lnTo>
                    <a:pt x="63701" y="381074"/>
                  </a:lnTo>
                  <a:lnTo>
                    <a:pt x="38901" y="376103"/>
                  </a:lnTo>
                  <a:lnTo>
                    <a:pt x="18653" y="362528"/>
                  </a:lnTo>
                  <a:lnTo>
                    <a:pt x="5004" y="342353"/>
                  </a:lnTo>
                  <a:lnTo>
                    <a:pt x="0" y="317581"/>
                  </a:lnTo>
                  <a:lnTo>
                    <a:pt x="5004" y="292884"/>
                  </a:lnTo>
                  <a:lnTo>
                    <a:pt x="18653" y="272700"/>
                  </a:lnTo>
                  <a:lnTo>
                    <a:pt x="38901" y="259084"/>
                  </a:lnTo>
                  <a:lnTo>
                    <a:pt x="63701" y="254088"/>
                  </a:lnTo>
                  <a:lnTo>
                    <a:pt x="827457" y="254088"/>
                  </a:lnTo>
                  <a:lnTo>
                    <a:pt x="852257" y="259084"/>
                  </a:lnTo>
                  <a:lnTo>
                    <a:pt x="872505" y="272700"/>
                  </a:lnTo>
                  <a:lnTo>
                    <a:pt x="886154" y="292884"/>
                  </a:lnTo>
                  <a:lnTo>
                    <a:pt x="891159" y="317581"/>
                  </a:lnTo>
                  <a:lnTo>
                    <a:pt x="886154" y="342353"/>
                  </a:lnTo>
                  <a:lnTo>
                    <a:pt x="872505" y="362528"/>
                  </a:lnTo>
                  <a:lnTo>
                    <a:pt x="852257" y="376103"/>
                  </a:lnTo>
                  <a:lnTo>
                    <a:pt x="827457" y="381074"/>
                  </a:lnTo>
                  <a:close/>
                </a:path>
              </a:pathLst>
            </a:custGeom>
            <a:solidFill>
              <a:srgbClr val="CD509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833386" y="1282470"/>
            <a:ext cx="2044700" cy="2044700"/>
            <a:chOff x="3833386" y="1282470"/>
            <a:chExt cx="2044700" cy="2044700"/>
          </a:xfrm>
        </p:grpSpPr>
        <p:sp>
          <p:nvSpPr>
            <p:cNvPr id="6" name="object 6"/>
            <p:cNvSpPr/>
            <p:nvPr/>
          </p:nvSpPr>
          <p:spPr>
            <a:xfrm>
              <a:off x="3838149" y="1287232"/>
              <a:ext cx="2035175" cy="2035175"/>
            </a:xfrm>
            <a:custGeom>
              <a:rect l="l" t="t" r="r" b="b"/>
              <a:pathLst>
                <a:path w="2035175" h="2035175">
                  <a:moveTo>
                    <a:pt x="2035110" y="1017556"/>
                  </a:moveTo>
                  <a:lnTo>
                    <a:pt x="2034002" y="969655"/>
                  </a:lnTo>
                  <a:lnTo>
                    <a:pt x="2030712" y="922324"/>
                  </a:lnTo>
                  <a:lnTo>
                    <a:pt x="2025289" y="875612"/>
                  </a:lnTo>
                  <a:lnTo>
                    <a:pt x="2017780" y="829568"/>
                  </a:lnTo>
                  <a:lnTo>
                    <a:pt x="2008236" y="784240"/>
                  </a:lnTo>
                  <a:lnTo>
                    <a:pt x="1996704" y="739678"/>
                  </a:lnTo>
                  <a:lnTo>
                    <a:pt x="1983234" y="695930"/>
                  </a:lnTo>
                  <a:lnTo>
                    <a:pt x="1967875" y="653045"/>
                  </a:lnTo>
                  <a:lnTo>
                    <a:pt x="1950676" y="611073"/>
                  </a:lnTo>
                  <a:lnTo>
                    <a:pt x="1931685" y="570061"/>
                  </a:lnTo>
                  <a:lnTo>
                    <a:pt x="1910951" y="530059"/>
                  </a:lnTo>
                  <a:lnTo>
                    <a:pt x="1888523" y="491116"/>
                  </a:lnTo>
                  <a:lnTo>
                    <a:pt x="1864450" y="453280"/>
                  </a:lnTo>
                  <a:lnTo>
                    <a:pt x="1838781" y="416601"/>
                  </a:lnTo>
                  <a:lnTo>
                    <a:pt x="1811565" y="381127"/>
                  </a:lnTo>
                  <a:lnTo>
                    <a:pt x="1782850" y="346907"/>
                  </a:lnTo>
                  <a:lnTo>
                    <a:pt x="1752686" y="313990"/>
                  </a:lnTo>
                  <a:lnTo>
                    <a:pt x="1721121" y="282425"/>
                  </a:lnTo>
                  <a:lnTo>
                    <a:pt x="1688204" y="252261"/>
                  </a:lnTo>
                  <a:lnTo>
                    <a:pt x="1653984" y="223546"/>
                  </a:lnTo>
                  <a:lnTo>
                    <a:pt x="1618510" y="196329"/>
                  </a:lnTo>
                  <a:lnTo>
                    <a:pt x="1581831" y="170660"/>
                  </a:lnTo>
                  <a:lnTo>
                    <a:pt x="1543995" y="146587"/>
                  </a:lnTo>
                  <a:lnTo>
                    <a:pt x="1505052" y="124160"/>
                  </a:lnTo>
                  <a:lnTo>
                    <a:pt x="1465050" y="103426"/>
                  </a:lnTo>
                  <a:lnTo>
                    <a:pt x="1424038" y="84434"/>
                  </a:lnTo>
                  <a:lnTo>
                    <a:pt x="1382066" y="67235"/>
                  </a:lnTo>
                  <a:lnTo>
                    <a:pt x="1339181" y="51876"/>
                  </a:lnTo>
                  <a:lnTo>
                    <a:pt x="1295433" y="38406"/>
                  </a:lnTo>
                  <a:lnTo>
                    <a:pt x="1250871" y="26874"/>
                  </a:lnTo>
                  <a:lnTo>
                    <a:pt x="1205543" y="17330"/>
                  </a:lnTo>
                  <a:lnTo>
                    <a:pt x="1159499" y="9821"/>
                  </a:lnTo>
                  <a:lnTo>
                    <a:pt x="1112787" y="4397"/>
                  </a:lnTo>
                  <a:lnTo>
                    <a:pt x="1065456" y="1107"/>
                  </a:lnTo>
                  <a:lnTo>
                    <a:pt x="1017555" y="0"/>
                  </a:lnTo>
                  <a:lnTo>
                    <a:pt x="969656" y="1107"/>
                  </a:lnTo>
                  <a:lnTo>
                    <a:pt x="922325" y="4397"/>
                  </a:lnTo>
                  <a:lnTo>
                    <a:pt x="875613" y="9821"/>
                  </a:lnTo>
                  <a:lnTo>
                    <a:pt x="829569" y="17329"/>
                  </a:lnTo>
                  <a:lnTo>
                    <a:pt x="784241" y="26874"/>
                  </a:lnTo>
                  <a:lnTo>
                    <a:pt x="739679" y="38405"/>
                  </a:lnTo>
                  <a:lnTo>
                    <a:pt x="695931" y="51875"/>
                  </a:lnTo>
                  <a:lnTo>
                    <a:pt x="653046" y="67234"/>
                  </a:lnTo>
                  <a:lnTo>
                    <a:pt x="611073" y="84433"/>
                  </a:lnTo>
                  <a:lnTo>
                    <a:pt x="570062" y="103424"/>
                  </a:lnTo>
                  <a:lnTo>
                    <a:pt x="530060" y="124158"/>
                  </a:lnTo>
                  <a:lnTo>
                    <a:pt x="491117" y="146586"/>
                  </a:lnTo>
                  <a:lnTo>
                    <a:pt x="453281" y="170659"/>
                  </a:lnTo>
                  <a:lnTo>
                    <a:pt x="416602" y="196328"/>
                  </a:lnTo>
                  <a:lnTo>
                    <a:pt x="381127" y="223544"/>
                  </a:lnTo>
                  <a:lnTo>
                    <a:pt x="346908" y="252259"/>
                  </a:lnTo>
                  <a:lnTo>
                    <a:pt x="313991" y="282423"/>
                  </a:lnTo>
                  <a:lnTo>
                    <a:pt x="282425" y="313988"/>
                  </a:lnTo>
                  <a:lnTo>
                    <a:pt x="252261" y="346905"/>
                  </a:lnTo>
                  <a:lnTo>
                    <a:pt x="223546" y="381125"/>
                  </a:lnTo>
                  <a:lnTo>
                    <a:pt x="196330" y="416599"/>
                  </a:lnTo>
                  <a:lnTo>
                    <a:pt x="170661" y="453278"/>
                  </a:lnTo>
                  <a:lnTo>
                    <a:pt x="146588" y="491114"/>
                  </a:lnTo>
                  <a:lnTo>
                    <a:pt x="124160" y="530057"/>
                  </a:lnTo>
                  <a:lnTo>
                    <a:pt x="103426" y="570059"/>
                  </a:lnTo>
                  <a:lnTo>
                    <a:pt x="84434" y="611071"/>
                  </a:lnTo>
                  <a:lnTo>
                    <a:pt x="67235" y="653043"/>
                  </a:lnTo>
                  <a:lnTo>
                    <a:pt x="51876" y="695928"/>
                  </a:lnTo>
                  <a:lnTo>
                    <a:pt x="38406" y="739676"/>
                  </a:lnTo>
                  <a:lnTo>
                    <a:pt x="26874" y="784238"/>
                  </a:lnTo>
                  <a:lnTo>
                    <a:pt x="17330" y="829566"/>
                  </a:lnTo>
                  <a:lnTo>
                    <a:pt x="9821" y="875611"/>
                  </a:lnTo>
                  <a:lnTo>
                    <a:pt x="4397" y="922323"/>
                  </a:lnTo>
                  <a:lnTo>
                    <a:pt x="1107" y="969654"/>
                  </a:lnTo>
                  <a:lnTo>
                    <a:pt x="0" y="1017555"/>
                  </a:lnTo>
                  <a:lnTo>
                    <a:pt x="1108" y="1065457"/>
                  </a:lnTo>
                  <a:lnTo>
                    <a:pt x="4398" y="1112788"/>
                  </a:lnTo>
                  <a:lnTo>
                    <a:pt x="9822" y="1159500"/>
                  </a:lnTo>
                  <a:lnTo>
                    <a:pt x="17330" y="1205544"/>
                  </a:lnTo>
                  <a:lnTo>
                    <a:pt x="26875" y="1250872"/>
                  </a:lnTo>
                  <a:lnTo>
                    <a:pt x="38406" y="1295434"/>
                  </a:lnTo>
                  <a:lnTo>
                    <a:pt x="51876" y="1339182"/>
                  </a:lnTo>
                  <a:lnTo>
                    <a:pt x="67235" y="1382067"/>
                  </a:lnTo>
                  <a:lnTo>
                    <a:pt x="84435" y="1424039"/>
                  </a:lnTo>
                  <a:lnTo>
                    <a:pt x="103426" y="1465051"/>
                  </a:lnTo>
                  <a:lnTo>
                    <a:pt x="124160" y="1505053"/>
                  </a:lnTo>
                  <a:lnTo>
                    <a:pt x="146588" y="1543996"/>
                  </a:lnTo>
                  <a:lnTo>
                    <a:pt x="170660" y="1581831"/>
                  </a:lnTo>
                  <a:lnTo>
                    <a:pt x="196330" y="1618511"/>
                  </a:lnTo>
                  <a:lnTo>
                    <a:pt x="223546" y="1653985"/>
                  </a:lnTo>
                  <a:lnTo>
                    <a:pt x="252261" y="1688205"/>
                  </a:lnTo>
                  <a:lnTo>
                    <a:pt x="282425" y="1721122"/>
                  </a:lnTo>
                  <a:lnTo>
                    <a:pt x="313990" y="1752687"/>
                  </a:lnTo>
                  <a:lnTo>
                    <a:pt x="346907" y="1782851"/>
                  </a:lnTo>
                  <a:lnTo>
                    <a:pt x="381127" y="1811566"/>
                  </a:lnTo>
                  <a:lnTo>
                    <a:pt x="416601" y="1838782"/>
                  </a:lnTo>
                  <a:lnTo>
                    <a:pt x="453280" y="1864451"/>
                  </a:lnTo>
                  <a:lnTo>
                    <a:pt x="491116" y="1888524"/>
                  </a:lnTo>
                  <a:lnTo>
                    <a:pt x="530059" y="1910952"/>
                  </a:lnTo>
                  <a:lnTo>
                    <a:pt x="570061" y="1931686"/>
                  </a:lnTo>
                  <a:lnTo>
                    <a:pt x="611072" y="1950677"/>
                  </a:lnTo>
                  <a:lnTo>
                    <a:pt x="653045" y="1967876"/>
                  </a:lnTo>
                  <a:lnTo>
                    <a:pt x="695930" y="1983236"/>
                  </a:lnTo>
                  <a:lnTo>
                    <a:pt x="739678" y="1996705"/>
                  </a:lnTo>
                  <a:lnTo>
                    <a:pt x="784240" y="2008237"/>
                  </a:lnTo>
                  <a:lnTo>
                    <a:pt x="829568" y="2017781"/>
                  </a:lnTo>
                  <a:lnTo>
                    <a:pt x="875612" y="2025290"/>
                  </a:lnTo>
                  <a:lnTo>
                    <a:pt x="922324" y="2030714"/>
                  </a:lnTo>
                  <a:lnTo>
                    <a:pt x="969655" y="2034004"/>
                  </a:lnTo>
                  <a:lnTo>
                    <a:pt x="1017556" y="2035111"/>
                  </a:lnTo>
                  <a:lnTo>
                    <a:pt x="1065457" y="2034003"/>
                  </a:lnTo>
                  <a:lnTo>
                    <a:pt x="1112788" y="2030713"/>
                  </a:lnTo>
                  <a:lnTo>
                    <a:pt x="1159500" y="2025290"/>
                  </a:lnTo>
                  <a:lnTo>
                    <a:pt x="1205544" y="2017781"/>
                  </a:lnTo>
                  <a:lnTo>
                    <a:pt x="1250872" y="2008237"/>
                  </a:lnTo>
                  <a:lnTo>
                    <a:pt x="1295434" y="1996705"/>
                  </a:lnTo>
                  <a:lnTo>
                    <a:pt x="1339182" y="1983235"/>
                  </a:lnTo>
                  <a:lnTo>
                    <a:pt x="1382067" y="1967876"/>
                  </a:lnTo>
                  <a:lnTo>
                    <a:pt x="1424040" y="1950677"/>
                  </a:lnTo>
                  <a:lnTo>
                    <a:pt x="1465051" y="1931686"/>
                  </a:lnTo>
                  <a:lnTo>
                    <a:pt x="1505053" y="1910952"/>
                  </a:lnTo>
                  <a:lnTo>
                    <a:pt x="1543996" y="1888524"/>
                  </a:lnTo>
                  <a:lnTo>
                    <a:pt x="1581832" y="1864451"/>
                  </a:lnTo>
                  <a:lnTo>
                    <a:pt x="1618511" y="1838782"/>
                  </a:lnTo>
                  <a:lnTo>
                    <a:pt x="1653985" y="1811566"/>
                  </a:lnTo>
                  <a:lnTo>
                    <a:pt x="1688205" y="1782851"/>
                  </a:lnTo>
                  <a:lnTo>
                    <a:pt x="1721122" y="1752687"/>
                  </a:lnTo>
                  <a:lnTo>
                    <a:pt x="1752687" y="1721122"/>
                  </a:lnTo>
                  <a:lnTo>
                    <a:pt x="1782852" y="1688205"/>
                  </a:lnTo>
                  <a:lnTo>
                    <a:pt x="1811566" y="1653985"/>
                  </a:lnTo>
                  <a:lnTo>
                    <a:pt x="1838783" y="1618511"/>
                  </a:lnTo>
                  <a:lnTo>
                    <a:pt x="1864452" y="1581832"/>
                  </a:lnTo>
                  <a:lnTo>
                    <a:pt x="1888525" y="1543996"/>
                  </a:lnTo>
                  <a:lnTo>
                    <a:pt x="1910953" y="1505053"/>
                  </a:lnTo>
                  <a:lnTo>
                    <a:pt x="1931687" y="1465051"/>
                  </a:lnTo>
                  <a:lnTo>
                    <a:pt x="1950678" y="1424039"/>
                  </a:lnTo>
                  <a:lnTo>
                    <a:pt x="1967877" y="1382067"/>
                  </a:lnTo>
                  <a:lnTo>
                    <a:pt x="1983237" y="1339182"/>
                  </a:lnTo>
                  <a:lnTo>
                    <a:pt x="1996706" y="1295434"/>
                  </a:lnTo>
                  <a:lnTo>
                    <a:pt x="2008238" y="1250872"/>
                  </a:lnTo>
                  <a:lnTo>
                    <a:pt x="2017782" y="1205544"/>
                  </a:lnTo>
                  <a:lnTo>
                    <a:pt x="2025291" y="1159500"/>
                  </a:lnTo>
                  <a:lnTo>
                    <a:pt x="2030715" y="1112788"/>
                  </a:lnTo>
                  <a:lnTo>
                    <a:pt x="2034005" y="1065457"/>
                  </a:lnTo>
                  <a:lnTo>
                    <a:pt x="2035112" y="1017556"/>
                  </a:lnTo>
                  <a:close/>
                </a:path>
              </a:pathLst>
            </a:custGeom>
            <a:ln w="9524">
              <a:solidFill>
                <a:srgbClr val="EF62B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56607" y="1757387"/>
              <a:ext cx="595630" cy="1007110"/>
            </a:xfrm>
            <a:custGeom>
              <a:rect l="l" t="t" r="r" b="b"/>
              <a:pathLst>
                <a:path w="595629" h="1007110">
                  <a:moveTo>
                    <a:pt x="216598" y="456247"/>
                  </a:moveTo>
                  <a:lnTo>
                    <a:pt x="203682" y="456247"/>
                  </a:lnTo>
                  <a:lnTo>
                    <a:pt x="203923" y="443585"/>
                  </a:lnTo>
                  <a:lnTo>
                    <a:pt x="204558" y="430682"/>
                  </a:lnTo>
                  <a:lnTo>
                    <a:pt x="205473" y="417525"/>
                  </a:lnTo>
                  <a:lnTo>
                    <a:pt x="206502" y="403961"/>
                  </a:lnTo>
                  <a:lnTo>
                    <a:pt x="175425" y="403961"/>
                  </a:lnTo>
                  <a:lnTo>
                    <a:pt x="174586" y="417525"/>
                  </a:lnTo>
                  <a:lnTo>
                    <a:pt x="173431" y="443585"/>
                  </a:lnTo>
                  <a:lnTo>
                    <a:pt x="172593" y="456349"/>
                  </a:lnTo>
                  <a:lnTo>
                    <a:pt x="203555" y="456349"/>
                  </a:lnTo>
                  <a:lnTo>
                    <a:pt x="203555" y="471690"/>
                  </a:lnTo>
                  <a:lnTo>
                    <a:pt x="216598" y="471690"/>
                  </a:lnTo>
                  <a:lnTo>
                    <a:pt x="216598" y="456247"/>
                  </a:lnTo>
                  <a:close/>
                </a:path>
                <a:path w="595629" h="1007110">
                  <a:moveTo>
                    <a:pt x="220789" y="388429"/>
                  </a:moveTo>
                  <a:lnTo>
                    <a:pt x="206502" y="388429"/>
                  </a:lnTo>
                  <a:lnTo>
                    <a:pt x="206502" y="403872"/>
                  </a:lnTo>
                  <a:lnTo>
                    <a:pt x="219367" y="403872"/>
                  </a:lnTo>
                  <a:lnTo>
                    <a:pt x="219367" y="398259"/>
                  </a:lnTo>
                  <a:lnTo>
                    <a:pt x="220789" y="392645"/>
                  </a:lnTo>
                  <a:lnTo>
                    <a:pt x="220789" y="388429"/>
                  </a:lnTo>
                  <a:close/>
                </a:path>
                <a:path w="595629" h="1007110">
                  <a:moveTo>
                    <a:pt x="224891" y="327761"/>
                  </a:moveTo>
                  <a:lnTo>
                    <a:pt x="210908" y="327761"/>
                  </a:lnTo>
                  <a:lnTo>
                    <a:pt x="212801" y="314998"/>
                  </a:lnTo>
                  <a:lnTo>
                    <a:pt x="214287" y="302094"/>
                  </a:lnTo>
                  <a:lnTo>
                    <a:pt x="215506" y="288937"/>
                  </a:lnTo>
                  <a:lnTo>
                    <a:pt x="216598" y="275374"/>
                  </a:lnTo>
                  <a:lnTo>
                    <a:pt x="192379" y="275374"/>
                  </a:lnTo>
                  <a:lnTo>
                    <a:pt x="190246" y="288340"/>
                  </a:lnTo>
                  <a:lnTo>
                    <a:pt x="185978" y="314794"/>
                  </a:lnTo>
                  <a:lnTo>
                    <a:pt x="183832" y="327761"/>
                  </a:lnTo>
                  <a:lnTo>
                    <a:pt x="210858" y="327761"/>
                  </a:lnTo>
                  <a:lnTo>
                    <a:pt x="210858" y="337578"/>
                  </a:lnTo>
                  <a:lnTo>
                    <a:pt x="209461" y="343192"/>
                  </a:lnTo>
                  <a:lnTo>
                    <a:pt x="182346" y="343192"/>
                  </a:lnTo>
                  <a:lnTo>
                    <a:pt x="180467" y="354634"/>
                  </a:lnTo>
                  <a:lnTo>
                    <a:pt x="178993" y="365810"/>
                  </a:lnTo>
                  <a:lnTo>
                    <a:pt x="177774" y="376986"/>
                  </a:lnTo>
                  <a:lnTo>
                    <a:pt x="176695" y="388429"/>
                  </a:lnTo>
                  <a:lnTo>
                    <a:pt x="206362" y="388429"/>
                  </a:lnTo>
                  <a:lnTo>
                    <a:pt x="210604" y="343192"/>
                  </a:lnTo>
                  <a:lnTo>
                    <a:pt x="223481" y="343192"/>
                  </a:lnTo>
                  <a:lnTo>
                    <a:pt x="223481" y="337578"/>
                  </a:lnTo>
                  <a:lnTo>
                    <a:pt x="224891" y="333375"/>
                  </a:lnTo>
                  <a:lnTo>
                    <a:pt x="224891" y="327761"/>
                  </a:lnTo>
                  <a:close/>
                </a:path>
                <a:path w="595629" h="1007110">
                  <a:moveTo>
                    <a:pt x="226123" y="199263"/>
                  </a:moveTo>
                  <a:lnTo>
                    <a:pt x="206425" y="199263"/>
                  </a:lnTo>
                  <a:lnTo>
                    <a:pt x="203288" y="214109"/>
                  </a:lnTo>
                  <a:lnTo>
                    <a:pt x="200266" y="229082"/>
                  </a:lnTo>
                  <a:lnTo>
                    <a:pt x="197523" y="244309"/>
                  </a:lnTo>
                  <a:lnTo>
                    <a:pt x="195173" y="259943"/>
                  </a:lnTo>
                  <a:lnTo>
                    <a:pt x="217690" y="259943"/>
                  </a:lnTo>
                  <a:lnTo>
                    <a:pt x="221907" y="230136"/>
                  </a:lnTo>
                  <a:lnTo>
                    <a:pt x="224015" y="214896"/>
                  </a:lnTo>
                  <a:lnTo>
                    <a:pt x="226123" y="199263"/>
                  </a:lnTo>
                  <a:close/>
                </a:path>
                <a:path w="595629" h="1007110">
                  <a:moveTo>
                    <a:pt x="236220" y="136791"/>
                  </a:moveTo>
                  <a:lnTo>
                    <a:pt x="222135" y="136791"/>
                  </a:lnTo>
                  <a:lnTo>
                    <a:pt x="218960" y="147726"/>
                  </a:lnTo>
                  <a:lnTo>
                    <a:pt x="215798" y="159194"/>
                  </a:lnTo>
                  <a:lnTo>
                    <a:pt x="212623" y="171208"/>
                  </a:lnTo>
                  <a:lnTo>
                    <a:pt x="209461" y="183743"/>
                  </a:lnTo>
                  <a:lnTo>
                    <a:pt x="229184" y="183743"/>
                  </a:lnTo>
                  <a:lnTo>
                    <a:pt x="231076" y="172008"/>
                  </a:lnTo>
                  <a:lnTo>
                    <a:pt x="234327" y="148526"/>
                  </a:lnTo>
                  <a:lnTo>
                    <a:pt x="236220" y="136791"/>
                  </a:lnTo>
                  <a:close/>
                </a:path>
                <a:path w="595629" h="1007110">
                  <a:moveTo>
                    <a:pt x="254698" y="46964"/>
                  </a:moveTo>
                  <a:lnTo>
                    <a:pt x="250507" y="55257"/>
                  </a:lnTo>
                  <a:lnTo>
                    <a:pt x="253301" y="55257"/>
                  </a:lnTo>
                  <a:lnTo>
                    <a:pt x="253301" y="52489"/>
                  </a:lnTo>
                  <a:lnTo>
                    <a:pt x="254698" y="49733"/>
                  </a:lnTo>
                  <a:lnTo>
                    <a:pt x="254698" y="46964"/>
                  </a:lnTo>
                  <a:close/>
                </a:path>
                <a:path w="595629" h="1007110">
                  <a:moveTo>
                    <a:pt x="296900" y="343192"/>
                  </a:moveTo>
                  <a:lnTo>
                    <a:pt x="223608" y="343192"/>
                  </a:lnTo>
                  <a:lnTo>
                    <a:pt x="222580" y="354634"/>
                  </a:lnTo>
                  <a:lnTo>
                    <a:pt x="221678" y="365810"/>
                  </a:lnTo>
                  <a:lnTo>
                    <a:pt x="221030" y="376986"/>
                  </a:lnTo>
                  <a:lnTo>
                    <a:pt x="220789" y="388429"/>
                  </a:lnTo>
                  <a:lnTo>
                    <a:pt x="296900" y="388429"/>
                  </a:lnTo>
                  <a:lnTo>
                    <a:pt x="296900" y="343192"/>
                  </a:lnTo>
                  <a:close/>
                </a:path>
                <a:path w="595629" h="1007110">
                  <a:moveTo>
                    <a:pt x="296900" y="275374"/>
                  </a:moveTo>
                  <a:lnTo>
                    <a:pt x="230632" y="275374"/>
                  </a:lnTo>
                  <a:lnTo>
                    <a:pt x="230632" y="269760"/>
                  </a:lnTo>
                  <a:lnTo>
                    <a:pt x="232029" y="264147"/>
                  </a:lnTo>
                  <a:lnTo>
                    <a:pt x="232029" y="259943"/>
                  </a:lnTo>
                  <a:lnTo>
                    <a:pt x="218008" y="259943"/>
                  </a:lnTo>
                  <a:lnTo>
                    <a:pt x="218008" y="269760"/>
                  </a:lnTo>
                  <a:lnTo>
                    <a:pt x="216598" y="275374"/>
                  </a:lnTo>
                  <a:lnTo>
                    <a:pt x="230543" y="275374"/>
                  </a:lnTo>
                  <a:lnTo>
                    <a:pt x="228663" y="288937"/>
                  </a:lnTo>
                  <a:lnTo>
                    <a:pt x="227177" y="302094"/>
                  </a:lnTo>
                  <a:lnTo>
                    <a:pt x="225971" y="314998"/>
                  </a:lnTo>
                  <a:lnTo>
                    <a:pt x="224891" y="327761"/>
                  </a:lnTo>
                  <a:lnTo>
                    <a:pt x="296900" y="327761"/>
                  </a:lnTo>
                  <a:lnTo>
                    <a:pt x="296900" y="275374"/>
                  </a:lnTo>
                  <a:close/>
                </a:path>
                <a:path w="595629" h="1007110">
                  <a:moveTo>
                    <a:pt x="296900" y="136791"/>
                  </a:moveTo>
                  <a:lnTo>
                    <a:pt x="250583" y="136791"/>
                  </a:lnTo>
                  <a:lnTo>
                    <a:pt x="253466" y="125666"/>
                  </a:lnTo>
                  <a:lnTo>
                    <a:pt x="253466" y="120116"/>
                  </a:lnTo>
                  <a:lnTo>
                    <a:pt x="239204" y="120116"/>
                  </a:lnTo>
                  <a:lnTo>
                    <a:pt x="242214" y="108242"/>
                  </a:lnTo>
                  <a:lnTo>
                    <a:pt x="244830" y="95973"/>
                  </a:lnTo>
                  <a:lnTo>
                    <a:pt x="247167" y="83439"/>
                  </a:lnTo>
                  <a:lnTo>
                    <a:pt x="249364" y="70777"/>
                  </a:lnTo>
                  <a:lnTo>
                    <a:pt x="262978" y="70777"/>
                  </a:lnTo>
                  <a:lnTo>
                    <a:pt x="264350" y="66573"/>
                  </a:lnTo>
                  <a:lnTo>
                    <a:pt x="267081" y="55346"/>
                  </a:lnTo>
                  <a:lnTo>
                    <a:pt x="253377" y="55346"/>
                  </a:lnTo>
                  <a:lnTo>
                    <a:pt x="250647" y="66573"/>
                  </a:lnTo>
                  <a:lnTo>
                    <a:pt x="249275" y="70777"/>
                  </a:lnTo>
                  <a:lnTo>
                    <a:pt x="243560" y="70777"/>
                  </a:lnTo>
                  <a:lnTo>
                    <a:pt x="239204" y="82651"/>
                  </a:lnTo>
                  <a:lnTo>
                    <a:pt x="234848" y="94919"/>
                  </a:lnTo>
                  <a:lnTo>
                    <a:pt x="230479" y="107454"/>
                  </a:lnTo>
                  <a:lnTo>
                    <a:pt x="226123" y="120116"/>
                  </a:lnTo>
                  <a:lnTo>
                    <a:pt x="239090" y="120116"/>
                  </a:lnTo>
                  <a:lnTo>
                    <a:pt x="239090" y="125666"/>
                  </a:lnTo>
                  <a:lnTo>
                    <a:pt x="236220" y="136791"/>
                  </a:lnTo>
                  <a:lnTo>
                    <a:pt x="250405" y="136791"/>
                  </a:lnTo>
                  <a:lnTo>
                    <a:pt x="248323" y="148526"/>
                  </a:lnTo>
                  <a:lnTo>
                    <a:pt x="246354" y="160261"/>
                  </a:lnTo>
                  <a:lnTo>
                    <a:pt x="244665" y="172008"/>
                  </a:lnTo>
                  <a:lnTo>
                    <a:pt x="243370" y="183743"/>
                  </a:lnTo>
                  <a:lnTo>
                    <a:pt x="296900" y="183743"/>
                  </a:lnTo>
                  <a:lnTo>
                    <a:pt x="296900" y="136791"/>
                  </a:lnTo>
                  <a:close/>
                </a:path>
                <a:path w="595629" h="1007110">
                  <a:moveTo>
                    <a:pt x="296900" y="70777"/>
                  </a:moveTo>
                  <a:lnTo>
                    <a:pt x="263271" y="70777"/>
                  </a:lnTo>
                  <a:lnTo>
                    <a:pt x="260946" y="83439"/>
                  </a:lnTo>
                  <a:lnTo>
                    <a:pt x="258368" y="95973"/>
                  </a:lnTo>
                  <a:lnTo>
                    <a:pt x="255790" y="108242"/>
                  </a:lnTo>
                  <a:lnTo>
                    <a:pt x="253466" y="120116"/>
                  </a:lnTo>
                  <a:lnTo>
                    <a:pt x="296900" y="120116"/>
                  </a:lnTo>
                  <a:lnTo>
                    <a:pt x="296900" y="70777"/>
                  </a:lnTo>
                  <a:close/>
                </a:path>
                <a:path w="595629" h="1007110">
                  <a:moveTo>
                    <a:pt x="296900" y="0"/>
                  </a:moveTo>
                  <a:lnTo>
                    <a:pt x="288696" y="3416"/>
                  </a:lnTo>
                  <a:lnTo>
                    <a:pt x="280885" y="9232"/>
                  </a:lnTo>
                  <a:lnTo>
                    <a:pt x="273354" y="17170"/>
                  </a:lnTo>
                  <a:lnTo>
                    <a:pt x="265938" y="26962"/>
                  </a:lnTo>
                  <a:lnTo>
                    <a:pt x="272973" y="29806"/>
                  </a:lnTo>
                  <a:lnTo>
                    <a:pt x="271106" y="36195"/>
                  </a:lnTo>
                  <a:lnTo>
                    <a:pt x="269633" y="42570"/>
                  </a:lnTo>
                  <a:lnTo>
                    <a:pt x="268427" y="48958"/>
                  </a:lnTo>
                  <a:lnTo>
                    <a:pt x="267347" y="55346"/>
                  </a:lnTo>
                  <a:lnTo>
                    <a:pt x="296900" y="55346"/>
                  </a:lnTo>
                  <a:lnTo>
                    <a:pt x="296900" y="0"/>
                  </a:lnTo>
                  <a:close/>
                </a:path>
                <a:path w="595629" h="1007110">
                  <a:moveTo>
                    <a:pt x="309943" y="456247"/>
                  </a:moveTo>
                  <a:lnTo>
                    <a:pt x="296900" y="456247"/>
                  </a:lnTo>
                  <a:lnTo>
                    <a:pt x="296900" y="403961"/>
                  </a:lnTo>
                  <a:lnTo>
                    <a:pt x="219163" y="403961"/>
                  </a:lnTo>
                  <a:lnTo>
                    <a:pt x="218338" y="417525"/>
                  </a:lnTo>
                  <a:lnTo>
                    <a:pt x="217919" y="430682"/>
                  </a:lnTo>
                  <a:lnTo>
                    <a:pt x="217766" y="443585"/>
                  </a:lnTo>
                  <a:lnTo>
                    <a:pt x="217741" y="456349"/>
                  </a:lnTo>
                  <a:lnTo>
                    <a:pt x="296900" y="456349"/>
                  </a:lnTo>
                  <a:lnTo>
                    <a:pt x="296900" y="471690"/>
                  </a:lnTo>
                  <a:lnTo>
                    <a:pt x="309943" y="471690"/>
                  </a:lnTo>
                  <a:lnTo>
                    <a:pt x="309943" y="456247"/>
                  </a:lnTo>
                  <a:close/>
                </a:path>
                <a:path w="595629" h="1007110">
                  <a:moveTo>
                    <a:pt x="309943" y="388429"/>
                  </a:moveTo>
                  <a:lnTo>
                    <a:pt x="296900" y="388429"/>
                  </a:lnTo>
                  <a:lnTo>
                    <a:pt x="296900" y="403872"/>
                  </a:lnTo>
                  <a:lnTo>
                    <a:pt x="309943" y="403872"/>
                  </a:lnTo>
                  <a:lnTo>
                    <a:pt x="309943" y="388429"/>
                  </a:lnTo>
                  <a:close/>
                </a:path>
                <a:path w="595629" h="1007110">
                  <a:moveTo>
                    <a:pt x="309943" y="327761"/>
                  </a:moveTo>
                  <a:lnTo>
                    <a:pt x="296900" y="327761"/>
                  </a:lnTo>
                  <a:lnTo>
                    <a:pt x="296900" y="343192"/>
                  </a:lnTo>
                  <a:lnTo>
                    <a:pt x="309943" y="343192"/>
                  </a:lnTo>
                  <a:lnTo>
                    <a:pt x="309943" y="327761"/>
                  </a:lnTo>
                  <a:close/>
                </a:path>
                <a:path w="595629" h="1007110">
                  <a:moveTo>
                    <a:pt x="309943" y="259943"/>
                  </a:moveTo>
                  <a:lnTo>
                    <a:pt x="296900" y="259943"/>
                  </a:lnTo>
                  <a:lnTo>
                    <a:pt x="296900" y="275374"/>
                  </a:lnTo>
                  <a:lnTo>
                    <a:pt x="309943" y="275374"/>
                  </a:lnTo>
                  <a:lnTo>
                    <a:pt x="309943" y="259943"/>
                  </a:lnTo>
                  <a:close/>
                </a:path>
                <a:path w="595629" h="1007110">
                  <a:moveTo>
                    <a:pt x="309943" y="183832"/>
                  </a:moveTo>
                  <a:lnTo>
                    <a:pt x="296900" y="183832"/>
                  </a:lnTo>
                  <a:lnTo>
                    <a:pt x="296900" y="199263"/>
                  </a:lnTo>
                  <a:lnTo>
                    <a:pt x="240499" y="199263"/>
                  </a:lnTo>
                  <a:lnTo>
                    <a:pt x="240499" y="193662"/>
                  </a:lnTo>
                  <a:lnTo>
                    <a:pt x="241935" y="189445"/>
                  </a:lnTo>
                  <a:lnTo>
                    <a:pt x="243370" y="183832"/>
                  </a:lnTo>
                  <a:lnTo>
                    <a:pt x="229006" y="183832"/>
                  </a:lnTo>
                  <a:lnTo>
                    <a:pt x="227558" y="189445"/>
                  </a:lnTo>
                  <a:lnTo>
                    <a:pt x="227558" y="193662"/>
                  </a:lnTo>
                  <a:lnTo>
                    <a:pt x="226123" y="199263"/>
                  </a:lnTo>
                  <a:lnTo>
                    <a:pt x="240474" y="199275"/>
                  </a:lnTo>
                  <a:lnTo>
                    <a:pt x="238379" y="214896"/>
                  </a:lnTo>
                  <a:lnTo>
                    <a:pt x="236258" y="230136"/>
                  </a:lnTo>
                  <a:lnTo>
                    <a:pt x="232029" y="259943"/>
                  </a:lnTo>
                  <a:lnTo>
                    <a:pt x="296900" y="259943"/>
                  </a:lnTo>
                  <a:lnTo>
                    <a:pt x="296900" y="199275"/>
                  </a:lnTo>
                  <a:lnTo>
                    <a:pt x="309943" y="199275"/>
                  </a:lnTo>
                  <a:lnTo>
                    <a:pt x="309943" y="183832"/>
                  </a:lnTo>
                  <a:close/>
                </a:path>
                <a:path w="595629" h="1007110">
                  <a:moveTo>
                    <a:pt x="309943" y="120116"/>
                  </a:moveTo>
                  <a:lnTo>
                    <a:pt x="296900" y="120116"/>
                  </a:lnTo>
                  <a:lnTo>
                    <a:pt x="296900" y="136791"/>
                  </a:lnTo>
                  <a:lnTo>
                    <a:pt x="309943" y="136791"/>
                  </a:lnTo>
                  <a:lnTo>
                    <a:pt x="309943" y="120116"/>
                  </a:lnTo>
                  <a:close/>
                </a:path>
                <a:path w="595629" h="1007110">
                  <a:moveTo>
                    <a:pt x="309943" y="55346"/>
                  </a:moveTo>
                  <a:lnTo>
                    <a:pt x="296900" y="55346"/>
                  </a:lnTo>
                  <a:lnTo>
                    <a:pt x="296900" y="70777"/>
                  </a:lnTo>
                  <a:lnTo>
                    <a:pt x="309943" y="70777"/>
                  </a:lnTo>
                  <a:lnTo>
                    <a:pt x="309943" y="55346"/>
                  </a:lnTo>
                  <a:close/>
                </a:path>
                <a:path w="595629" h="1007110">
                  <a:moveTo>
                    <a:pt x="343954" y="55346"/>
                  </a:moveTo>
                  <a:lnTo>
                    <a:pt x="342074" y="48958"/>
                  </a:lnTo>
                  <a:lnTo>
                    <a:pt x="340601" y="42570"/>
                  </a:lnTo>
                  <a:lnTo>
                    <a:pt x="339382" y="36195"/>
                  </a:lnTo>
                  <a:lnTo>
                    <a:pt x="338302" y="29806"/>
                  </a:lnTo>
                  <a:lnTo>
                    <a:pt x="341122" y="28384"/>
                  </a:lnTo>
                  <a:lnTo>
                    <a:pt x="333679" y="17767"/>
                  </a:lnTo>
                  <a:lnTo>
                    <a:pt x="326110" y="9410"/>
                  </a:lnTo>
                  <a:lnTo>
                    <a:pt x="318274" y="3441"/>
                  </a:lnTo>
                  <a:lnTo>
                    <a:pt x="310045" y="0"/>
                  </a:lnTo>
                  <a:lnTo>
                    <a:pt x="310045" y="55346"/>
                  </a:lnTo>
                  <a:lnTo>
                    <a:pt x="343954" y="55346"/>
                  </a:lnTo>
                  <a:close/>
                </a:path>
                <a:path w="595629" h="1007110">
                  <a:moveTo>
                    <a:pt x="356425" y="120116"/>
                  </a:moveTo>
                  <a:lnTo>
                    <a:pt x="354304" y="108242"/>
                  </a:lnTo>
                  <a:lnTo>
                    <a:pt x="352031" y="95973"/>
                  </a:lnTo>
                  <a:lnTo>
                    <a:pt x="349516" y="83439"/>
                  </a:lnTo>
                  <a:lnTo>
                    <a:pt x="346595" y="70777"/>
                  </a:lnTo>
                  <a:lnTo>
                    <a:pt x="310045" y="70777"/>
                  </a:lnTo>
                  <a:lnTo>
                    <a:pt x="310045" y="120116"/>
                  </a:lnTo>
                  <a:lnTo>
                    <a:pt x="356425" y="120116"/>
                  </a:lnTo>
                  <a:close/>
                </a:path>
                <a:path w="595629" h="1007110">
                  <a:moveTo>
                    <a:pt x="380720" y="120116"/>
                  </a:moveTo>
                  <a:lnTo>
                    <a:pt x="376364" y="107454"/>
                  </a:lnTo>
                  <a:lnTo>
                    <a:pt x="371881" y="94919"/>
                  </a:lnTo>
                  <a:lnTo>
                    <a:pt x="367131" y="82651"/>
                  </a:lnTo>
                  <a:lnTo>
                    <a:pt x="361962" y="70777"/>
                  </a:lnTo>
                  <a:lnTo>
                    <a:pt x="360616" y="70777"/>
                  </a:lnTo>
                  <a:lnTo>
                    <a:pt x="360616" y="67970"/>
                  </a:lnTo>
                  <a:lnTo>
                    <a:pt x="359232" y="65163"/>
                  </a:lnTo>
                  <a:lnTo>
                    <a:pt x="359232" y="62357"/>
                  </a:lnTo>
                  <a:lnTo>
                    <a:pt x="357847" y="59550"/>
                  </a:lnTo>
                  <a:lnTo>
                    <a:pt x="356450" y="58153"/>
                  </a:lnTo>
                  <a:lnTo>
                    <a:pt x="356450" y="55346"/>
                  </a:lnTo>
                  <a:lnTo>
                    <a:pt x="343954" y="55346"/>
                  </a:lnTo>
                  <a:lnTo>
                    <a:pt x="345338" y="60960"/>
                  </a:lnTo>
                  <a:lnTo>
                    <a:pt x="345338" y="66573"/>
                  </a:lnTo>
                  <a:lnTo>
                    <a:pt x="346735" y="70777"/>
                  </a:lnTo>
                  <a:lnTo>
                    <a:pt x="360527" y="70777"/>
                  </a:lnTo>
                  <a:lnTo>
                    <a:pt x="362915" y="83439"/>
                  </a:lnTo>
                  <a:lnTo>
                    <a:pt x="365569" y="95973"/>
                  </a:lnTo>
                  <a:lnTo>
                    <a:pt x="368236" y="108242"/>
                  </a:lnTo>
                  <a:lnTo>
                    <a:pt x="370624" y="120116"/>
                  </a:lnTo>
                  <a:lnTo>
                    <a:pt x="356425" y="120116"/>
                  </a:lnTo>
                  <a:lnTo>
                    <a:pt x="359308" y="131229"/>
                  </a:lnTo>
                  <a:lnTo>
                    <a:pt x="359308" y="136791"/>
                  </a:lnTo>
                  <a:lnTo>
                    <a:pt x="310045" y="136791"/>
                  </a:lnTo>
                  <a:lnTo>
                    <a:pt x="310045" y="183743"/>
                  </a:lnTo>
                  <a:lnTo>
                    <a:pt x="367766" y="183743"/>
                  </a:lnTo>
                  <a:lnTo>
                    <a:pt x="359321" y="136791"/>
                  </a:lnTo>
                  <a:lnTo>
                    <a:pt x="373672" y="136791"/>
                  </a:lnTo>
                  <a:lnTo>
                    <a:pt x="372237" y="131229"/>
                  </a:lnTo>
                  <a:lnTo>
                    <a:pt x="372237" y="125666"/>
                  </a:lnTo>
                  <a:lnTo>
                    <a:pt x="370801" y="120116"/>
                  </a:lnTo>
                  <a:lnTo>
                    <a:pt x="380720" y="120116"/>
                  </a:lnTo>
                  <a:close/>
                </a:path>
                <a:path w="595629" h="1007110">
                  <a:moveTo>
                    <a:pt x="390334" y="388429"/>
                  </a:moveTo>
                  <a:lnTo>
                    <a:pt x="386118" y="343192"/>
                  </a:lnTo>
                  <a:lnTo>
                    <a:pt x="310045" y="343192"/>
                  </a:lnTo>
                  <a:lnTo>
                    <a:pt x="310045" y="388429"/>
                  </a:lnTo>
                  <a:lnTo>
                    <a:pt x="390334" y="388429"/>
                  </a:lnTo>
                  <a:close/>
                </a:path>
                <a:path w="595629" h="1007110">
                  <a:moveTo>
                    <a:pt x="393293" y="456349"/>
                  </a:moveTo>
                  <a:lnTo>
                    <a:pt x="392455" y="443585"/>
                  </a:lnTo>
                  <a:lnTo>
                    <a:pt x="391299" y="417525"/>
                  </a:lnTo>
                  <a:lnTo>
                    <a:pt x="390474" y="403961"/>
                  </a:lnTo>
                  <a:lnTo>
                    <a:pt x="310045" y="403961"/>
                  </a:lnTo>
                  <a:lnTo>
                    <a:pt x="310045" y="456349"/>
                  </a:lnTo>
                  <a:lnTo>
                    <a:pt x="393293" y="456349"/>
                  </a:lnTo>
                  <a:close/>
                </a:path>
                <a:path w="595629" h="1007110">
                  <a:moveTo>
                    <a:pt x="396240" y="183743"/>
                  </a:moveTo>
                  <a:lnTo>
                    <a:pt x="393890" y="171208"/>
                  </a:lnTo>
                  <a:lnTo>
                    <a:pt x="391134" y="159194"/>
                  </a:lnTo>
                  <a:lnTo>
                    <a:pt x="388112" y="147726"/>
                  </a:lnTo>
                  <a:lnTo>
                    <a:pt x="384962" y="136791"/>
                  </a:lnTo>
                  <a:lnTo>
                    <a:pt x="373672" y="136791"/>
                  </a:lnTo>
                  <a:lnTo>
                    <a:pt x="375767" y="148526"/>
                  </a:lnTo>
                  <a:lnTo>
                    <a:pt x="377723" y="160261"/>
                  </a:lnTo>
                  <a:lnTo>
                    <a:pt x="379425" y="172008"/>
                  </a:lnTo>
                  <a:lnTo>
                    <a:pt x="380720" y="183743"/>
                  </a:lnTo>
                  <a:lnTo>
                    <a:pt x="396240" y="183743"/>
                  </a:lnTo>
                  <a:close/>
                </a:path>
                <a:path w="595629" h="1007110">
                  <a:moveTo>
                    <a:pt x="400342" y="337578"/>
                  </a:moveTo>
                  <a:lnTo>
                    <a:pt x="398932" y="333375"/>
                  </a:lnTo>
                  <a:lnTo>
                    <a:pt x="398932" y="327761"/>
                  </a:lnTo>
                  <a:lnTo>
                    <a:pt x="386448" y="327761"/>
                  </a:lnTo>
                  <a:lnTo>
                    <a:pt x="384289" y="302094"/>
                  </a:lnTo>
                  <a:lnTo>
                    <a:pt x="383197" y="288937"/>
                  </a:lnTo>
                  <a:lnTo>
                    <a:pt x="382117" y="275374"/>
                  </a:lnTo>
                  <a:lnTo>
                    <a:pt x="393293" y="275374"/>
                  </a:lnTo>
                  <a:lnTo>
                    <a:pt x="393293" y="269760"/>
                  </a:lnTo>
                  <a:lnTo>
                    <a:pt x="391883" y="264147"/>
                  </a:lnTo>
                  <a:lnTo>
                    <a:pt x="391883" y="259943"/>
                  </a:lnTo>
                  <a:lnTo>
                    <a:pt x="377863" y="259943"/>
                  </a:lnTo>
                  <a:lnTo>
                    <a:pt x="379260" y="264147"/>
                  </a:lnTo>
                  <a:lnTo>
                    <a:pt x="379260" y="269760"/>
                  </a:lnTo>
                  <a:lnTo>
                    <a:pt x="380669" y="275374"/>
                  </a:lnTo>
                  <a:lnTo>
                    <a:pt x="310045" y="275374"/>
                  </a:lnTo>
                  <a:lnTo>
                    <a:pt x="310045" y="327761"/>
                  </a:lnTo>
                  <a:lnTo>
                    <a:pt x="384911" y="327761"/>
                  </a:lnTo>
                  <a:lnTo>
                    <a:pt x="386308" y="333375"/>
                  </a:lnTo>
                  <a:lnTo>
                    <a:pt x="386308" y="343192"/>
                  </a:lnTo>
                  <a:lnTo>
                    <a:pt x="400342" y="343192"/>
                  </a:lnTo>
                  <a:lnTo>
                    <a:pt x="400342" y="337578"/>
                  </a:lnTo>
                  <a:close/>
                </a:path>
                <a:path w="595629" h="1007110">
                  <a:moveTo>
                    <a:pt x="404622" y="398259"/>
                  </a:moveTo>
                  <a:lnTo>
                    <a:pt x="403199" y="392645"/>
                  </a:lnTo>
                  <a:lnTo>
                    <a:pt x="403199" y="388429"/>
                  </a:lnTo>
                  <a:lnTo>
                    <a:pt x="390334" y="388429"/>
                  </a:lnTo>
                  <a:lnTo>
                    <a:pt x="390334" y="403872"/>
                  </a:lnTo>
                  <a:lnTo>
                    <a:pt x="404622" y="403872"/>
                  </a:lnTo>
                  <a:lnTo>
                    <a:pt x="404622" y="398259"/>
                  </a:lnTo>
                  <a:close/>
                </a:path>
                <a:path w="595629" h="1007110">
                  <a:moveTo>
                    <a:pt x="411772" y="259943"/>
                  </a:moveTo>
                  <a:lnTo>
                    <a:pt x="409435" y="244309"/>
                  </a:lnTo>
                  <a:lnTo>
                    <a:pt x="406692" y="229082"/>
                  </a:lnTo>
                  <a:lnTo>
                    <a:pt x="403694" y="214109"/>
                  </a:lnTo>
                  <a:lnTo>
                    <a:pt x="400570" y="199263"/>
                  </a:lnTo>
                  <a:lnTo>
                    <a:pt x="383768" y="199263"/>
                  </a:lnTo>
                  <a:lnTo>
                    <a:pt x="383768" y="193662"/>
                  </a:lnTo>
                  <a:lnTo>
                    <a:pt x="382308" y="189445"/>
                  </a:lnTo>
                  <a:lnTo>
                    <a:pt x="380834" y="183832"/>
                  </a:lnTo>
                  <a:lnTo>
                    <a:pt x="367665" y="183832"/>
                  </a:lnTo>
                  <a:lnTo>
                    <a:pt x="367665" y="189445"/>
                  </a:lnTo>
                  <a:lnTo>
                    <a:pt x="369138" y="193662"/>
                  </a:lnTo>
                  <a:lnTo>
                    <a:pt x="370586" y="199263"/>
                  </a:lnTo>
                  <a:lnTo>
                    <a:pt x="310045" y="199263"/>
                  </a:lnTo>
                  <a:lnTo>
                    <a:pt x="310045" y="259943"/>
                  </a:lnTo>
                  <a:lnTo>
                    <a:pt x="377863" y="259943"/>
                  </a:lnTo>
                  <a:lnTo>
                    <a:pt x="376555" y="245110"/>
                  </a:lnTo>
                  <a:lnTo>
                    <a:pt x="374853" y="230136"/>
                  </a:lnTo>
                  <a:lnTo>
                    <a:pt x="372897" y="214896"/>
                  </a:lnTo>
                  <a:lnTo>
                    <a:pt x="370801" y="199275"/>
                  </a:lnTo>
                  <a:lnTo>
                    <a:pt x="383768" y="199275"/>
                  </a:lnTo>
                  <a:lnTo>
                    <a:pt x="385762" y="214109"/>
                  </a:lnTo>
                  <a:lnTo>
                    <a:pt x="387972" y="230136"/>
                  </a:lnTo>
                  <a:lnTo>
                    <a:pt x="392163" y="259943"/>
                  </a:lnTo>
                  <a:lnTo>
                    <a:pt x="411772" y="259943"/>
                  </a:lnTo>
                  <a:close/>
                </a:path>
                <a:path w="595629" h="1007110">
                  <a:moveTo>
                    <a:pt x="423011" y="327761"/>
                  </a:moveTo>
                  <a:lnTo>
                    <a:pt x="420916" y="314998"/>
                  </a:lnTo>
                  <a:lnTo>
                    <a:pt x="416737" y="288937"/>
                  </a:lnTo>
                  <a:lnTo>
                    <a:pt x="414515" y="275374"/>
                  </a:lnTo>
                  <a:lnTo>
                    <a:pt x="393293" y="275374"/>
                  </a:lnTo>
                  <a:lnTo>
                    <a:pt x="395173" y="288937"/>
                  </a:lnTo>
                  <a:lnTo>
                    <a:pt x="396646" y="302094"/>
                  </a:lnTo>
                  <a:lnTo>
                    <a:pt x="397852" y="314794"/>
                  </a:lnTo>
                  <a:lnTo>
                    <a:pt x="398957" y="327761"/>
                  </a:lnTo>
                  <a:lnTo>
                    <a:pt x="423011" y="327761"/>
                  </a:lnTo>
                  <a:close/>
                </a:path>
                <a:path w="595629" h="1007110">
                  <a:moveTo>
                    <a:pt x="429006" y="388429"/>
                  </a:moveTo>
                  <a:lnTo>
                    <a:pt x="424726" y="343192"/>
                  </a:lnTo>
                  <a:lnTo>
                    <a:pt x="400431" y="343192"/>
                  </a:lnTo>
                  <a:lnTo>
                    <a:pt x="401281" y="354634"/>
                  </a:lnTo>
                  <a:lnTo>
                    <a:pt x="402450" y="376986"/>
                  </a:lnTo>
                  <a:lnTo>
                    <a:pt x="403288" y="388429"/>
                  </a:lnTo>
                  <a:lnTo>
                    <a:pt x="429006" y="388429"/>
                  </a:lnTo>
                  <a:close/>
                </a:path>
                <a:path w="595629" h="1007110">
                  <a:moveTo>
                    <a:pt x="434340" y="456349"/>
                  </a:moveTo>
                  <a:lnTo>
                    <a:pt x="432219" y="430682"/>
                  </a:lnTo>
                  <a:lnTo>
                    <a:pt x="431165" y="417525"/>
                  </a:lnTo>
                  <a:lnTo>
                    <a:pt x="430098" y="403961"/>
                  </a:lnTo>
                  <a:lnTo>
                    <a:pt x="404622" y="403961"/>
                  </a:lnTo>
                  <a:lnTo>
                    <a:pt x="404850" y="417525"/>
                  </a:lnTo>
                  <a:lnTo>
                    <a:pt x="405815" y="443585"/>
                  </a:lnTo>
                  <a:lnTo>
                    <a:pt x="406031" y="456247"/>
                  </a:lnTo>
                  <a:lnTo>
                    <a:pt x="393293" y="456247"/>
                  </a:lnTo>
                  <a:lnTo>
                    <a:pt x="393293" y="471690"/>
                  </a:lnTo>
                  <a:lnTo>
                    <a:pt x="407581" y="471690"/>
                  </a:lnTo>
                  <a:lnTo>
                    <a:pt x="407581" y="466077"/>
                  </a:lnTo>
                  <a:lnTo>
                    <a:pt x="406146" y="461860"/>
                  </a:lnTo>
                  <a:lnTo>
                    <a:pt x="406146" y="456349"/>
                  </a:lnTo>
                  <a:lnTo>
                    <a:pt x="434340" y="456349"/>
                  </a:lnTo>
                  <a:close/>
                </a:path>
                <a:path w="595629" h="1007110">
                  <a:moveTo>
                    <a:pt x="595503" y="902360"/>
                  </a:moveTo>
                  <a:lnTo>
                    <a:pt x="589953" y="860958"/>
                  </a:lnTo>
                  <a:lnTo>
                    <a:pt x="573405" y="768070"/>
                  </a:lnTo>
                  <a:lnTo>
                    <a:pt x="571461" y="761199"/>
                  </a:lnTo>
                  <a:lnTo>
                    <a:pt x="545973" y="670699"/>
                  </a:lnTo>
                  <a:lnTo>
                    <a:pt x="507809" y="615797"/>
                  </a:lnTo>
                  <a:lnTo>
                    <a:pt x="509016" y="607326"/>
                  </a:lnTo>
                  <a:lnTo>
                    <a:pt x="521563" y="519811"/>
                  </a:lnTo>
                  <a:lnTo>
                    <a:pt x="522262" y="514959"/>
                  </a:lnTo>
                  <a:lnTo>
                    <a:pt x="520026" y="488746"/>
                  </a:lnTo>
                  <a:lnTo>
                    <a:pt x="509930" y="370179"/>
                  </a:lnTo>
                  <a:lnTo>
                    <a:pt x="489115" y="240220"/>
                  </a:lnTo>
                  <a:lnTo>
                    <a:pt x="478104" y="183832"/>
                  </a:lnTo>
                  <a:lnTo>
                    <a:pt x="480796" y="224929"/>
                  </a:lnTo>
                  <a:lnTo>
                    <a:pt x="481634" y="318820"/>
                  </a:lnTo>
                  <a:lnTo>
                    <a:pt x="469747" y="421449"/>
                  </a:lnTo>
                  <a:lnTo>
                    <a:pt x="434251" y="488746"/>
                  </a:lnTo>
                  <a:lnTo>
                    <a:pt x="434251" y="471805"/>
                  </a:lnTo>
                  <a:lnTo>
                    <a:pt x="407377" y="471805"/>
                  </a:lnTo>
                  <a:lnTo>
                    <a:pt x="407377" y="508508"/>
                  </a:lnTo>
                  <a:lnTo>
                    <a:pt x="403136" y="512749"/>
                  </a:lnTo>
                  <a:lnTo>
                    <a:pt x="397471" y="516978"/>
                  </a:lnTo>
                  <a:lnTo>
                    <a:pt x="394652" y="519811"/>
                  </a:lnTo>
                  <a:lnTo>
                    <a:pt x="394423" y="508139"/>
                  </a:lnTo>
                  <a:lnTo>
                    <a:pt x="393458" y="484276"/>
                  </a:lnTo>
                  <a:lnTo>
                    <a:pt x="393230" y="471805"/>
                  </a:lnTo>
                  <a:lnTo>
                    <a:pt x="309778" y="471805"/>
                  </a:lnTo>
                  <a:lnTo>
                    <a:pt x="309778" y="526453"/>
                  </a:lnTo>
                  <a:lnTo>
                    <a:pt x="296900" y="526453"/>
                  </a:lnTo>
                  <a:lnTo>
                    <a:pt x="296900" y="471779"/>
                  </a:lnTo>
                  <a:lnTo>
                    <a:pt x="216598" y="471779"/>
                  </a:lnTo>
                  <a:lnTo>
                    <a:pt x="216598" y="526554"/>
                  </a:lnTo>
                  <a:lnTo>
                    <a:pt x="296900" y="526554"/>
                  </a:lnTo>
                  <a:lnTo>
                    <a:pt x="296900" y="541883"/>
                  </a:lnTo>
                  <a:lnTo>
                    <a:pt x="309943" y="541883"/>
                  </a:lnTo>
                  <a:lnTo>
                    <a:pt x="309943" y="526859"/>
                  </a:lnTo>
                  <a:lnTo>
                    <a:pt x="387578" y="526859"/>
                  </a:lnTo>
                  <a:lnTo>
                    <a:pt x="384746" y="528281"/>
                  </a:lnTo>
                  <a:lnTo>
                    <a:pt x="383336" y="531101"/>
                  </a:lnTo>
                  <a:lnTo>
                    <a:pt x="381914" y="532511"/>
                  </a:lnTo>
                  <a:lnTo>
                    <a:pt x="379082" y="536740"/>
                  </a:lnTo>
                  <a:lnTo>
                    <a:pt x="373430" y="542391"/>
                  </a:lnTo>
                  <a:lnTo>
                    <a:pt x="309778" y="542391"/>
                  </a:lnTo>
                  <a:lnTo>
                    <a:pt x="309778" y="594626"/>
                  </a:lnTo>
                  <a:lnTo>
                    <a:pt x="329577" y="594626"/>
                  </a:lnTo>
                  <a:lnTo>
                    <a:pt x="315429" y="601675"/>
                  </a:lnTo>
                  <a:lnTo>
                    <a:pt x="309778" y="607326"/>
                  </a:lnTo>
                  <a:lnTo>
                    <a:pt x="309778" y="594626"/>
                  </a:lnTo>
                  <a:lnTo>
                    <a:pt x="297053" y="594626"/>
                  </a:lnTo>
                  <a:lnTo>
                    <a:pt x="297053" y="610146"/>
                  </a:lnTo>
                  <a:lnTo>
                    <a:pt x="306946" y="610146"/>
                  </a:lnTo>
                  <a:lnTo>
                    <a:pt x="301294" y="615797"/>
                  </a:lnTo>
                  <a:lnTo>
                    <a:pt x="297053" y="611555"/>
                  </a:lnTo>
                  <a:lnTo>
                    <a:pt x="297053" y="610146"/>
                  </a:lnTo>
                  <a:lnTo>
                    <a:pt x="295630" y="610146"/>
                  </a:lnTo>
                  <a:lnTo>
                    <a:pt x="288734" y="605345"/>
                  </a:lnTo>
                  <a:lnTo>
                    <a:pt x="280784" y="601332"/>
                  </a:lnTo>
                  <a:lnTo>
                    <a:pt x="271767" y="597839"/>
                  </a:lnTo>
                  <a:lnTo>
                    <a:pt x="261683" y="594626"/>
                  </a:lnTo>
                  <a:lnTo>
                    <a:pt x="297053" y="594626"/>
                  </a:lnTo>
                  <a:lnTo>
                    <a:pt x="297053" y="542391"/>
                  </a:lnTo>
                  <a:lnTo>
                    <a:pt x="229146" y="542391"/>
                  </a:lnTo>
                  <a:lnTo>
                    <a:pt x="229146" y="540981"/>
                  </a:lnTo>
                  <a:lnTo>
                    <a:pt x="227736" y="540981"/>
                  </a:lnTo>
                  <a:lnTo>
                    <a:pt x="227736" y="539572"/>
                  </a:lnTo>
                  <a:lnTo>
                    <a:pt x="223494" y="535330"/>
                  </a:lnTo>
                  <a:lnTo>
                    <a:pt x="220662" y="531101"/>
                  </a:lnTo>
                  <a:lnTo>
                    <a:pt x="216420" y="528281"/>
                  </a:lnTo>
                  <a:lnTo>
                    <a:pt x="216420" y="526859"/>
                  </a:lnTo>
                  <a:lnTo>
                    <a:pt x="215011" y="526859"/>
                  </a:lnTo>
                  <a:lnTo>
                    <a:pt x="210769" y="522630"/>
                  </a:lnTo>
                  <a:lnTo>
                    <a:pt x="206514" y="519811"/>
                  </a:lnTo>
                  <a:lnTo>
                    <a:pt x="202272" y="515569"/>
                  </a:lnTo>
                  <a:lnTo>
                    <a:pt x="202501" y="504964"/>
                  </a:lnTo>
                  <a:lnTo>
                    <a:pt x="203034" y="492988"/>
                  </a:lnTo>
                  <a:lnTo>
                    <a:pt x="203466" y="483209"/>
                  </a:lnTo>
                  <a:lnTo>
                    <a:pt x="203695" y="471805"/>
                  </a:lnTo>
                  <a:lnTo>
                    <a:pt x="172567" y="471805"/>
                  </a:lnTo>
                  <a:lnTo>
                    <a:pt x="172567" y="492988"/>
                  </a:lnTo>
                  <a:lnTo>
                    <a:pt x="132651" y="425627"/>
                  </a:lnTo>
                  <a:lnTo>
                    <a:pt x="111036" y="321475"/>
                  </a:lnTo>
                  <a:lnTo>
                    <a:pt x="102158" y="225793"/>
                  </a:lnTo>
                  <a:lnTo>
                    <a:pt x="100431" y="183832"/>
                  </a:lnTo>
                  <a:lnTo>
                    <a:pt x="94068" y="241096"/>
                  </a:lnTo>
                  <a:lnTo>
                    <a:pt x="83464" y="372999"/>
                  </a:lnTo>
                  <a:lnTo>
                    <a:pt x="81356" y="519811"/>
                  </a:lnTo>
                  <a:lnTo>
                    <a:pt x="100431" y="621449"/>
                  </a:lnTo>
                  <a:lnTo>
                    <a:pt x="60274" y="674141"/>
                  </a:lnTo>
                  <a:lnTo>
                    <a:pt x="28473" y="766660"/>
                  </a:lnTo>
                  <a:lnTo>
                    <a:pt x="7543" y="854697"/>
                  </a:lnTo>
                  <a:lnTo>
                    <a:pt x="0" y="893889"/>
                  </a:lnTo>
                  <a:lnTo>
                    <a:pt x="17818" y="877582"/>
                  </a:lnTo>
                  <a:lnTo>
                    <a:pt x="62953" y="839711"/>
                  </a:lnTo>
                  <a:lnTo>
                    <a:pt x="122936" y="796810"/>
                  </a:lnTo>
                  <a:lnTo>
                    <a:pt x="185305" y="765429"/>
                  </a:lnTo>
                  <a:lnTo>
                    <a:pt x="190042" y="785660"/>
                  </a:lnTo>
                  <a:lnTo>
                    <a:pt x="195783" y="808532"/>
                  </a:lnTo>
                  <a:lnTo>
                    <a:pt x="210032" y="859040"/>
                  </a:lnTo>
                  <a:lnTo>
                    <a:pt x="227799" y="910539"/>
                  </a:lnTo>
                  <a:lnTo>
                    <a:pt x="248767" y="956640"/>
                  </a:lnTo>
                  <a:lnTo>
                    <a:pt x="272643" y="990942"/>
                  </a:lnTo>
                  <a:lnTo>
                    <a:pt x="299161" y="1007021"/>
                  </a:lnTo>
                  <a:lnTo>
                    <a:pt x="313321" y="1006233"/>
                  </a:lnTo>
                  <a:lnTo>
                    <a:pt x="358940" y="958951"/>
                  </a:lnTo>
                  <a:lnTo>
                    <a:pt x="391617" y="881976"/>
                  </a:lnTo>
                  <a:lnTo>
                    <a:pt x="408520" y="827468"/>
                  </a:lnTo>
                  <a:lnTo>
                    <a:pt x="424662" y="765429"/>
                  </a:lnTo>
                  <a:lnTo>
                    <a:pt x="425767" y="761199"/>
                  </a:lnTo>
                  <a:lnTo>
                    <a:pt x="483920" y="796950"/>
                  </a:lnTo>
                  <a:lnTo>
                    <a:pt x="538746" y="843953"/>
                  </a:lnTo>
                  <a:lnTo>
                    <a:pt x="579526" y="884872"/>
                  </a:lnTo>
                  <a:lnTo>
                    <a:pt x="595503" y="902360"/>
                  </a:lnTo>
                  <a:close/>
                </a:path>
              </a:pathLst>
            </a:custGeom>
            <a:solidFill>
              <a:srgbClr val="EF62B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474764" y="1282470"/>
            <a:ext cx="2044700" cy="2044700"/>
            <a:chOff x="6474764" y="1282470"/>
            <a:chExt cx="2044700" cy="2044700"/>
          </a:xfrm>
        </p:grpSpPr>
        <p:sp>
          <p:nvSpPr>
            <p:cNvPr id="9" name="object 9"/>
            <p:cNvSpPr/>
            <p:nvPr/>
          </p:nvSpPr>
          <p:spPr>
            <a:xfrm>
              <a:off x="6479526" y="1287232"/>
              <a:ext cx="2035175" cy="2035175"/>
            </a:xfrm>
            <a:custGeom>
              <a:rect l="l" t="t" r="r" b="b"/>
              <a:pathLst>
                <a:path w="2035175" h="2035175">
                  <a:moveTo>
                    <a:pt x="2035109" y="1017556"/>
                  </a:moveTo>
                  <a:lnTo>
                    <a:pt x="2034001" y="969655"/>
                  </a:lnTo>
                  <a:lnTo>
                    <a:pt x="2030711" y="922324"/>
                  </a:lnTo>
                  <a:lnTo>
                    <a:pt x="2025288" y="875612"/>
                  </a:lnTo>
                  <a:lnTo>
                    <a:pt x="2017779" y="829568"/>
                  </a:lnTo>
                  <a:lnTo>
                    <a:pt x="2008235" y="784240"/>
                  </a:lnTo>
                  <a:lnTo>
                    <a:pt x="1996703" y="739678"/>
                  </a:lnTo>
                  <a:lnTo>
                    <a:pt x="1983234" y="695930"/>
                  </a:lnTo>
                  <a:lnTo>
                    <a:pt x="1967875" y="653045"/>
                  </a:lnTo>
                  <a:lnTo>
                    <a:pt x="1950675" y="611073"/>
                  </a:lnTo>
                  <a:lnTo>
                    <a:pt x="1931684" y="570061"/>
                  </a:lnTo>
                  <a:lnTo>
                    <a:pt x="1910950" y="530059"/>
                  </a:lnTo>
                  <a:lnTo>
                    <a:pt x="1888522" y="491116"/>
                  </a:lnTo>
                  <a:lnTo>
                    <a:pt x="1864449" y="453280"/>
                  </a:lnTo>
                  <a:lnTo>
                    <a:pt x="1838780" y="416601"/>
                  </a:lnTo>
                  <a:lnTo>
                    <a:pt x="1811564" y="381127"/>
                  </a:lnTo>
                  <a:lnTo>
                    <a:pt x="1782849" y="346907"/>
                  </a:lnTo>
                  <a:lnTo>
                    <a:pt x="1752685" y="313990"/>
                  </a:lnTo>
                  <a:lnTo>
                    <a:pt x="1721120" y="282425"/>
                  </a:lnTo>
                  <a:lnTo>
                    <a:pt x="1688203" y="252261"/>
                  </a:lnTo>
                  <a:lnTo>
                    <a:pt x="1653983" y="223546"/>
                  </a:lnTo>
                  <a:lnTo>
                    <a:pt x="1618509" y="196329"/>
                  </a:lnTo>
                  <a:lnTo>
                    <a:pt x="1581830" y="170660"/>
                  </a:lnTo>
                  <a:lnTo>
                    <a:pt x="1543994" y="146587"/>
                  </a:lnTo>
                  <a:lnTo>
                    <a:pt x="1505051" y="124160"/>
                  </a:lnTo>
                  <a:lnTo>
                    <a:pt x="1465049" y="103426"/>
                  </a:lnTo>
                  <a:lnTo>
                    <a:pt x="1424038" y="84434"/>
                  </a:lnTo>
                  <a:lnTo>
                    <a:pt x="1382065" y="67235"/>
                  </a:lnTo>
                  <a:lnTo>
                    <a:pt x="1339181" y="51876"/>
                  </a:lnTo>
                  <a:lnTo>
                    <a:pt x="1295433" y="38406"/>
                  </a:lnTo>
                  <a:lnTo>
                    <a:pt x="1250871" y="26874"/>
                  </a:lnTo>
                  <a:lnTo>
                    <a:pt x="1205543" y="17330"/>
                  </a:lnTo>
                  <a:lnTo>
                    <a:pt x="1159499" y="9821"/>
                  </a:lnTo>
                  <a:lnTo>
                    <a:pt x="1112786" y="4397"/>
                  </a:lnTo>
                  <a:lnTo>
                    <a:pt x="1065455" y="1107"/>
                  </a:lnTo>
                  <a:lnTo>
                    <a:pt x="1017554" y="0"/>
                  </a:lnTo>
                  <a:lnTo>
                    <a:pt x="969657" y="1107"/>
                  </a:lnTo>
                  <a:lnTo>
                    <a:pt x="922326" y="4397"/>
                  </a:lnTo>
                  <a:lnTo>
                    <a:pt x="875613" y="9821"/>
                  </a:lnTo>
                  <a:lnTo>
                    <a:pt x="829569" y="17329"/>
                  </a:lnTo>
                  <a:lnTo>
                    <a:pt x="784241" y="26874"/>
                  </a:lnTo>
                  <a:lnTo>
                    <a:pt x="739679" y="38405"/>
                  </a:lnTo>
                  <a:lnTo>
                    <a:pt x="695931" y="51875"/>
                  </a:lnTo>
                  <a:lnTo>
                    <a:pt x="653046" y="67234"/>
                  </a:lnTo>
                  <a:lnTo>
                    <a:pt x="611074" y="84433"/>
                  </a:lnTo>
                  <a:lnTo>
                    <a:pt x="570062" y="103424"/>
                  </a:lnTo>
                  <a:lnTo>
                    <a:pt x="530060" y="124158"/>
                  </a:lnTo>
                  <a:lnTo>
                    <a:pt x="491117" y="146586"/>
                  </a:lnTo>
                  <a:lnTo>
                    <a:pt x="453281" y="170659"/>
                  </a:lnTo>
                  <a:lnTo>
                    <a:pt x="416602" y="196328"/>
                  </a:lnTo>
                  <a:lnTo>
                    <a:pt x="381128" y="223544"/>
                  </a:lnTo>
                  <a:lnTo>
                    <a:pt x="346908" y="252259"/>
                  </a:lnTo>
                  <a:lnTo>
                    <a:pt x="313991" y="282423"/>
                  </a:lnTo>
                  <a:lnTo>
                    <a:pt x="282426" y="313988"/>
                  </a:lnTo>
                  <a:lnTo>
                    <a:pt x="252261" y="346905"/>
                  </a:lnTo>
                  <a:lnTo>
                    <a:pt x="223546" y="381125"/>
                  </a:lnTo>
                  <a:lnTo>
                    <a:pt x="196330" y="416599"/>
                  </a:lnTo>
                  <a:lnTo>
                    <a:pt x="170661" y="453278"/>
                  </a:lnTo>
                  <a:lnTo>
                    <a:pt x="146588" y="491114"/>
                  </a:lnTo>
                  <a:lnTo>
                    <a:pt x="124160" y="530057"/>
                  </a:lnTo>
                  <a:lnTo>
                    <a:pt x="103426" y="570059"/>
                  </a:lnTo>
                  <a:lnTo>
                    <a:pt x="84435" y="611071"/>
                  </a:lnTo>
                  <a:lnTo>
                    <a:pt x="67235" y="653043"/>
                  </a:lnTo>
                  <a:lnTo>
                    <a:pt x="51876" y="695928"/>
                  </a:lnTo>
                  <a:lnTo>
                    <a:pt x="38406" y="739676"/>
                  </a:lnTo>
                  <a:lnTo>
                    <a:pt x="26874" y="784238"/>
                  </a:lnTo>
                  <a:lnTo>
                    <a:pt x="17330" y="829566"/>
                  </a:lnTo>
                  <a:lnTo>
                    <a:pt x="9821" y="875611"/>
                  </a:lnTo>
                  <a:lnTo>
                    <a:pt x="4397" y="922323"/>
                  </a:lnTo>
                  <a:lnTo>
                    <a:pt x="1107" y="969654"/>
                  </a:lnTo>
                  <a:lnTo>
                    <a:pt x="0" y="1017555"/>
                  </a:lnTo>
                  <a:lnTo>
                    <a:pt x="1108" y="1065457"/>
                  </a:lnTo>
                  <a:lnTo>
                    <a:pt x="4398" y="1112788"/>
                  </a:lnTo>
                  <a:lnTo>
                    <a:pt x="9822" y="1159500"/>
                  </a:lnTo>
                  <a:lnTo>
                    <a:pt x="17330" y="1205544"/>
                  </a:lnTo>
                  <a:lnTo>
                    <a:pt x="26875" y="1250872"/>
                  </a:lnTo>
                  <a:lnTo>
                    <a:pt x="38406" y="1295434"/>
                  </a:lnTo>
                  <a:lnTo>
                    <a:pt x="51876" y="1339182"/>
                  </a:lnTo>
                  <a:lnTo>
                    <a:pt x="67235" y="1382067"/>
                  </a:lnTo>
                  <a:lnTo>
                    <a:pt x="84435" y="1424039"/>
                  </a:lnTo>
                  <a:lnTo>
                    <a:pt x="103426" y="1465051"/>
                  </a:lnTo>
                  <a:lnTo>
                    <a:pt x="124160" y="1505053"/>
                  </a:lnTo>
                  <a:lnTo>
                    <a:pt x="146588" y="1543996"/>
                  </a:lnTo>
                  <a:lnTo>
                    <a:pt x="170660" y="1581831"/>
                  </a:lnTo>
                  <a:lnTo>
                    <a:pt x="196330" y="1618511"/>
                  </a:lnTo>
                  <a:lnTo>
                    <a:pt x="223546" y="1653985"/>
                  </a:lnTo>
                  <a:lnTo>
                    <a:pt x="252261" y="1688205"/>
                  </a:lnTo>
                  <a:lnTo>
                    <a:pt x="282425" y="1721122"/>
                  </a:lnTo>
                  <a:lnTo>
                    <a:pt x="313990" y="1752687"/>
                  </a:lnTo>
                  <a:lnTo>
                    <a:pt x="346907" y="1782851"/>
                  </a:lnTo>
                  <a:lnTo>
                    <a:pt x="381127" y="1811566"/>
                  </a:lnTo>
                  <a:lnTo>
                    <a:pt x="416601" y="1838782"/>
                  </a:lnTo>
                  <a:lnTo>
                    <a:pt x="453280" y="1864451"/>
                  </a:lnTo>
                  <a:lnTo>
                    <a:pt x="491116" y="1888524"/>
                  </a:lnTo>
                  <a:lnTo>
                    <a:pt x="530059" y="1910952"/>
                  </a:lnTo>
                  <a:lnTo>
                    <a:pt x="570061" y="1931686"/>
                  </a:lnTo>
                  <a:lnTo>
                    <a:pt x="611072" y="1950677"/>
                  </a:lnTo>
                  <a:lnTo>
                    <a:pt x="653045" y="1967876"/>
                  </a:lnTo>
                  <a:lnTo>
                    <a:pt x="695930" y="1983236"/>
                  </a:lnTo>
                  <a:lnTo>
                    <a:pt x="739678" y="1996705"/>
                  </a:lnTo>
                  <a:lnTo>
                    <a:pt x="784240" y="2008237"/>
                  </a:lnTo>
                  <a:lnTo>
                    <a:pt x="829568" y="2017781"/>
                  </a:lnTo>
                  <a:lnTo>
                    <a:pt x="875612" y="2025290"/>
                  </a:lnTo>
                  <a:lnTo>
                    <a:pt x="922324" y="2030714"/>
                  </a:lnTo>
                  <a:lnTo>
                    <a:pt x="969655" y="2034004"/>
                  </a:lnTo>
                  <a:lnTo>
                    <a:pt x="1017556" y="2035111"/>
                  </a:lnTo>
                  <a:lnTo>
                    <a:pt x="1065458" y="2034003"/>
                  </a:lnTo>
                  <a:lnTo>
                    <a:pt x="1112789" y="2030713"/>
                  </a:lnTo>
                  <a:lnTo>
                    <a:pt x="1159501" y="2025290"/>
                  </a:lnTo>
                  <a:lnTo>
                    <a:pt x="1205545" y="2017781"/>
                  </a:lnTo>
                  <a:lnTo>
                    <a:pt x="1250873" y="2008237"/>
                  </a:lnTo>
                  <a:lnTo>
                    <a:pt x="1295435" y="1996705"/>
                  </a:lnTo>
                  <a:lnTo>
                    <a:pt x="1339183" y="1983235"/>
                  </a:lnTo>
                  <a:lnTo>
                    <a:pt x="1382068" y="1967876"/>
                  </a:lnTo>
                  <a:lnTo>
                    <a:pt x="1424040" y="1950677"/>
                  </a:lnTo>
                  <a:lnTo>
                    <a:pt x="1465052" y="1931686"/>
                  </a:lnTo>
                  <a:lnTo>
                    <a:pt x="1505054" y="1910952"/>
                  </a:lnTo>
                  <a:lnTo>
                    <a:pt x="1543997" y="1888524"/>
                  </a:lnTo>
                  <a:lnTo>
                    <a:pt x="1581833" y="1864451"/>
                  </a:lnTo>
                  <a:lnTo>
                    <a:pt x="1618512" y="1838782"/>
                  </a:lnTo>
                  <a:lnTo>
                    <a:pt x="1653986" y="1811566"/>
                  </a:lnTo>
                  <a:lnTo>
                    <a:pt x="1688206" y="1782851"/>
                  </a:lnTo>
                  <a:lnTo>
                    <a:pt x="1721123" y="1752687"/>
                  </a:lnTo>
                  <a:lnTo>
                    <a:pt x="1752688" y="1721122"/>
                  </a:lnTo>
                  <a:lnTo>
                    <a:pt x="1782852" y="1688205"/>
                  </a:lnTo>
                  <a:lnTo>
                    <a:pt x="1811567" y="1653985"/>
                  </a:lnTo>
                  <a:lnTo>
                    <a:pt x="1838783" y="1618511"/>
                  </a:lnTo>
                  <a:lnTo>
                    <a:pt x="1864452" y="1581832"/>
                  </a:lnTo>
                  <a:lnTo>
                    <a:pt x="1888525" y="1543996"/>
                  </a:lnTo>
                  <a:lnTo>
                    <a:pt x="1910953" y="1505053"/>
                  </a:lnTo>
                  <a:lnTo>
                    <a:pt x="1931687" y="1465051"/>
                  </a:lnTo>
                  <a:lnTo>
                    <a:pt x="1950678" y="1424039"/>
                  </a:lnTo>
                  <a:lnTo>
                    <a:pt x="1967878" y="1382067"/>
                  </a:lnTo>
                  <a:lnTo>
                    <a:pt x="1983237" y="1339182"/>
                  </a:lnTo>
                  <a:lnTo>
                    <a:pt x="1996707" y="1295434"/>
                  </a:lnTo>
                  <a:lnTo>
                    <a:pt x="2008238" y="1250872"/>
                  </a:lnTo>
                  <a:lnTo>
                    <a:pt x="2017783" y="1205544"/>
                  </a:lnTo>
                  <a:lnTo>
                    <a:pt x="2025291" y="1159500"/>
                  </a:lnTo>
                  <a:lnTo>
                    <a:pt x="2030715" y="1112788"/>
                  </a:lnTo>
                  <a:lnTo>
                    <a:pt x="2034005" y="1065457"/>
                  </a:lnTo>
                  <a:lnTo>
                    <a:pt x="2035113" y="1017556"/>
                  </a:lnTo>
                  <a:close/>
                </a:path>
              </a:pathLst>
            </a:custGeom>
            <a:ln w="9524">
              <a:solidFill>
                <a:srgbClr val="B746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181040" y="1888451"/>
              <a:ext cx="662940" cy="833119"/>
            </a:xfrm>
            <a:custGeom>
              <a:rect l="l" t="t" r="r" b="b"/>
              <a:pathLst>
                <a:path w="662940" h="833119">
                  <a:moveTo>
                    <a:pt x="331344" y="316368"/>
                  </a:moveTo>
                  <a:lnTo>
                    <a:pt x="264576" y="313683"/>
                  </a:lnTo>
                  <a:lnTo>
                    <a:pt x="202384" y="305983"/>
                  </a:lnTo>
                  <a:lnTo>
                    <a:pt x="146101" y="293799"/>
                  </a:lnTo>
                  <a:lnTo>
                    <a:pt x="97061" y="277661"/>
                  </a:lnTo>
                  <a:lnTo>
                    <a:pt x="56597" y="258101"/>
                  </a:lnTo>
                  <a:lnTo>
                    <a:pt x="6733" y="210838"/>
                  </a:lnTo>
                  <a:lnTo>
                    <a:pt x="0" y="184197"/>
                  </a:lnTo>
                  <a:lnTo>
                    <a:pt x="0" y="124611"/>
                  </a:lnTo>
                  <a:lnTo>
                    <a:pt x="26043" y="76113"/>
                  </a:lnTo>
                  <a:lnTo>
                    <a:pt x="97061" y="36504"/>
                  </a:lnTo>
                  <a:lnTo>
                    <a:pt x="146101" y="21286"/>
                  </a:lnTo>
                  <a:lnTo>
                    <a:pt x="202384" y="9794"/>
                  </a:lnTo>
                  <a:lnTo>
                    <a:pt x="264576" y="2532"/>
                  </a:lnTo>
                  <a:lnTo>
                    <a:pt x="331344" y="0"/>
                  </a:lnTo>
                  <a:lnTo>
                    <a:pt x="398131" y="2532"/>
                  </a:lnTo>
                  <a:lnTo>
                    <a:pt x="460339" y="9794"/>
                  </a:lnTo>
                  <a:lnTo>
                    <a:pt x="516632" y="21286"/>
                  </a:lnTo>
                  <a:lnTo>
                    <a:pt x="565680" y="36504"/>
                  </a:lnTo>
                  <a:lnTo>
                    <a:pt x="606148" y="54947"/>
                  </a:lnTo>
                  <a:lnTo>
                    <a:pt x="656016" y="99502"/>
                  </a:lnTo>
                  <a:lnTo>
                    <a:pt x="662749" y="124611"/>
                  </a:lnTo>
                  <a:lnTo>
                    <a:pt x="662749" y="184197"/>
                  </a:lnTo>
                  <a:lnTo>
                    <a:pt x="636704" y="235649"/>
                  </a:lnTo>
                  <a:lnTo>
                    <a:pt x="565680" y="277661"/>
                  </a:lnTo>
                  <a:lnTo>
                    <a:pt x="516632" y="293799"/>
                  </a:lnTo>
                  <a:lnTo>
                    <a:pt x="460339" y="305983"/>
                  </a:lnTo>
                  <a:lnTo>
                    <a:pt x="398131" y="313683"/>
                  </a:lnTo>
                  <a:lnTo>
                    <a:pt x="331344" y="316368"/>
                  </a:lnTo>
                  <a:close/>
                </a:path>
                <a:path w="662940" h="833119">
                  <a:moveTo>
                    <a:pt x="331344" y="571337"/>
                  </a:moveTo>
                  <a:lnTo>
                    <a:pt x="264576" y="568269"/>
                  </a:lnTo>
                  <a:lnTo>
                    <a:pt x="202384" y="559470"/>
                  </a:lnTo>
                  <a:lnTo>
                    <a:pt x="146101" y="545546"/>
                  </a:lnTo>
                  <a:lnTo>
                    <a:pt x="97061" y="527105"/>
                  </a:lnTo>
                  <a:lnTo>
                    <a:pt x="56597" y="504754"/>
                  </a:lnTo>
                  <a:lnTo>
                    <a:pt x="26043" y="479099"/>
                  </a:lnTo>
                  <a:lnTo>
                    <a:pt x="0" y="420307"/>
                  </a:lnTo>
                  <a:lnTo>
                    <a:pt x="0" y="308809"/>
                  </a:lnTo>
                  <a:lnTo>
                    <a:pt x="802" y="304894"/>
                  </a:lnTo>
                  <a:lnTo>
                    <a:pt x="3175" y="302392"/>
                  </a:lnTo>
                  <a:lnTo>
                    <a:pt x="7067" y="303109"/>
                  </a:lnTo>
                  <a:lnTo>
                    <a:pt x="12426" y="308847"/>
                  </a:lnTo>
                  <a:lnTo>
                    <a:pt x="34499" y="332298"/>
                  </a:lnTo>
                  <a:lnTo>
                    <a:pt x="66297" y="353414"/>
                  </a:lnTo>
                  <a:lnTo>
                    <a:pt x="106681" y="371731"/>
                  </a:lnTo>
                  <a:lnTo>
                    <a:pt x="154515" y="386786"/>
                  </a:lnTo>
                  <a:lnTo>
                    <a:pt x="208662" y="398115"/>
                  </a:lnTo>
                  <a:lnTo>
                    <a:pt x="267984" y="405252"/>
                  </a:lnTo>
                  <a:lnTo>
                    <a:pt x="331344" y="407734"/>
                  </a:lnTo>
                  <a:lnTo>
                    <a:pt x="662749" y="407734"/>
                  </a:lnTo>
                  <a:lnTo>
                    <a:pt x="662749" y="420307"/>
                  </a:lnTo>
                  <a:lnTo>
                    <a:pt x="636704" y="479099"/>
                  </a:lnTo>
                  <a:lnTo>
                    <a:pt x="606148" y="504754"/>
                  </a:lnTo>
                  <a:lnTo>
                    <a:pt x="565680" y="527105"/>
                  </a:lnTo>
                  <a:lnTo>
                    <a:pt x="516632" y="545546"/>
                  </a:lnTo>
                  <a:lnTo>
                    <a:pt x="460339" y="559470"/>
                  </a:lnTo>
                  <a:lnTo>
                    <a:pt x="398131" y="568269"/>
                  </a:lnTo>
                  <a:lnTo>
                    <a:pt x="331344" y="571337"/>
                  </a:lnTo>
                  <a:close/>
                </a:path>
                <a:path w="662940" h="833119">
                  <a:moveTo>
                    <a:pt x="662749" y="407734"/>
                  </a:moveTo>
                  <a:lnTo>
                    <a:pt x="331344" y="407734"/>
                  </a:lnTo>
                  <a:lnTo>
                    <a:pt x="394745" y="405252"/>
                  </a:lnTo>
                  <a:lnTo>
                    <a:pt x="454091" y="398115"/>
                  </a:lnTo>
                  <a:lnTo>
                    <a:pt x="508248" y="386786"/>
                  </a:lnTo>
                  <a:lnTo>
                    <a:pt x="556082" y="371731"/>
                  </a:lnTo>
                  <a:lnTo>
                    <a:pt x="596462" y="353414"/>
                  </a:lnTo>
                  <a:lnTo>
                    <a:pt x="628253" y="332298"/>
                  </a:lnTo>
                  <a:lnTo>
                    <a:pt x="655682" y="303109"/>
                  </a:lnTo>
                  <a:lnTo>
                    <a:pt x="659573" y="302392"/>
                  </a:lnTo>
                  <a:lnTo>
                    <a:pt x="661946" y="304894"/>
                  </a:lnTo>
                  <a:lnTo>
                    <a:pt x="662749" y="308809"/>
                  </a:lnTo>
                  <a:lnTo>
                    <a:pt x="662749" y="407734"/>
                  </a:lnTo>
                  <a:close/>
                </a:path>
                <a:path w="662940" h="833119">
                  <a:moveTo>
                    <a:pt x="331344" y="833055"/>
                  </a:moveTo>
                  <a:lnTo>
                    <a:pt x="271793" y="829667"/>
                  </a:lnTo>
                  <a:lnTo>
                    <a:pt x="215741" y="820041"/>
                  </a:lnTo>
                  <a:lnTo>
                    <a:pt x="164123" y="804990"/>
                  </a:lnTo>
                  <a:lnTo>
                    <a:pt x="117877" y="785324"/>
                  </a:lnTo>
                  <a:lnTo>
                    <a:pt x="77939" y="761854"/>
                  </a:lnTo>
                  <a:lnTo>
                    <a:pt x="45245" y="735391"/>
                  </a:lnTo>
                  <a:lnTo>
                    <a:pt x="5339" y="676732"/>
                  </a:lnTo>
                  <a:lnTo>
                    <a:pt x="0" y="646158"/>
                  </a:lnTo>
                  <a:lnTo>
                    <a:pt x="79" y="550935"/>
                  </a:lnTo>
                  <a:lnTo>
                    <a:pt x="837" y="546547"/>
                  </a:lnTo>
                  <a:lnTo>
                    <a:pt x="3317" y="543515"/>
                  </a:lnTo>
                  <a:lnTo>
                    <a:pt x="7390" y="544309"/>
                  </a:lnTo>
                  <a:lnTo>
                    <a:pt x="13009" y="550935"/>
                  </a:lnTo>
                  <a:lnTo>
                    <a:pt x="35278" y="577457"/>
                  </a:lnTo>
                  <a:lnTo>
                    <a:pt x="67150" y="601335"/>
                  </a:lnTo>
                  <a:lnTo>
                    <a:pt x="107504" y="622045"/>
                  </a:lnTo>
                  <a:lnTo>
                    <a:pt x="155221" y="639065"/>
                  </a:lnTo>
                  <a:lnTo>
                    <a:pt x="209180" y="651870"/>
                  </a:lnTo>
                  <a:lnTo>
                    <a:pt x="268261" y="659936"/>
                  </a:lnTo>
                  <a:lnTo>
                    <a:pt x="331344" y="662742"/>
                  </a:lnTo>
                  <a:lnTo>
                    <a:pt x="659853" y="662742"/>
                  </a:lnTo>
                  <a:lnTo>
                    <a:pt x="657409" y="676732"/>
                  </a:lnTo>
                  <a:lnTo>
                    <a:pt x="617501" y="735391"/>
                  </a:lnTo>
                  <a:lnTo>
                    <a:pt x="584804" y="761854"/>
                  </a:lnTo>
                  <a:lnTo>
                    <a:pt x="544861" y="785324"/>
                  </a:lnTo>
                  <a:lnTo>
                    <a:pt x="498607" y="804990"/>
                  </a:lnTo>
                  <a:lnTo>
                    <a:pt x="446979" y="820041"/>
                  </a:lnTo>
                  <a:lnTo>
                    <a:pt x="390912" y="829667"/>
                  </a:lnTo>
                  <a:lnTo>
                    <a:pt x="331344" y="833055"/>
                  </a:lnTo>
                  <a:close/>
                </a:path>
                <a:path w="662940" h="833119">
                  <a:moveTo>
                    <a:pt x="659853" y="662742"/>
                  </a:moveTo>
                  <a:lnTo>
                    <a:pt x="331344" y="662742"/>
                  </a:lnTo>
                  <a:lnTo>
                    <a:pt x="394449" y="659936"/>
                  </a:lnTo>
                  <a:lnTo>
                    <a:pt x="453546" y="651870"/>
                  </a:lnTo>
                  <a:lnTo>
                    <a:pt x="507516" y="639065"/>
                  </a:lnTo>
                  <a:lnTo>
                    <a:pt x="555239" y="622045"/>
                  </a:lnTo>
                  <a:lnTo>
                    <a:pt x="595597" y="601335"/>
                  </a:lnTo>
                  <a:lnTo>
                    <a:pt x="627470" y="577457"/>
                  </a:lnTo>
                  <a:lnTo>
                    <a:pt x="649740" y="550935"/>
                  </a:lnTo>
                  <a:lnTo>
                    <a:pt x="655358" y="544309"/>
                  </a:lnTo>
                  <a:lnTo>
                    <a:pt x="659432" y="543515"/>
                  </a:lnTo>
                  <a:lnTo>
                    <a:pt x="661912" y="546547"/>
                  </a:lnTo>
                  <a:lnTo>
                    <a:pt x="662669" y="550935"/>
                  </a:lnTo>
                  <a:lnTo>
                    <a:pt x="662749" y="646158"/>
                  </a:lnTo>
                  <a:lnTo>
                    <a:pt x="659853" y="662742"/>
                  </a:lnTo>
                  <a:close/>
                </a:path>
              </a:pathLst>
            </a:custGeom>
            <a:solidFill>
              <a:srgbClr val="B746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9099187" y="1282566"/>
            <a:ext cx="2044700" cy="2044700"/>
            <a:chOff x="9099187" y="1282566"/>
            <a:chExt cx="2044700" cy="2044700"/>
          </a:xfrm>
        </p:grpSpPr>
        <p:sp>
          <p:nvSpPr>
            <p:cNvPr id="12" name="object 12"/>
            <p:cNvSpPr/>
            <p:nvPr/>
          </p:nvSpPr>
          <p:spPr>
            <a:xfrm>
              <a:off x="9103949" y="1287328"/>
              <a:ext cx="2035175" cy="2035175"/>
            </a:xfrm>
            <a:custGeom>
              <a:rect l="l" t="t" r="r" b="b"/>
              <a:pathLst>
                <a:path w="2035175" h="2035175">
                  <a:moveTo>
                    <a:pt x="2035110" y="1017556"/>
                  </a:moveTo>
                  <a:lnTo>
                    <a:pt x="2034003" y="969655"/>
                  </a:lnTo>
                  <a:lnTo>
                    <a:pt x="2030713" y="922324"/>
                  </a:lnTo>
                  <a:lnTo>
                    <a:pt x="2025289" y="875612"/>
                  </a:lnTo>
                  <a:lnTo>
                    <a:pt x="2017780" y="829568"/>
                  </a:lnTo>
                  <a:lnTo>
                    <a:pt x="2008236" y="784240"/>
                  </a:lnTo>
                  <a:lnTo>
                    <a:pt x="1996704" y="739678"/>
                  </a:lnTo>
                  <a:lnTo>
                    <a:pt x="1983235" y="695930"/>
                  </a:lnTo>
                  <a:lnTo>
                    <a:pt x="1967875" y="653045"/>
                  </a:lnTo>
                  <a:lnTo>
                    <a:pt x="1950676" y="611072"/>
                  </a:lnTo>
                  <a:lnTo>
                    <a:pt x="1931685" y="570061"/>
                  </a:lnTo>
                  <a:lnTo>
                    <a:pt x="1910951" y="530059"/>
                  </a:lnTo>
                  <a:lnTo>
                    <a:pt x="1888523" y="491116"/>
                  </a:lnTo>
                  <a:lnTo>
                    <a:pt x="1864450" y="453280"/>
                  </a:lnTo>
                  <a:lnTo>
                    <a:pt x="1838781" y="416601"/>
                  </a:lnTo>
                  <a:lnTo>
                    <a:pt x="1811565" y="381127"/>
                  </a:lnTo>
                  <a:lnTo>
                    <a:pt x="1782850" y="346907"/>
                  </a:lnTo>
                  <a:lnTo>
                    <a:pt x="1752686" y="313990"/>
                  </a:lnTo>
                  <a:lnTo>
                    <a:pt x="1721121" y="282425"/>
                  </a:lnTo>
                  <a:lnTo>
                    <a:pt x="1688204" y="252260"/>
                  </a:lnTo>
                  <a:lnTo>
                    <a:pt x="1653984" y="223546"/>
                  </a:lnTo>
                  <a:lnTo>
                    <a:pt x="1618510" y="196329"/>
                  </a:lnTo>
                  <a:lnTo>
                    <a:pt x="1581831" y="170660"/>
                  </a:lnTo>
                  <a:lnTo>
                    <a:pt x="1543995" y="146587"/>
                  </a:lnTo>
                  <a:lnTo>
                    <a:pt x="1505052" y="124159"/>
                  </a:lnTo>
                  <a:lnTo>
                    <a:pt x="1465050" y="103425"/>
                  </a:lnTo>
                  <a:lnTo>
                    <a:pt x="1424039" y="84434"/>
                  </a:lnTo>
                  <a:lnTo>
                    <a:pt x="1382066" y="67235"/>
                  </a:lnTo>
                  <a:lnTo>
                    <a:pt x="1339181" y="51875"/>
                  </a:lnTo>
                  <a:lnTo>
                    <a:pt x="1295434" y="38406"/>
                  </a:lnTo>
                  <a:lnTo>
                    <a:pt x="1250871" y="26874"/>
                  </a:lnTo>
                  <a:lnTo>
                    <a:pt x="1205544" y="17330"/>
                  </a:lnTo>
                  <a:lnTo>
                    <a:pt x="1159499" y="9821"/>
                  </a:lnTo>
                  <a:lnTo>
                    <a:pt x="1112787" y="4397"/>
                  </a:lnTo>
                  <a:lnTo>
                    <a:pt x="1065456" y="1107"/>
                  </a:lnTo>
                  <a:lnTo>
                    <a:pt x="1017555" y="0"/>
                  </a:lnTo>
                  <a:lnTo>
                    <a:pt x="969657" y="1107"/>
                  </a:lnTo>
                  <a:lnTo>
                    <a:pt x="922326" y="4397"/>
                  </a:lnTo>
                  <a:lnTo>
                    <a:pt x="875613" y="9821"/>
                  </a:lnTo>
                  <a:lnTo>
                    <a:pt x="829569" y="17329"/>
                  </a:lnTo>
                  <a:lnTo>
                    <a:pt x="784241" y="26874"/>
                  </a:lnTo>
                  <a:lnTo>
                    <a:pt x="739679" y="38405"/>
                  </a:lnTo>
                  <a:lnTo>
                    <a:pt x="695931" y="51875"/>
                  </a:lnTo>
                  <a:lnTo>
                    <a:pt x="653046" y="67234"/>
                  </a:lnTo>
                  <a:lnTo>
                    <a:pt x="611074" y="84433"/>
                  </a:lnTo>
                  <a:lnTo>
                    <a:pt x="570062" y="103424"/>
                  </a:lnTo>
                  <a:lnTo>
                    <a:pt x="530060" y="124158"/>
                  </a:lnTo>
                  <a:lnTo>
                    <a:pt x="491117" y="146586"/>
                  </a:lnTo>
                  <a:lnTo>
                    <a:pt x="453281" y="170659"/>
                  </a:lnTo>
                  <a:lnTo>
                    <a:pt x="416602" y="196328"/>
                  </a:lnTo>
                  <a:lnTo>
                    <a:pt x="381128" y="223544"/>
                  </a:lnTo>
                  <a:lnTo>
                    <a:pt x="346908" y="252259"/>
                  </a:lnTo>
                  <a:lnTo>
                    <a:pt x="313991" y="282423"/>
                  </a:lnTo>
                  <a:lnTo>
                    <a:pt x="282426" y="313988"/>
                  </a:lnTo>
                  <a:lnTo>
                    <a:pt x="252261" y="346905"/>
                  </a:lnTo>
                  <a:lnTo>
                    <a:pt x="223546" y="381125"/>
                  </a:lnTo>
                  <a:lnTo>
                    <a:pt x="196330" y="416599"/>
                  </a:lnTo>
                  <a:lnTo>
                    <a:pt x="170661" y="453278"/>
                  </a:lnTo>
                  <a:lnTo>
                    <a:pt x="146588" y="491114"/>
                  </a:lnTo>
                  <a:lnTo>
                    <a:pt x="124160" y="530057"/>
                  </a:lnTo>
                  <a:lnTo>
                    <a:pt x="103426" y="570059"/>
                  </a:lnTo>
                  <a:lnTo>
                    <a:pt x="84435" y="611071"/>
                  </a:lnTo>
                  <a:lnTo>
                    <a:pt x="67235" y="653044"/>
                  </a:lnTo>
                  <a:lnTo>
                    <a:pt x="51876" y="695928"/>
                  </a:lnTo>
                  <a:lnTo>
                    <a:pt x="38406" y="739676"/>
                  </a:lnTo>
                  <a:lnTo>
                    <a:pt x="26874" y="784239"/>
                  </a:lnTo>
                  <a:lnTo>
                    <a:pt x="17330" y="829566"/>
                  </a:lnTo>
                  <a:lnTo>
                    <a:pt x="9821" y="875611"/>
                  </a:lnTo>
                  <a:lnTo>
                    <a:pt x="4397" y="922323"/>
                  </a:lnTo>
                  <a:lnTo>
                    <a:pt x="1107" y="969654"/>
                  </a:lnTo>
                  <a:lnTo>
                    <a:pt x="0" y="1017555"/>
                  </a:lnTo>
                  <a:lnTo>
                    <a:pt x="1107" y="1065457"/>
                  </a:lnTo>
                  <a:lnTo>
                    <a:pt x="4397" y="1112788"/>
                  </a:lnTo>
                  <a:lnTo>
                    <a:pt x="9821" y="1159500"/>
                  </a:lnTo>
                  <a:lnTo>
                    <a:pt x="17329" y="1205544"/>
                  </a:lnTo>
                  <a:lnTo>
                    <a:pt x="26874" y="1250872"/>
                  </a:lnTo>
                  <a:lnTo>
                    <a:pt x="38405" y="1295434"/>
                  </a:lnTo>
                  <a:lnTo>
                    <a:pt x="51875" y="1339182"/>
                  </a:lnTo>
                  <a:lnTo>
                    <a:pt x="67234" y="1382067"/>
                  </a:lnTo>
                  <a:lnTo>
                    <a:pt x="84434" y="1424039"/>
                  </a:lnTo>
                  <a:lnTo>
                    <a:pt x="103425" y="1465051"/>
                  </a:lnTo>
                  <a:lnTo>
                    <a:pt x="124159" y="1505053"/>
                  </a:lnTo>
                  <a:lnTo>
                    <a:pt x="146587" y="1543996"/>
                  </a:lnTo>
                  <a:lnTo>
                    <a:pt x="170660" y="1581832"/>
                  </a:lnTo>
                  <a:lnTo>
                    <a:pt x="196329" y="1618511"/>
                  </a:lnTo>
                  <a:lnTo>
                    <a:pt x="223545" y="1653985"/>
                  </a:lnTo>
                  <a:lnTo>
                    <a:pt x="252260" y="1688205"/>
                  </a:lnTo>
                  <a:lnTo>
                    <a:pt x="282424" y="1721122"/>
                  </a:lnTo>
                  <a:lnTo>
                    <a:pt x="313989" y="1752687"/>
                  </a:lnTo>
                  <a:lnTo>
                    <a:pt x="346906" y="1782851"/>
                  </a:lnTo>
                  <a:lnTo>
                    <a:pt x="381126" y="1811566"/>
                  </a:lnTo>
                  <a:lnTo>
                    <a:pt x="416600" y="1838782"/>
                  </a:lnTo>
                  <a:lnTo>
                    <a:pt x="453279" y="1864451"/>
                  </a:lnTo>
                  <a:lnTo>
                    <a:pt x="491115" y="1888524"/>
                  </a:lnTo>
                  <a:lnTo>
                    <a:pt x="530058" y="1910952"/>
                  </a:lnTo>
                  <a:lnTo>
                    <a:pt x="570060" y="1931686"/>
                  </a:lnTo>
                  <a:lnTo>
                    <a:pt x="611072" y="1950677"/>
                  </a:lnTo>
                  <a:lnTo>
                    <a:pt x="653044" y="1967877"/>
                  </a:lnTo>
                  <a:lnTo>
                    <a:pt x="695929" y="1983236"/>
                  </a:lnTo>
                  <a:lnTo>
                    <a:pt x="739677" y="1996705"/>
                  </a:lnTo>
                  <a:lnTo>
                    <a:pt x="784239" y="2008237"/>
                  </a:lnTo>
                  <a:lnTo>
                    <a:pt x="829567" y="2017781"/>
                  </a:lnTo>
                  <a:lnTo>
                    <a:pt x="875611" y="2025290"/>
                  </a:lnTo>
                  <a:lnTo>
                    <a:pt x="922323" y="2030714"/>
                  </a:lnTo>
                  <a:lnTo>
                    <a:pt x="969654" y="2034004"/>
                  </a:lnTo>
                  <a:lnTo>
                    <a:pt x="1017555" y="2035111"/>
                  </a:lnTo>
                  <a:lnTo>
                    <a:pt x="1065456" y="2034003"/>
                  </a:lnTo>
                  <a:lnTo>
                    <a:pt x="1112787" y="2030713"/>
                  </a:lnTo>
                  <a:lnTo>
                    <a:pt x="1159499" y="2025290"/>
                  </a:lnTo>
                  <a:lnTo>
                    <a:pt x="1205544" y="2017781"/>
                  </a:lnTo>
                  <a:lnTo>
                    <a:pt x="1250871" y="2008237"/>
                  </a:lnTo>
                  <a:lnTo>
                    <a:pt x="1295434" y="1996705"/>
                  </a:lnTo>
                  <a:lnTo>
                    <a:pt x="1339182" y="1983235"/>
                  </a:lnTo>
                  <a:lnTo>
                    <a:pt x="1382066" y="1967876"/>
                  </a:lnTo>
                  <a:lnTo>
                    <a:pt x="1424039" y="1950677"/>
                  </a:lnTo>
                  <a:lnTo>
                    <a:pt x="1465050" y="1931686"/>
                  </a:lnTo>
                  <a:lnTo>
                    <a:pt x="1505052" y="1910952"/>
                  </a:lnTo>
                  <a:lnTo>
                    <a:pt x="1543995" y="1888524"/>
                  </a:lnTo>
                  <a:lnTo>
                    <a:pt x="1581831" y="1864451"/>
                  </a:lnTo>
                  <a:lnTo>
                    <a:pt x="1618510" y="1838782"/>
                  </a:lnTo>
                  <a:lnTo>
                    <a:pt x="1653984" y="1811566"/>
                  </a:lnTo>
                  <a:lnTo>
                    <a:pt x="1688204" y="1782851"/>
                  </a:lnTo>
                  <a:lnTo>
                    <a:pt x="1721121" y="1752687"/>
                  </a:lnTo>
                  <a:lnTo>
                    <a:pt x="1752686" y="1721122"/>
                  </a:lnTo>
                  <a:lnTo>
                    <a:pt x="1782851" y="1688205"/>
                  </a:lnTo>
                  <a:lnTo>
                    <a:pt x="1811565" y="1653985"/>
                  </a:lnTo>
                  <a:lnTo>
                    <a:pt x="1838782" y="1618511"/>
                  </a:lnTo>
                  <a:lnTo>
                    <a:pt x="1864451" y="1581832"/>
                  </a:lnTo>
                  <a:lnTo>
                    <a:pt x="1888524" y="1543996"/>
                  </a:lnTo>
                  <a:lnTo>
                    <a:pt x="1910952" y="1505053"/>
                  </a:lnTo>
                  <a:lnTo>
                    <a:pt x="1931686" y="1465051"/>
                  </a:lnTo>
                  <a:lnTo>
                    <a:pt x="1950677" y="1424039"/>
                  </a:lnTo>
                  <a:lnTo>
                    <a:pt x="1967877" y="1382067"/>
                  </a:lnTo>
                  <a:lnTo>
                    <a:pt x="1983236" y="1339182"/>
                  </a:lnTo>
                  <a:lnTo>
                    <a:pt x="1996705" y="1295434"/>
                  </a:lnTo>
                  <a:lnTo>
                    <a:pt x="2008237" y="1250872"/>
                  </a:lnTo>
                  <a:lnTo>
                    <a:pt x="2017782" y="1205544"/>
                  </a:lnTo>
                  <a:lnTo>
                    <a:pt x="2025290" y="1159500"/>
                  </a:lnTo>
                  <a:lnTo>
                    <a:pt x="2030714" y="1112788"/>
                  </a:lnTo>
                  <a:lnTo>
                    <a:pt x="2034004" y="1065457"/>
                  </a:lnTo>
                  <a:lnTo>
                    <a:pt x="2035112" y="1017556"/>
                  </a:lnTo>
                  <a:close/>
                </a:path>
              </a:pathLst>
            </a:custGeom>
            <a:ln w="9525">
              <a:solidFill>
                <a:srgbClr val="9E84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551051" y="2135752"/>
              <a:ext cx="1279525" cy="440055"/>
            </a:xfrm>
            <a:custGeom>
              <a:rect l="l" t="t" r="r" b="b"/>
              <a:pathLst>
                <a:path w="1279525" h="440055">
                  <a:moveTo>
                    <a:pt x="491958" y="439685"/>
                  </a:moveTo>
                  <a:lnTo>
                    <a:pt x="446051" y="438943"/>
                  </a:lnTo>
                  <a:lnTo>
                    <a:pt x="399453" y="435549"/>
                  </a:lnTo>
                  <a:lnTo>
                    <a:pt x="352079" y="429598"/>
                  </a:lnTo>
                  <a:lnTo>
                    <a:pt x="303842" y="421185"/>
                  </a:lnTo>
                  <a:lnTo>
                    <a:pt x="254656" y="410404"/>
                  </a:lnTo>
                  <a:lnTo>
                    <a:pt x="207555" y="395314"/>
                  </a:lnTo>
                  <a:lnTo>
                    <a:pt x="162524" y="377193"/>
                  </a:lnTo>
                  <a:lnTo>
                    <a:pt x="119564" y="355852"/>
                  </a:lnTo>
                  <a:lnTo>
                    <a:pt x="78674" y="331101"/>
                  </a:lnTo>
                  <a:lnTo>
                    <a:pt x="39854" y="302752"/>
                  </a:lnTo>
                  <a:lnTo>
                    <a:pt x="3105" y="270614"/>
                  </a:lnTo>
                  <a:lnTo>
                    <a:pt x="0" y="270614"/>
                  </a:lnTo>
                  <a:lnTo>
                    <a:pt x="0" y="263795"/>
                  </a:lnTo>
                  <a:lnTo>
                    <a:pt x="149066" y="263795"/>
                  </a:lnTo>
                  <a:lnTo>
                    <a:pt x="155278" y="260385"/>
                  </a:lnTo>
                  <a:lnTo>
                    <a:pt x="155278" y="243338"/>
                  </a:lnTo>
                  <a:lnTo>
                    <a:pt x="149066" y="236519"/>
                  </a:lnTo>
                  <a:lnTo>
                    <a:pt x="21738" y="168329"/>
                  </a:lnTo>
                  <a:lnTo>
                    <a:pt x="21738" y="151281"/>
                  </a:lnTo>
                  <a:lnTo>
                    <a:pt x="39595" y="138495"/>
                  </a:lnTo>
                  <a:lnTo>
                    <a:pt x="50562" y="130185"/>
                  </a:lnTo>
                  <a:lnTo>
                    <a:pt x="62110" y="120595"/>
                  </a:lnTo>
                  <a:lnTo>
                    <a:pt x="80162" y="107170"/>
                  </a:lnTo>
                  <a:lnTo>
                    <a:pt x="140720" y="76485"/>
                  </a:lnTo>
                  <a:lnTo>
                    <a:pt x="230976" y="40152"/>
                  </a:lnTo>
                  <a:lnTo>
                    <a:pt x="281053" y="24276"/>
                  </a:lnTo>
                  <a:lnTo>
                    <a:pt x="333460" y="12237"/>
                  </a:lnTo>
                  <a:lnTo>
                    <a:pt x="388195" y="4672"/>
                  </a:lnTo>
                  <a:lnTo>
                    <a:pt x="426210" y="962"/>
                  </a:lnTo>
                  <a:lnTo>
                    <a:pt x="468710" y="0"/>
                  </a:lnTo>
                  <a:lnTo>
                    <a:pt x="515523" y="1688"/>
                  </a:lnTo>
                  <a:lnTo>
                    <a:pt x="566478" y="5935"/>
                  </a:lnTo>
                  <a:lnTo>
                    <a:pt x="621400" y="12643"/>
                  </a:lnTo>
                  <a:lnTo>
                    <a:pt x="680118" y="21719"/>
                  </a:lnTo>
                  <a:lnTo>
                    <a:pt x="725828" y="30350"/>
                  </a:lnTo>
                  <a:lnTo>
                    <a:pt x="772121" y="40898"/>
                  </a:lnTo>
                  <a:lnTo>
                    <a:pt x="818995" y="53364"/>
                  </a:lnTo>
                  <a:lnTo>
                    <a:pt x="866452" y="67748"/>
                  </a:lnTo>
                  <a:lnTo>
                    <a:pt x="914491" y="84050"/>
                  </a:lnTo>
                  <a:lnTo>
                    <a:pt x="939229" y="93319"/>
                  </a:lnTo>
                  <a:lnTo>
                    <a:pt x="223600" y="93319"/>
                  </a:lnTo>
                  <a:lnTo>
                    <a:pt x="214332" y="94544"/>
                  </a:lnTo>
                  <a:lnTo>
                    <a:pt x="183567" y="118624"/>
                  </a:lnTo>
                  <a:lnTo>
                    <a:pt x="177017" y="147871"/>
                  </a:lnTo>
                  <a:lnTo>
                    <a:pt x="177647" y="160018"/>
                  </a:lnTo>
                  <a:lnTo>
                    <a:pt x="196960" y="195232"/>
                  </a:lnTo>
                  <a:lnTo>
                    <a:pt x="223600" y="202424"/>
                  </a:lnTo>
                  <a:lnTo>
                    <a:pt x="1178276" y="202424"/>
                  </a:lnTo>
                  <a:lnTo>
                    <a:pt x="1164587" y="222881"/>
                  </a:lnTo>
                  <a:lnTo>
                    <a:pt x="1219346" y="304709"/>
                  </a:lnTo>
                  <a:lnTo>
                    <a:pt x="1062103" y="304709"/>
                  </a:lnTo>
                  <a:lnTo>
                    <a:pt x="1057444" y="308545"/>
                  </a:lnTo>
                  <a:lnTo>
                    <a:pt x="1043469" y="314938"/>
                  </a:lnTo>
                  <a:lnTo>
                    <a:pt x="1020178" y="323888"/>
                  </a:lnTo>
                  <a:lnTo>
                    <a:pt x="987569" y="335395"/>
                  </a:lnTo>
                  <a:lnTo>
                    <a:pt x="949186" y="350205"/>
                  </a:lnTo>
                  <a:lnTo>
                    <a:pt x="904107" y="364376"/>
                  </a:lnTo>
                  <a:lnTo>
                    <a:pt x="852622" y="378546"/>
                  </a:lnTo>
                  <a:lnTo>
                    <a:pt x="795024" y="393356"/>
                  </a:lnTo>
                  <a:lnTo>
                    <a:pt x="746155" y="404840"/>
                  </a:lnTo>
                  <a:lnTo>
                    <a:pt x="696242" y="414850"/>
                  </a:lnTo>
                  <a:lnTo>
                    <a:pt x="644988" y="423551"/>
                  </a:lnTo>
                  <a:lnTo>
                    <a:pt x="592094" y="431107"/>
                  </a:lnTo>
                  <a:lnTo>
                    <a:pt x="537262" y="437680"/>
                  </a:lnTo>
                  <a:lnTo>
                    <a:pt x="491958" y="439685"/>
                  </a:lnTo>
                  <a:close/>
                </a:path>
                <a:path w="1279525" h="440055">
                  <a:moveTo>
                    <a:pt x="1217064" y="144462"/>
                  </a:moveTo>
                  <a:lnTo>
                    <a:pt x="1062103" y="144462"/>
                  </a:lnTo>
                  <a:lnTo>
                    <a:pt x="1257753" y="31948"/>
                  </a:lnTo>
                  <a:lnTo>
                    <a:pt x="1260859" y="28538"/>
                  </a:lnTo>
                  <a:lnTo>
                    <a:pt x="1276387" y="28538"/>
                  </a:lnTo>
                  <a:lnTo>
                    <a:pt x="1279492" y="35357"/>
                  </a:lnTo>
                  <a:lnTo>
                    <a:pt x="1279492" y="52405"/>
                  </a:lnTo>
                  <a:lnTo>
                    <a:pt x="1276387" y="55814"/>
                  </a:lnTo>
                  <a:lnTo>
                    <a:pt x="1217064" y="144462"/>
                  </a:lnTo>
                  <a:close/>
                </a:path>
                <a:path w="1279525" h="440055">
                  <a:moveTo>
                    <a:pt x="1178276" y="202424"/>
                  </a:moveTo>
                  <a:lnTo>
                    <a:pt x="223600" y="202424"/>
                  </a:lnTo>
                  <a:lnTo>
                    <a:pt x="232383" y="201731"/>
                  </a:lnTo>
                  <a:lnTo>
                    <a:pt x="240292" y="199440"/>
                  </a:lnTo>
                  <a:lnTo>
                    <a:pt x="265914" y="170886"/>
                  </a:lnTo>
                  <a:lnTo>
                    <a:pt x="270184" y="147871"/>
                  </a:lnTo>
                  <a:lnTo>
                    <a:pt x="269068" y="137696"/>
                  </a:lnTo>
                  <a:lnTo>
                    <a:pt x="247620" y="103388"/>
                  </a:lnTo>
                  <a:lnTo>
                    <a:pt x="223600" y="93319"/>
                  </a:lnTo>
                  <a:lnTo>
                    <a:pt x="939229" y="93319"/>
                  </a:lnTo>
                  <a:lnTo>
                    <a:pt x="963113" y="102269"/>
                  </a:lnTo>
                  <a:lnTo>
                    <a:pt x="1012317" y="122407"/>
                  </a:lnTo>
                  <a:lnTo>
                    <a:pt x="1062103" y="144462"/>
                  </a:lnTo>
                  <a:lnTo>
                    <a:pt x="1217064" y="144462"/>
                  </a:lnTo>
                  <a:lnTo>
                    <a:pt x="1178276" y="202424"/>
                  </a:lnTo>
                  <a:close/>
                </a:path>
                <a:path w="1279525" h="440055">
                  <a:moveTo>
                    <a:pt x="1276387" y="417223"/>
                  </a:moveTo>
                  <a:lnTo>
                    <a:pt x="1257753" y="417223"/>
                  </a:lnTo>
                  <a:lnTo>
                    <a:pt x="1062103" y="304709"/>
                  </a:lnTo>
                  <a:lnTo>
                    <a:pt x="1219346" y="304709"/>
                  </a:lnTo>
                  <a:lnTo>
                    <a:pt x="1276387" y="389947"/>
                  </a:lnTo>
                  <a:lnTo>
                    <a:pt x="1279492" y="396766"/>
                  </a:lnTo>
                  <a:lnTo>
                    <a:pt x="1279492" y="413814"/>
                  </a:lnTo>
                  <a:lnTo>
                    <a:pt x="1276387" y="417223"/>
                  </a:lnTo>
                  <a:close/>
                </a:path>
              </a:pathLst>
            </a:custGeom>
            <a:solidFill>
              <a:srgbClr val="9E84D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1061323" y="2678168"/>
            <a:ext cx="653415" cy="652145"/>
          </a:xfrm>
          <a:custGeom>
            <a:rect l="l" t="t" r="r" b="b"/>
            <a:pathLst>
              <a:path w="653414" h="652145">
                <a:moveTo>
                  <a:pt x="0" y="325898"/>
                </a:moveTo>
                <a:lnTo>
                  <a:pt x="653319" y="325898"/>
                </a:lnTo>
                <a:lnTo>
                  <a:pt x="649777" y="277739"/>
                </a:lnTo>
                <a:lnTo>
                  <a:pt x="639489" y="231774"/>
                </a:lnTo>
                <a:lnTo>
                  <a:pt x="622958" y="188507"/>
                </a:lnTo>
                <a:lnTo>
                  <a:pt x="600692" y="148443"/>
                </a:lnTo>
                <a:lnTo>
                  <a:pt x="573195" y="112084"/>
                </a:lnTo>
                <a:lnTo>
                  <a:pt x="540972" y="79937"/>
                </a:lnTo>
                <a:lnTo>
                  <a:pt x="504528" y="52504"/>
                </a:lnTo>
                <a:lnTo>
                  <a:pt x="464370" y="30289"/>
                </a:lnTo>
                <a:lnTo>
                  <a:pt x="421002" y="13798"/>
                </a:lnTo>
                <a:lnTo>
                  <a:pt x="374927" y="3533"/>
                </a:lnTo>
                <a:lnTo>
                  <a:pt x="326659" y="0"/>
                </a:lnTo>
                <a:lnTo>
                  <a:pt x="278387" y="3533"/>
                </a:lnTo>
                <a:lnTo>
                  <a:pt x="232315" y="13798"/>
                </a:lnTo>
                <a:lnTo>
                  <a:pt x="188947" y="30290"/>
                </a:lnTo>
                <a:lnTo>
                  <a:pt x="148789" y="52504"/>
                </a:lnTo>
                <a:lnTo>
                  <a:pt x="112346" y="79937"/>
                </a:lnTo>
                <a:lnTo>
                  <a:pt x="80123" y="112085"/>
                </a:lnTo>
                <a:lnTo>
                  <a:pt x="52626" y="148443"/>
                </a:lnTo>
                <a:lnTo>
                  <a:pt x="30360" y="188508"/>
                </a:lnTo>
                <a:lnTo>
                  <a:pt x="13830" y="231774"/>
                </a:lnTo>
                <a:lnTo>
                  <a:pt x="3541" y="277739"/>
                </a:lnTo>
                <a:lnTo>
                  <a:pt x="0" y="325898"/>
                </a:lnTo>
                <a:close/>
              </a:path>
              <a:path w="653414" h="652145">
                <a:moveTo>
                  <a:pt x="326659" y="651795"/>
                </a:moveTo>
                <a:lnTo>
                  <a:pt x="374931" y="648262"/>
                </a:lnTo>
                <a:lnTo>
                  <a:pt x="421003" y="637997"/>
                </a:lnTo>
                <a:lnTo>
                  <a:pt x="464371" y="621506"/>
                </a:lnTo>
                <a:lnTo>
                  <a:pt x="504529" y="599291"/>
                </a:lnTo>
                <a:lnTo>
                  <a:pt x="540972" y="571858"/>
                </a:lnTo>
                <a:lnTo>
                  <a:pt x="573195" y="539710"/>
                </a:lnTo>
                <a:lnTo>
                  <a:pt x="600692" y="503352"/>
                </a:lnTo>
                <a:lnTo>
                  <a:pt x="622959" y="463288"/>
                </a:lnTo>
                <a:lnTo>
                  <a:pt x="639489" y="420021"/>
                </a:lnTo>
                <a:lnTo>
                  <a:pt x="649778" y="374056"/>
                </a:lnTo>
                <a:lnTo>
                  <a:pt x="653319" y="325897"/>
                </a:lnTo>
                <a:lnTo>
                  <a:pt x="0" y="325898"/>
                </a:lnTo>
                <a:lnTo>
                  <a:pt x="3541" y="374056"/>
                </a:lnTo>
                <a:lnTo>
                  <a:pt x="13830" y="420021"/>
                </a:lnTo>
                <a:lnTo>
                  <a:pt x="30360" y="463288"/>
                </a:lnTo>
                <a:lnTo>
                  <a:pt x="52627" y="503352"/>
                </a:lnTo>
                <a:lnTo>
                  <a:pt x="80124" y="539710"/>
                </a:lnTo>
                <a:lnTo>
                  <a:pt x="112347" y="571858"/>
                </a:lnTo>
                <a:lnTo>
                  <a:pt x="148790" y="599291"/>
                </a:lnTo>
                <a:lnTo>
                  <a:pt x="188948" y="621506"/>
                </a:lnTo>
                <a:lnTo>
                  <a:pt x="232316" y="637997"/>
                </a:lnTo>
                <a:lnTo>
                  <a:pt x="278388" y="648262"/>
                </a:lnTo>
                <a:lnTo>
                  <a:pt x="326659" y="651795"/>
                </a:lnTo>
                <a:close/>
              </a:path>
            </a:pathLst>
          </a:custGeom>
          <a:solidFill>
            <a:srgbClr val="CD50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95557" y="2678168"/>
            <a:ext cx="653415" cy="652145"/>
          </a:xfrm>
          <a:custGeom>
            <a:rect l="l" t="t" r="r" b="b"/>
            <a:pathLst>
              <a:path w="653414" h="652145">
                <a:moveTo>
                  <a:pt x="0" y="325898"/>
                </a:moveTo>
                <a:lnTo>
                  <a:pt x="653319" y="325898"/>
                </a:lnTo>
                <a:lnTo>
                  <a:pt x="649777" y="277739"/>
                </a:lnTo>
                <a:lnTo>
                  <a:pt x="639489" y="231774"/>
                </a:lnTo>
                <a:lnTo>
                  <a:pt x="622958" y="188507"/>
                </a:lnTo>
                <a:lnTo>
                  <a:pt x="600692" y="148443"/>
                </a:lnTo>
                <a:lnTo>
                  <a:pt x="573195" y="112084"/>
                </a:lnTo>
                <a:lnTo>
                  <a:pt x="540972" y="79937"/>
                </a:lnTo>
                <a:lnTo>
                  <a:pt x="504528" y="52504"/>
                </a:lnTo>
                <a:lnTo>
                  <a:pt x="464370" y="30289"/>
                </a:lnTo>
                <a:lnTo>
                  <a:pt x="421002" y="13798"/>
                </a:lnTo>
                <a:lnTo>
                  <a:pt x="374927" y="3533"/>
                </a:lnTo>
                <a:lnTo>
                  <a:pt x="326659" y="0"/>
                </a:lnTo>
                <a:lnTo>
                  <a:pt x="278387" y="3533"/>
                </a:lnTo>
                <a:lnTo>
                  <a:pt x="232315" y="13798"/>
                </a:lnTo>
                <a:lnTo>
                  <a:pt x="188948" y="30290"/>
                </a:lnTo>
                <a:lnTo>
                  <a:pt x="148790" y="52504"/>
                </a:lnTo>
                <a:lnTo>
                  <a:pt x="112346" y="79937"/>
                </a:lnTo>
                <a:lnTo>
                  <a:pt x="80124" y="112085"/>
                </a:lnTo>
                <a:lnTo>
                  <a:pt x="52626" y="148443"/>
                </a:lnTo>
                <a:lnTo>
                  <a:pt x="30360" y="188508"/>
                </a:lnTo>
                <a:lnTo>
                  <a:pt x="13830" y="231774"/>
                </a:lnTo>
                <a:lnTo>
                  <a:pt x="3541" y="277739"/>
                </a:lnTo>
                <a:lnTo>
                  <a:pt x="0" y="325898"/>
                </a:lnTo>
                <a:close/>
              </a:path>
              <a:path w="653414" h="652145">
                <a:moveTo>
                  <a:pt x="326659" y="651795"/>
                </a:moveTo>
                <a:lnTo>
                  <a:pt x="374931" y="648262"/>
                </a:lnTo>
                <a:lnTo>
                  <a:pt x="421003" y="637997"/>
                </a:lnTo>
                <a:lnTo>
                  <a:pt x="464371" y="621506"/>
                </a:lnTo>
                <a:lnTo>
                  <a:pt x="504529" y="599291"/>
                </a:lnTo>
                <a:lnTo>
                  <a:pt x="540972" y="571858"/>
                </a:lnTo>
                <a:lnTo>
                  <a:pt x="573195" y="539710"/>
                </a:lnTo>
                <a:lnTo>
                  <a:pt x="600692" y="503352"/>
                </a:lnTo>
                <a:lnTo>
                  <a:pt x="622959" y="463288"/>
                </a:lnTo>
                <a:lnTo>
                  <a:pt x="639489" y="420021"/>
                </a:lnTo>
                <a:lnTo>
                  <a:pt x="649778" y="374056"/>
                </a:lnTo>
                <a:lnTo>
                  <a:pt x="653320" y="325897"/>
                </a:lnTo>
                <a:lnTo>
                  <a:pt x="0" y="325898"/>
                </a:lnTo>
                <a:lnTo>
                  <a:pt x="3541" y="374056"/>
                </a:lnTo>
                <a:lnTo>
                  <a:pt x="13830" y="420021"/>
                </a:lnTo>
                <a:lnTo>
                  <a:pt x="30360" y="463288"/>
                </a:lnTo>
                <a:lnTo>
                  <a:pt x="52626" y="503352"/>
                </a:lnTo>
                <a:lnTo>
                  <a:pt x="80124" y="539710"/>
                </a:lnTo>
                <a:lnTo>
                  <a:pt x="112347" y="571858"/>
                </a:lnTo>
                <a:lnTo>
                  <a:pt x="148790" y="599291"/>
                </a:lnTo>
                <a:lnTo>
                  <a:pt x="188948" y="621506"/>
                </a:lnTo>
                <a:lnTo>
                  <a:pt x="232316" y="637997"/>
                </a:lnTo>
                <a:lnTo>
                  <a:pt x="278388" y="648262"/>
                </a:lnTo>
                <a:lnTo>
                  <a:pt x="326659" y="651795"/>
                </a:lnTo>
                <a:close/>
              </a:path>
            </a:pathLst>
          </a:custGeom>
          <a:solidFill>
            <a:srgbClr val="EF62B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337221" y="2678168"/>
            <a:ext cx="653415" cy="652145"/>
          </a:xfrm>
          <a:custGeom>
            <a:rect l="l" t="t" r="r" b="b"/>
            <a:pathLst>
              <a:path w="653415" h="652145">
                <a:moveTo>
                  <a:pt x="0" y="325898"/>
                </a:moveTo>
                <a:lnTo>
                  <a:pt x="653319" y="325898"/>
                </a:lnTo>
                <a:lnTo>
                  <a:pt x="649777" y="277739"/>
                </a:lnTo>
                <a:lnTo>
                  <a:pt x="639488" y="231774"/>
                </a:lnTo>
                <a:lnTo>
                  <a:pt x="622958" y="188507"/>
                </a:lnTo>
                <a:lnTo>
                  <a:pt x="600692" y="148443"/>
                </a:lnTo>
                <a:lnTo>
                  <a:pt x="573194" y="112084"/>
                </a:lnTo>
                <a:lnTo>
                  <a:pt x="540971" y="79937"/>
                </a:lnTo>
                <a:lnTo>
                  <a:pt x="504528" y="52504"/>
                </a:lnTo>
                <a:lnTo>
                  <a:pt x="464370" y="30289"/>
                </a:lnTo>
                <a:lnTo>
                  <a:pt x="421002" y="13798"/>
                </a:lnTo>
                <a:lnTo>
                  <a:pt x="374927" y="3533"/>
                </a:lnTo>
                <a:lnTo>
                  <a:pt x="326659" y="0"/>
                </a:lnTo>
                <a:lnTo>
                  <a:pt x="278388" y="3533"/>
                </a:lnTo>
                <a:lnTo>
                  <a:pt x="232316" y="13798"/>
                </a:lnTo>
                <a:lnTo>
                  <a:pt x="188948" y="30290"/>
                </a:lnTo>
                <a:lnTo>
                  <a:pt x="148790" y="52504"/>
                </a:lnTo>
                <a:lnTo>
                  <a:pt x="112347" y="79937"/>
                </a:lnTo>
                <a:lnTo>
                  <a:pt x="80124" y="112085"/>
                </a:lnTo>
                <a:lnTo>
                  <a:pt x="52627" y="148443"/>
                </a:lnTo>
                <a:lnTo>
                  <a:pt x="30360" y="188508"/>
                </a:lnTo>
                <a:lnTo>
                  <a:pt x="13830" y="231774"/>
                </a:lnTo>
                <a:lnTo>
                  <a:pt x="3541" y="277739"/>
                </a:lnTo>
                <a:lnTo>
                  <a:pt x="0" y="325898"/>
                </a:lnTo>
                <a:close/>
              </a:path>
              <a:path w="653415" h="652145">
                <a:moveTo>
                  <a:pt x="326659" y="651795"/>
                </a:moveTo>
                <a:lnTo>
                  <a:pt x="374931" y="648262"/>
                </a:lnTo>
                <a:lnTo>
                  <a:pt x="421003" y="637997"/>
                </a:lnTo>
                <a:lnTo>
                  <a:pt x="464371" y="621506"/>
                </a:lnTo>
                <a:lnTo>
                  <a:pt x="504529" y="599291"/>
                </a:lnTo>
                <a:lnTo>
                  <a:pt x="540972" y="571858"/>
                </a:lnTo>
                <a:lnTo>
                  <a:pt x="573195" y="539710"/>
                </a:lnTo>
                <a:lnTo>
                  <a:pt x="600692" y="503352"/>
                </a:lnTo>
                <a:lnTo>
                  <a:pt x="622959" y="463288"/>
                </a:lnTo>
                <a:lnTo>
                  <a:pt x="639489" y="420021"/>
                </a:lnTo>
                <a:lnTo>
                  <a:pt x="649778" y="374056"/>
                </a:lnTo>
                <a:lnTo>
                  <a:pt x="653320" y="325897"/>
                </a:lnTo>
                <a:lnTo>
                  <a:pt x="0" y="325898"/>
                </a:lnTo>
                <a:lnTo>
                  <a:pt x="3541" y="374056"/>
                </a:lnTo>
                <a:lnTo>
                  <a:pt x="13830" y="420021"/>
                </a:lnTo>
                <a:lnTo>
                  <a:pt x="30360" y="463288"/>
                </a:lnTo>
                <a:lnTo>
                  <a:pt x="52626" y="503352"/>
                </a:lnTo>
                <a:lnTo>
                  <a:pt x="80124" y="539710"/>
                </a:lnTo>
                <a:lnTo>
                  <a:pt x="112347" y="571858"/>
                </a:lnTo>
                <a:lnTo>
                  <a:pt x="148790" y="599291"/>
                </a:lnTo>
                <a:lnTo>
                  <a:pt x="188948" y="621506"/>
                </a:lnTo>
                <a:lnTo>
                  <a:pt x="232316" y="637997"/>
                </a:lnTo>
                <a:lnTo>
                  <a:pt x="278388" y="648262"/>
                </a:lnTo>
                <a:lnTo>
                  <a:pt x="326659" y="651795"/>
                </a:lnTo>
                <a:close/>
              </a:path>
            </a:pathLst>
          </a:custGeom>
          <a:solidFill>
            <a:srgbClr val="B746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962406" y="2678168"/>
            <a:ext cx="652145" cy="652145"/>
          </a:xfrm>
          <a:custGeom>
            <a:rect l="l" t="t" r="r" b="b"/>
            <a:pathLst>
              <a:path w="652145" h="652145">
                <a:moveTo>
                  <a:pt x="0" y="325898"/>
                </a:moveTo>
                <a:lnTo>
                  <a:pt x="651795" y="325898"/>
                </a:lnTo>
                <a:lnTo>
                  <a:pt x="648262" y="277739"/>
                </a:lnTo>
                <a:lnTo>
                  <a:pt x="637997" y="231774"/>
                </a:lnTo>
                <a:lnTo>
                  <a:pt x="621505" y="188507"/>
                </a:lnTo>
                <a:lnTo>
                  <a:pt x="599291" y="148442"/>
                </a:lnTo>
                <a:lnTo>
                  <a:pt x="571857" y="112084"/>
                </a:lnTo>
                <a:lnTo>
                  <a:pt x="539710" y="79937"/>
                </a:lnTo>
                <a:lnTo>
                  <a:pt x="503351" y="52503"/>
                </a:lnTo>
                <a:lnTo>
                  <a:pt x="463286" y="30289"/>
                </a:lnTo>
                <a:lnTo>
                  <a:pt x="420019" y="13798"/>
                </a:lnTo>
                <a:lnTo>
                  <a:pt x="374052" y="3533"/>
                </a:lnTo>
                <a:lnTo>
                  <a:pt x="325897" y="0"/>
                </a:lnTo>
                <a:lnTo>
                  <a:pt x="277738" y="3533"/>
                </a:lnTo>
                <a:lnTo>
                  <a:pt x="231774" y="13798"/>
                </a:lnTo>
                <a:lnTo>
                  <a:pt x="188507" y="30290"/>
                </a:lnTo>
                <a:lnTo>
                  <a:pt x="148443" y="52504"/>
                </a:lnTo>
                <a:lnTo>
                  <a:pt x="112085" y="79937"/>
                </a:lnTo>
                <a:lnTo>
                  <a:pt x="79937" y="112085"/>
                </a:lnTo>
                <a:lnTo>
                  <a:pt x="52504" y="148443"/>
                </a:lnTo>
                <a:lnTo>
                  <a:pt x="30289" y="188508"/>
                </a:lnTo>
                <a:lnTo>
                  <a:pt x="13798" y="231774"/>
                </a:lnTo>
                <a:lnTo>
                  <a:pt x="3533" y="277739"/>
                </a:lnTo>
                <a:lnTo>
                  <a:pt x="0" y="325898"/>
                </a:lnTo>
                <a:close/>
              </a:path>
              <a:path w="652145" h="652145">
                <a:moveTo>
                  <a:pt x="325897" y="651795"/>
                </a:moveTo>
                <a:lnTo>
                  <a:pt x="374056" y="648262"/>
                </a:lnTo>
                <a:lnTo>
                  <a:pt x="420021" y="637997"/>
                </a:lnTo>
                <a:lnTo>
                  <a:pt x="463288" y="621506"/>
                </a:lnTo>
                <a:lnTo>
                  <a:pt x="503353" y="599291"/>
                </a:lnTo>
                <a:lnTo>
                  <a:pt x="539711" y="571858"/>
                </a:lnTo>
                <a:lnTo>
                  <a:pt x="571858" y="539710"/>
                </a:lnTo>
                <a:lnTo>
                  <a:pt x="599292" y="503352"/>
                </a:lnTo>
                <a:lnTo>
                  <a:pt x="621506" y="463288"/>
                </a:lnTo>
                <a:lnTo>
                  <a:pt x="637998" y="420021"/>
                </a:lnTo>
                <a:lnTo>
                  <a:pt x="648262" y="374056"/>
                </a:lnTo>
                <a:lnTo>
                  <a:pt x="651796" y="325898"/>
                </a:lnTo>
                <a:lnTo>
                  <a:pt x="0" y="325898"/>
                </a:lnTo>
                <a:lnTo>
                  <a:pt x="3533" y="374056"/>
                </a:lnTo>
                <a:lnTo>
                  <a:pt x="13798" y="420021"/>
                </a:lnTo>
                <a:lnTo>
                  <a:pt x="30289" y="463288"/>
                </a:lnTo>
                <a:lnTo>
                  <a:pt x="52504" y="503352"/>
                </a:lnTo>
                <a:lnTo>
                  <a:pt x="79937" y="539711"/>
                </a:lnTo>
                <a:lnTo>
                  <a:pt x="112085" y="571858"/>
                </a:lnTo>
                <a:lnTo>
                  <a:pt x="148443" y="599291"/>
                </a:lnTo>
                <a:lnTo>
                  <a:pt x="188507" y="621506"/>
                </a:lnTo>
                <a:lnTo>
                  <a:pt x="231774" y="637997"/>
                </a:lnTo>
                <a:lnTo>
                  <a:pt x="277739" y="648262"/>
                </a:lnTo>
                <a:lnTo>
                  <a:pt x="325897" y="651795"/>
                </a:lnTo>
                <a:close/>
              </a:path>
            </a:pathLst>
          </a:custGeom>
          <a:solidFill>
            <a:srgbClr val="9E84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64673" y="2778564"/>
            <a:ext cx="427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>
                <a:solidFill>
                  <a:srgbClr val="F5DCEA"/>
                </a:solidFill>
                <a:latin typeface="微软雅黑"/>
                <a:cs typeface="微软雅黑"/>
              </a:rPr>
              <a:t>01</a:t>
            </a:r>
            <a:endParaRPr sz="27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08432" y="2788089"/>
            <a:ext cx="427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>
                <a:solidFill>
                  <a:srgbClr val="F5DCEA"/>
                </a:solidFill>
                <a:latin typeface="微软雅黑"/>
                <a:cs typeface="微软雅黑"/>
              </a:rPr>
              <a:t>02</a:t>
            </a:r>
            <a:endParaRPr sz="27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0095" y="2769896"/>
            <a:ext cx="427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>
                <a:solidFill>
                  <a:srgbClr val="F5DCEA"/>
                </a:solidFill>
                <a:latin typeface="微软雅黑"/>
                <a:cs typeface="微软雅黑"/>
              </a:rPr>
              <a:t>03</a:t>
            </a:r>
            <a:endParaRPr sz="27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74518" y="2769896"/>
            <a:ext cx="427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>
                <a:solidFill>
                  <a:srgbClr val="F5DCEA"/>
                </a:solidFill>
                <a:latin typeface="微软雅黑"/>
                <a:cs typeface="微软雅黑"/>
              </a:rPr>
              <a:t>04</a:t>
            </a:r>
            <a:endParaRPr sz="27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83905" y="3828277"/>
            <a:ext cx="8255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CD5095"/>
                </a:solidFill>
                <a:latin typeface="微软雅黑"/>
                <a:cs typeface="微软雅黑"/>
              </a:rPr>
              <a:t>职业规</a:t>
            </a:r>
            <a:r>
              <a:rPr sz="1550" b="1" spc="-50">
                <a:solidFill>
                  <a:srgbClr val="CD5095"/>
                </a:solidFill>
                <a:latin typeface="微软雅黑"/>
                <a:cs typeface="微软雅黑"/>
              </a:rPr>
              <a:t>划</a:t>
            </a:r>
            <a:endParaRPr sz="155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17759" y="3828277"/>
            <a:ext cx="8255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EF62B0"/>
                </a:solidFill>
                <a:latin typeface="微软雅黑"/>
                <a:cs typeface="微软雅黑"/>
              </a:rPr>
              <a:t>人际关</a:t>
            </a:r>
            <a:r>
              <a:rPr sz="1550" b="1" spc="-50">
                <a:solidFill>
                  <a:srgbClr val="EF62B0"/>
                </a:solidFill>
                <a:latin typeface="微软雅黑"/>
                <a:cs typeface="微软雅黑"/>
              </a:rPr>
              <a:t>系</a:t>
            </a:r>
            <a:endParaRPr sz="155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59135" y="3828277"/>
            <a:ext cx="8255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B7468F"/>
                </a:solidFill>
                <a:latin typeface="微软雅黑"/>
                <a:cs typeface="微软雅黑"/>
              </a:rPr>
              <a:t>个人发</a:t>
            </a:r>
            <a:r>
              <a:rPr sz="1550" b="1" spc="-50">
                <a:solidFill>
                  <a:srgbClr val="B7468F"/>
                </a:solidFill>
                <a:latin typeface="微软雅黑"/>
                <a:cs typeface="微软雅黑"/>
              </a:rPr>
              <a:t>展</a:t>
            </a:r>
            <a:endParaRPr sz="155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83560" y="3828277"/>
            <a:ext cx="8255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9E84D2"/>
                </a:solidFill>
                <a:latin typeface="微软雅黑"/>
                <a:cs typeface="微软雅黑"/>
              </a:rPr>
              <a:t>心理咨</a:t>
            </a:r>
            <a:r>
              <a:rPr sz="1550" b="1" spc="-50">
                <a:solidFill>
                  <a:srgbClr val="9E84D2"/>
                </a:solidFill>
                <a:latin typeface="微软雅黑"/>
                <a:cs typeface="微软雅黑"/>
              </a:rPr>
              <a:t>询</a:t>
            </a:r>
            <a:endParaRPr sz="1550">
              <a:latin typeface="微软雅黑"/>
              <a:cs typeface="微软雅黑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7" name="object 2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性格倾向测试的应用领域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6339608" y="4287243"/>
            <a:ext cx="2254250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通过了解自己的性格倾向，个体可以更好地认识自己，发掘自己的潜力和优势，实现个人</a:t>
            </a:r>
            <a:r>
              <a:rPr sz="1350" spc="-10">
                <a:latin typeface="微软雅黑"/>
                <a:cs typeface="微软雅黑"/>
              </a:rPr>
              <a:t>发展目标。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83291" y="4287243"/>
            <a:ext cx="2254250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了解自己和他人的性格特点，有助于更好地沟通和相处，建</a:t>
            </a:r>
            <a:r>
              <a:rPr sz="1350" spc="-10">
                <a:latin typeface="微软雅黑"/>
                <a:cs typeface="微软雅黑"/>
              </a:rPr>
              <a:t>立和谐的人际关系。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26976" y="4287243"/>
            <a:ext cx="2254250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通过了解个体的性格特点和行为模式，帮助个体找到适合自己的职业方向和发展路径。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95925" y="4287243"/>
            <a:ext cx="2254250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latin typeface="微软雅黑"/>
                <a:cs typeface="微软雅黑"/>
              </a:rPr>
              <a:t>在心理咨询中，性格倾向测试可以帮助个体了解自己的心理需求和情感特点，从而更好地</a:t>
            </a:r>
            <a:r>
              <a:rPr sz="1350" spc="-10">
                <a:latin typeface="微软雅黑"/>
                <a:cs typeface="微软雅黑"/>
              </a:rPr>
              <a:t>应对心理问题。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spc="-25">
                <a:solidFill>
                  <a:srgbClr val="B7468F"/>
                </a:solidFill>
              </a:rPr>
              <a:t>03</a:t>
            </a:r>
            <a:endParaRPr sz="4950"/>
          </a:p>
        </p:txBody>
      </p:sp>
      <p:sp>
        <p:nvSpPr>
          <p:cNvPr id="3" name="object 3"/>
          <p:cNvSpPr txBox="1"/>
          <p:nvPr/>
        </p:nvSpPr>
        <p:spPr>
          <a:xfrm>
            <a:off x="1382161" y="3478989"/>
            <a:ext cx="2768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>
                <a:latin typeface="微软雅黑"/>
                <a:cs typeface="微软雅黑"/>
              </a:rPr>
              <a:t>测试结果分析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417724" y="2063699"/>
            <a:ext cx="1240790" cy="962660"/>
          </a:xfrm>
          <a:custGeom>
            <a:rect l="l" t="t" r="r" b="b"/>
            <a:pathLst>
              <a:path w="1240789" h="962660">
                <a:moveTo>
                  <a:pt x="976782" y="586498"/>
                </a:moveTo>
                <a:lnTo>
                  <a:pt x="969733" y="556056"/>
                </a:lnTo>
                <a:lnTo>
                  <a:pt x="654621" y="615391"/>
                </a:lnTo>
                <a:lnTo>
                  <a:pt x="635508" y="608723"/>
                </a:lnTo>
                <a:lnTo>
                  <a:pt x="615962" y="609866"/>
                </a:lnTo>
                <a:lnTo>
                  <a:pt x="598258" y="618236"/>
                </a:lnTo>
                <a:lnTo>
                  <a:pt x="584695" y="633260"/>
                </a:lnTo>
                <a:lnTo>
                  <a:pt x="577977" y="652449"/>
                </a:lnTo>
                <a:lnTo>
                  <a:pt x="579094" y="672058"/>
                </a:lnTo>
                <a:lnTo>
                  <a:pt x="587463" y="689813"/>
                </a:lnTo>
                <a:lnTo>
                  <a:pt x="602526" y="703427"/>
                </a:lnTo>
                <a:lnTo>
                  <a:pt x="620890" y="709993"/>
                </a:lnTo>
                <a:lnTo>
                  <a:pt x="639775" y="709307"/>
                </a:lnTo>
                <a:lnTo>
                  <a:pt x="657110" y="701840"/>
                </a:lnTo>
                <a:lnTo>
                  <a:pt x="670864" y="688060"/>
                </a:lnTo>
                <a:lnTo>
                  <a:pt x="671804" y="686701"/>
                </a:lnTo>
                <a:lnTo>
                  <a:pt x="888860" y="615391"/>
                </a:lnTo>
                <a:lnTo>
                  <a:pt x="976782" y="586498"/>
                </a:lnTo>
                <a:close/>
              </a:path>
              <a:path w="1240789" h="962660">
                <a:moveTo>
                  <a:pt x="1240345" y="620077"/>
                </a:moveTo>
                <a:lnTo>
                  <a:pt x="1238478" y="571690"/>
                </a:lnTo>
                <a:lnTo>
                  <a:pt x="1232966" y="524319"/>
                </a:lnTo>
                <a:lnTo>
                  <a:pt x="1223937" y="478078"/>
                </a:lnTo>
                <a:lnTo>
                  <a:pt x="1211541" y="433133"/>
                </a:lnTo>
                <a:lnTo>
                  <a:pt x="1195920" y="389597"/>
                </a:lnTo>
                <a:lnTo>
                  <a:pt x="1177213" y="347637"/>
                </a:lnTo>
                <a:lnTo>
                  <a:pt x="1155547" y="307365"/>
                </a:lnTo>
                <a:lnTo>
                  <a:pt x="1131074" y="268947"/>
                </a:lnTo>
                <a:lnTo>
                  <a:pt x="1103934" y="232498"/>
                </a:lnTo>
                <a:lnTo>
                  <a:pt x="1074254" y="198158"/>
                </a:lnTo>
                <a:lnTo>
                  <a:pt x="1042174" y="166090"/>
                </a:lnTo>
                <a:lnTo>
                  <a:pt x="1007833" y="136398"/>
                </a:lnTo>
                <a:lnTo>
                  <a:pt x="971384" y="109258"/>
                </a:lnTo>
                <a:lnTo>
                  <a:pt x="932954" y="84785"/>
                </a:lnTo>
                <a:lnTo>
                  <a:pt x="892683" y="63119"/>
                </a:lnTo>
                <a:lnTo>
                  <a:pt x="884910" y="59651"/>
                </a:lnTo>
                <a:lnTo>
                  <a:pt x="882408" y="58534"/>
                </a:lnTo>
                <a:lnTo>
                  <a:pt x="807186" y="28790"/>
                </a:lnTo>
                <a:lnTo>
                  <a:pt x="762228" y="16395"/>
                </a:lnTo>
                <a:lnTo>
                  <a:pt x="716000" y="7378"/>
                </a:lnTo>
                <a:lnTo>
                  <a:pt x="668616" y="1866"/>
                </a:lnTo>
                <a:lnTo>
                  <a:pt x="620229" y="0"/>
                </a:lnTo>
                <a:lnTo>
                  <a:pt x="571830" y="1866"/>
                </a:lnTo>
                <a:lnTo>
                  <a:pt x="524433" y="7378"/>
                </a:lnTo>
                <a:lnTo>
                  <a:pt x="478180" y="16395"/>
                </a:lnTo>
                <a:lnTo>
                  <a:pt x="433222" y="28790"/>
                </a:lnTo>
                <a:lnTo>
                  <a:pt x="389674" y="44411"/>
                </a:lnTo>
                <a:lnTo>
                  <a:pt x="347700" y="63119"/>
                </a:lnTo>
                <a:lnTo>
                  <a:pt x="307428" y="84785"/>
                </a:lnTo>
                <a:lnTo>
                  <a:pt x="268986" y="109258"/>
                </a:lnTo>
                <a:lnTo>
                  <a:pt x="232524" y="136398"/>
                </a:lnTo>
                <a:lnTo>
                  <a:pt x="198196" y="166090"/>
                </a:lnTo>
                <a:lnTo>
                  <a:pt x="166116" y="198158"/>
                </a:lnTo>
                <a:lnTo>
                  <a:pt x="136423" y="232498"/>
                </a:lnTo>
                <a:lnTo>
                  <a:pt x="109270" y="268947"/>
                </a:lnTo>
                <a:lnTo>
                  <a:pt x="84797" y="307365"/>
                </a:lnTo>
                <a:lnTo>
                  <a:pt x="63131" y="347637"/>
                </a:lnTo>
                <a:lnTo>
                  <a:pt x="44424" y="389597"/>
                </a:lnTo>
                <a:lnTo>
                  <a:pt x="28803" y="433133"/>
                </a:lnTo>
                <a:lnTo>
                  <a:pt x="16408" y="478078"/>
                </a:lnTo>
                <a:lnTo>
                  <a:pt x="7391" y="524319"/>
                </a:lnTo>
                <a:lnTo>
                  <a:pt x="1866" y="571690"/>
                </a:lnTo>
                <a:lnTo>
                  <a:pt x="0" y="620077"/>
                </a:lnTo>
                <a:lnTo>
                  <a:pt x="2070" y="670953"/>
                </a:lnTo>
                <a:lnTo>
                  <a:pt x="8242" y="721144"/>
                </a:lnTo>
                <a:lnTo>
                  <a:pt x="18453" y="770521"/>
                </a:lnTo>
                <a:lnTo>
                  <a:pt x="32639" y="818832"/>
                </a:lnTo>
                <a:lnTo>
                  <a:pt x="50736" y="865873"/>
                </a:lnTo>
                <a:lnTo>
                  <a:pt x="72682" y="911402"/>
                </a:lnTo>
                <a:lnTo>
                  <a:pt x="98425" y="955230"/>
                </a:lnTo>
                <a:lnTo>
                  <a:pt x="103022" y="962406"/>
                </a:lnTo>
                <a:lnTo>
                  <a:pt x="179565" y="962406"/>
                </a:lnTo>
                <a:lnTo>
                  <a:pt x="234378" y="907554"/>
                </a:lnTo>
                <a:lnTo>
                  <a:pt x="281724" y="860183"/>
                </a:lnTo>
                <a:lnTo>
                  <a:pt x="233197" y="811580"/>
                </a:lnTo>
                <a:lnTo>
                  <a:pt x="137121" y="907554"/>
                </a:lnTo>
                <a:lnTo>
                  <a:pt x="133565" y="901496"/>
                </a:lnTo>
                <a:lnTo>
                  <a:pt x="110680" y="857808"/>
                </a:lnTo>
                <a:lnTo>
                  <a:pt x="91782" y="812457"/>
                </a:lnTo>
                <a:lnTo>
                  <a:pt x="76962" y="765708"/>
                </a:lnTo>
                <a:lnTo>
                  <a:pt x="66281" y="717880"/>
                </a:lnTo>
                <a:lnTo>
                  <a:pt x="59817" y="669239"/>
                </a:lnTo>
                <a:lnTo>
                  <a:pt x="57658" y="620077"/>
                </a:lnTo>
                <a:lnTo>
                  <a:pt x="57708" y="614464"/>
                </a:lnTo>
                <a:lnTo>
                  <a:pt x="57937" y="611568"/>
                </a:lnTo>
                <a:lnTo>
                  <a:pt x="58458" y="600468"/>
                </a:lnTo>
                <a:lnTo>
                  <a:pt x="187198" y="600468"/>
                </a:lnTo>
                <a:lnTo>
                  <a:pt x="187198" y="531723"/>
                </a:lnTo>
                <a:lnTo>
                  <a:pt x="65112" y="531634"/>
                </a:lnTo>
                <a:lnTo>
                  <a:pt x="66154" y="525259"/>
                </a:lnTo>
                <a:lnTo>
                  <a:pt x="75869" y="479717"/>
                </a:lnTo>
                <a:lnTo>
                  <a:pt x="89331" y="435203"/>
                </a:lnTo>
                <a:lnTo>
                  <a:pt x="106400" y="392010"/>
                </a:lnTo>
                <a:lnTo>
                  <a:pt x="126974" y="350367"/>
                </a:lnTo>
                <a:lnTo>
                  <a:pt x="150914" y="310565"/>
                </a:lnTo>
                <a:lnTo>
                  <a:pt x="178130" y="272859"/>
                </a:lnTo>
                <a:lnTo>
                  <a:pt x="181914" y="267995"/>
                </a:lnTo>
                <a:lnTo>
                  <a:pt x="270179" y="356489"/>
                </a:lnTo>
                <a:lnTo>
                  <a:pt x="318871" y="307873"/>
                </a:lnTo>
                <a:lnTo>
                  <a:pt x="279082" y="267995"/>
                </a:lnTo>
                <a:lnTo>
                  <a:pt x="228257" y="217068"/>
                </a:lnTo>
                <a:lnTo>
                  <a:pt x="232168" y="213283"/>
                </a:lnTo>
                <a:lnTo>
                  <a:pt x="270281" y="180111"/>
                </a:lnTo>
                <a:lnTo>
                  <a:pt x="310972" y="150672"/>
                </a:lnTo>
                <a:lnTo>
                  <a:pt x="353974" y="125069"/>
                </a:lnTo>
                <a:lnTo>
                  <a:pt x="399008" y="103441"/>
                </a:lnTo>
                <a:lnTo>
                  <a:pt x="445795" y="85877"/>
                </a:lnTo>
                <a:lnTo>
                  <a:pt x="494055" y="72517"/>
                </a:lnTo>
                <a:lnTo>
                  <a:pt x="543521" y="63461"/>
                </a:lnTo>
                <a:lnTo>
                  <a:pt x="593928" y="58851"/>
                </a:lnTo>
                <a:lnTo>
                  <a:pt x="599503" y="58534"/>
                </a:lnTo>
                <a:lnTo>
                  <a:pt x="599503" y="203085"/>
                </a:lnTo>
                <a:lnTo>
                  <a:pt x="668185" y="203085"/>
                </a:lnTo>
                <a:lnTo>
                  <a:pt x="668299" y="59651"/>
                </a:lnTo>
                <a:lnTo>
                  <a:pt x="674154" y="60274"/>
                </a:lnTo>
                <a:lnTo>
                  <a:pt x="725906" y="67627"/>
                </a:lnTo>
                <a:lnTo>
                  <a:pt x="776287" y="79629"/>
                </a:lnTo>
                <a:lnTo>
                  <a:pt x="825080" y="96202"/>
                </a:lnTo>
                <a:lnTo>
                  <a:pt x="872096" y="117246"/>
                </a:lnTo>
                <a:lnTo>
                  <a:pt x="917117" y="142671"/>
                </a:lnTo>
                <a:lnTo>
                  <a:pt x="959954" y="172377"/>
                </a:lnTo>
                <a:lnTo>
                  <a:pt x="1000379" y="206286"/>
                </a:lnTo>
                <a:lnTo>
                  <a:pt x="1004455" y="210070"/>
                </a:lnTo>
                <a:lnTo>
                  <a:pt x="915898" y="298742"/>
                </a:lnTo>
                <a:lnTo>
                  <a:pt x="964653" y="347218"/>
                </a:lnTo>
                <a:lnTo>
                  <a:pt x="1052169" y="259842"/>
                </a:lnTo>
                <a:lnTo>
                  <a:pt x="1055903" y="264439"/>
                </a:lnTo>
                <a:lnTo>
                  <a:pt x="1084719" y="303060"/>
                </a:lnTo>
                <a:lnTo>
                  <a:pt x="1110068" y="343992"/>
                </a:lnTo>
                <a:lnTo>
                  <a:pt x="1131798" y="386943"/>
                </a:lnTo>
                <a:lnTo>
                  <a:pt x="1149819" y="431660"/>
                </a:lnTo>
                <a:lnTo>
                  <a:pt x="1163993" y="477850"/>
                </a:lnTo>
                <a:lnTo>
                  <a:pt x="1174191" y="525259"/>
                </a:lnTo>
                <a:lnTo>
                  <a:pt x="1175232" y="531634"/>
                </a:lnTo>
                <a:lnTo>
                  <a:pt x="1057681" y="531634"/>
                </a:lnTo>
                <a:lnTo>
                  <a:pt x="1057681" y="600379"/>
                </a:lnTo>
                <a:lnTo>
                  <a:pt x="1181887" y="600468"/>
                </a:lnTo>
                <a:lnTo>
                  <a:pt x="1182293" y="610857"/>
                </a:lnTo>
                <a:lnTo>
                  <a:pt x="1182636" y="614464"/>
                </a:lnTo>
                <a:lnTo>
                  <a:pt x="1180503" y="669404"/>
                </a:lnTo>
                <a:lnTo>
                  <a:pt x="1173975" y="718248"/>
                </a:lnTo>
                <a:lnTo>
                  <a:pt x="1163180" y="766292"/>
                </a:lnTo>
                <a:lnTo>
                  <a:pt x="1148194" y="813257"/>
                </a:lnTo>
                <a:lnTo>
                  <a:pt x="1129106" y="858824"/>
                </a:lnTo>
                <a:lnTo>
                  <a:pt x="1105979" y="902690"/>
                </a:lnTo>
                <a:lnTo>
                  <a:pt x="1102702" y="908265"/>
                </a:lnTo>
                <a:lnTo>
                  <a:pt x="1000658" y="819289"/>
                </a:lnTo>
                <a:lnTo>
                  <a:pt x="955586" y="871054"/>
                </a:lnTo>
                <a:lnTo>
                  <a:pt x="1060030" y="962406"/>
                </a:lnTo>
                <a:lnTo>
                  <a:pt x="1137208" y="962406"/>
                </a:lnTo>
                <a:lnTo>
                  <a:pt x="1141920" y="955230"/>
                </a:lnTo>
                <a:lnTo>
                  <a:pt x="1167663" y="911466"/>
                </a:lnTo>
                <a:lnTo>
                  <a:pt x="1169200" y="908265"/>
                </a:lnTo>
                <a:lnTo>
                  <a:pt x="1189609" y="865962"/>
                </a:lnTo>
                <a:lnTo>
                  <a:pt x="1207706" y="818934"/>
                </a:lnTo>
                <a:lnTo>
                  <a:pt x="1221892" y="770610"/>
                </a:lnTo>
                <a:lnTo>
                  <a:pt x="1232103" y="721207"/>
                </a:lnTo>
                <a:lnTo>
                  <a:pt x="1238275" y="670953"/>
                </a:lnTo>
                <a:lnTo>
                  <a:pt x="1240345" y="620077"/>
                </a:lnTo>
                <a:close/>
              </a:path>
            </a:pathLst>
          </a:custGeom>
          <a:solidFill>
            <a:srgbClr val="CD50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85272" y="3005001"/>
            <a:ext cx="520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solidFill>
                  <a:srgbClr val="CD5095"/>
                </a:solidFill>
                <a:latin typeface="微软雅黑"/>
                <a:cs typeface="微软雅黑"/>
              </a:rPr>
              <a:t>80%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95347" y="2063699"/>
            <a:ext cx="1240790" cy="962660"/>
          </a:xfrm>
          <a:custGeom>
            <a:rect l="l" t="t" r="r" b="b"/>
            <a:pathLst>
              <a:path w="1240790" h="962660">
                <a:moveTo>
                  <a:pt x="976706" y="586498"/>
                </a:moveTo>
                <a:lnTo>
                  <a:pt x="969645" y="556056"/>
                </a:lnTo>
                <a:lnTo>
                  <a:pt x="654532" y="615391"/>
                </a:lnTo>
                <a:lnTo>
                  <a:pt x="635419" y="608723"/>
                </a:lnTo>
                <a:lnTo>
                  <a:pt x="615873" y="609866"/>
                </a:lnTo>
                <a:lnTo>
                  <a:pt x="598170" y="618236"/>
                </a:lnTo>
                <a:lnTo>
                  <a:pt x="584606" y="633260"/>
                </a:lnTo>
                <a:lnTo>
                  <a:pt x="577888" y="652449"/>
                </a:lnTo>
                <a:lnTo>
                  <a:pt x="579005" y="672058"/>
                </a:lnTo>
                <a:lnTo>
                  <a:pt x="587375" y="689813"/>
                </a:lnTo>
                <a:lnTo>
                  <a:pt x="602437" y="703427"/>
                </a:lnTo>
                <a:lnTo>
                  <a:pt x="620801" y="709993"/>
                </a:lnTo>
                <a:lnTo>
                  <a:pt x="639686" y="709307"/>
                </a:lnTo>
                <a:lnTo>
                  <a:pt x="657021" y="701840"/>
                </a:lnTo>
                <a:lnTo>
                  <a:pt x="670775" y="688060"/>
                </a:lnTo>
                <a:lnTo>
                  <a:pt x="671715" y="686701"/>
                </a:lnTo>
                <a:lnTo>
                  <a:pt x="888784" y="615391"/>
                </a:lnTo>
                <a:lnTo>
                  <a:pt x="976706" y="586498"/>
                </a:lnTo>
                <a:close/>
              </a:path>
              <a:path w="1240790" h="962660">
                <a:moveTo>
                  <a:pt x="1240358" y="620077"/>
                </a:moveTo>
                <a:lnTo>
                  <a:pt x="1238478" y="571690"/>
                </a:lnTo>
                <a:lnTo>
                  <a:pt x="1232966" y="524319"/>
                </a:lnTo>
                <a:lnTo>
                  <a:pt x="1223949" y="478078"/>
                </a:lnTo>
                <a:lnTo>
                  <a:pt x="1211554" y="433133"/>
                </a:lnTo>
                <a:lnTo>
                  <a:pt x="1195933" y="389597"/>
                </a:lnTo>
                <a:lnTo>
                  <a:pt x="1177226" y="347637"/>
                </a:lnTo>
                <a:lnTo>
                  <a:pt x="1155560" y="307365"/>
                </a:lnTo>
                <a:lnTo>
                  <a:pt x="1131087" y="268947"/>
                </a:lnTo>
                <a:lnTo>
                  <a:pt x="1103934" y="232498"/>
                </a:lnTo>
                <a:lnTo>
                  <a:pt x="1074254" y="198158"/>
                </a:lnTo>
                <a:lnTo>
                  <a:pt x="1042174" y="166090"/>
                </a:lnTo>
                <a:lnTo>
                  <a:pt x="1007846" y="136398"/>
                </a:lnTo>
                <a:lnTo>
                  <a:pt x="971397" y="109258"/>
                </a:lnTo>
                <a:lnTo>
                  <a:pt x="932967" y="84785"/>
                </a:lnTo>
                <a:lnTo>
                  <a:pt x="892695" y="63119"/>
                </a:lnTo>
                <a:lnTo>
                  <a:pt x="884910" y="59651"/>
                </a:lnTo>
                <a:lnTo>
                  <a:pt x="882421" y="58534"/>
                </a:lnTo>
                <a:lnTo>
                  <a:pt x="807199" y="28790"/>
                </a:lnTo>
                <a:lnTo>
                  <a:pt x="762241" y="16395"/>
                </a:lnTo>
                <a:lnTo>
                  <a:pt x="716000" y="7378"/>
                </a:lnTo>
                <a:lnTo>
                  <a:pt x="668616" y="1866"/>
                </a:lnTo>
                <a:lnTo>
                  <a:pt x="620242" y="0"/>
                </a:lnTo>
                <a:lnTo>
                  <a:pt x="571830" y="1866"/>
                </a:lnTo>
                <a:lnTo>
                  <a:pt x="524433" y="7378"/>
                </a:lnTo>
                <a:lnTo>
                  <a:pt x="478193" y="16395"/>
                </a:lnTo>
                <a:lnTo>
                  <a:pt x="433222" y="28790"/>
                </a:lnTo>
                <a:lnTo>
                  <a:pt x="389686" y="44411"/>
                </a:lnTo>
                <a:lnTo>
                  <a:pt x="347700" y="63119"/>
                </a:lnTo>
                <a:lnTo>
                  <a:pt x="307428" y="84785"/>
                </a:lnTo>
                <a:lnTo>
                  <a:pt x="268998" y="109258"/>
                </a:lnTo>
                <a:lnTo>
                  <a:pt x="232537" y="136398"/>
                </a:lnTo>
                <a:lnTo>
                  <a:pt x="198196" y="166090"/>
                </a:lnTo>
                <a:lnTo>
                  <a:pt x="166116" y="198158"/>
                </a:lnTo>
                <a:lnTo>
                  <a:pt x="136436" y="232498"/>
                </a:lnTo>
                <a:lnTo>
                  <a:pt x="109283" y="268947"/>
                </a:lnTo>
                <a:lnTo>
                  <a:pt x="84797" y="307365"/>
                </a:lnTo>
                <a:lnTo>
                  <a:pt x="63144" y="347637"/>
                </a:lnTo>
                <a:lnTo>
                  <a:pt x="44424" y="389597"/>
                </a:lnTo>
                <a:lnTo>
                  <a:pt x="28803" y="433133"/>
                </a:lnTo>
                <a:lnTo>
                  <a:pt x="16408" y="478078"/>
                </a:lnTo>
                <a:lnTo>
                  <a:pt x="7391" y="524319"/>
                </a:lnTo>
                <a:lnTo>
                  <a:pt x="1879" y="571690"/>
                </a:lnTo>
                <a:lnTo>
                  <a:pt x="0" y="620077"/>
                </a:lnTo>
                <a:lnTo>
                  <a:pt x="2082" y="670953"/>
                </a:lnTo>
                <a:lnTo>
                  <a:pt x="8242" y="721144"/>
                </a:lnTo>
                <a:lnTo>
                  <a:pt x="18453" y="770521"/>
                </a:lnTo>
                <a:lnTo>
                  <a:pt x="32639" y="818832"/>
                </a:lnTo>
                <a:lnTo>
                  <a:pt x="50736" y="865873"/>
                </a:lnTo>
                <a:lnTo>
                  <a:pt x="72694" y="911402"/>
                </a:lnTo>
                <a:lnTo>
                  <a:pt x="98425" y="955230"/>
                </a:lnTo>
                <a:lnTo>
                  <a:pt x="103022" y="962406"/>
                </a:lnTo>
                <a:lnTo>
                  <a:pt x="179565" y="962406"/>
                </a:lnTo>
                <a:lnTo>
                  <a:pt x="234391" y="907554"/>
                </a:lnTo>
                <a:lnTo>
                  <a:pt x="281724" y="860183"/>
                </a:lnTo>
                <a:lnTo>
                  <a:pt x="233197" y="811580"/>
                </a:lnTo>
                <a:lnTo>
                  <a:pt x="137134" y="907554"/>
                </a:lnTo>
                <a:lnTo>
                  <a:pt x="133578" y="901496"/>
                </a:lnTo>
                <a:lnTo>
                  <a:pt x="110680" y="857808"/>
                </a:lnTo>
                <a:lnTo>
                  <a:pt x="91795" y="812457"/>
                </a:lnTo>
                <a:lnTo>
                  <a:pt x="76962" y="765708"/>
                </a:lnTo>
                <a:lnTo>
                  <a:pt x="66294" y="717880"/>
                </a:lnTo>
                <a:lnTo>
                  <a:pt x="59829" y="669239"/>
                </a:lnTo>
                <a:lnTo>
                  <a:pt x="57658" y="620077"/>
                </a:lnTo>
                <a:lnTo>
                  <a:pt x="57721" y="614464"/>
                </a:lnTo>
                <a:lnTo>
                  <a:pt x="57950" y="611568"/>
                </a:lnTo>
                <a:lnTo>
                  <a:pt x="58458" y="600468"/>
                </a:lnTo>
                <a:lnTo>
                  <a:pt x="187210" y="600468"/>
                </a:lnTo>
                <a:lnTo>
                  <a:pt x="187210" y="531723"/>
                </a:lnTo>
                <a:lnTo>
                  <a:pt x="65125" y="531634"/>
                </a:lnTo>
                <a:lnTo>
                  <a:pt x="66154" y="525259"/>
                </a:lnTo>
                <a:lnTo>
                  <a:pt x="75869" y="479717"/>
                </a:lnTo>
                <a:lnTo>
                  <a:pt x="89331" y="435203"/>
                </a:lnTo>
                <a:lnTo>
                  <a:pt x="106400" y="392010"/>
                </a:lnTo>
                <a:lnTo>
                  <a:pt x="126974" y="350367"/>
                </a:lnTo>
                <a:lnTo>
                  <a:pt x="150926" y="310565"/>
                </a:lnTo>
                <a:lnTo>
                  <a:pt x="178130" y="272859"/>
                </a:lnTo>
                <a:lnTo>
                  <a:pt x="181927" y="267995"/>
                </a:lnTo>
                <a:lnTo>
                  <a:pt x="270179" y="356489"/>
                </a:lnTo>
                <a:lnTo>
                  <a:pt x="318884" y="307873"/>
                </a:lnTo>
                <a:lnTo>
                  <a:pt x="279082" y="267995"/>
                </a:lnTo>
                <a:lnTo>
                  <a:pt x="228269" y="217068"/>
                </a:lnTo>
                <a:lnTo>
                  <a:pt x="232168" y="213283"/>
                </a:lnTo>
                <a:lnTo>
                  <a:pt x="270281" y="180111"/>
                </a:lnTo>
                <a:lnTo>
                  <a:pt x="310984" y="150672"/>
                </a:lnTo>
                <a:lnTo>
                  <a:pt x="353987" y="125069"/>
                </a:lnTo>
                <a:lnTo>
                  <a:pt x="399008" y="103441"/>
                </a:lnTo>
                <a:lnTo>
                  <a:pt x="445795" y="85877"/>
                </a:lnTo>
                <a:lnTo>
                  <a:pt x="494068" y="72517"/>
                </a:lnTo>
                <a:lnTo>
                  <a:pt x="543534" y="63461"/>
                </a:lnTo>
                <a:lnTo>
                  <a:pt x="593940" y="58851"/>
                </a:lnTo>
                <a:lnTo>
                  <a:pt x="599503" y="58534"/>
                </a:lnTo>
                <a:lnTo>
                  <a:pt x="599503" y="203085"/>
                </a:lnTo>
                <a:lnTo>
                  <a:pt x="668185" y="203085"/>
                </a:lnTo>
                <a:lnTo>
                  <a:pt x="668299" y="59651"/>
                </a:lnTo>
                <a:lnTo>
                  <a:pt x="674154" y="60274"/>
                </a:lnTo>
                <a:lnTo>
                  <a:pt x="725906" y="67627"/>
                </a:lnTo>
                <a:lnTo>
                  <a:pt x="776287" y="79629"/>
                </a:lnTo>
                <a:lnTo>
                  <a:pt x="825093" y="96202"/>
                </a:lnTo>
                <a:lnTo>
                  <a:pt x="872109" y="117246"/>
                </a:lnTo>
                <a:lnTo>
                  <a:pt x="917130" y="142671"/>
                </a:lnTo>
                <a:lnTo>
                  <a:pt x="959954" y="172377"/>
                </a:lnTo>
                <a:lnTo>
                  <a:pt x="1000379" y="206286"/>
                </a:lnTo>
                <a:lnTo>
                  <a:pt x="1004455" y="210070"/>
                </a:lnTo>
                <a:lnTo>
                  <a:pt x="915911" y="298742"/>
                </a:lnTo>
                <a:lnTo>
                  <a:pt x="964666" y="347218"/>
                </a:lnTo>
                <a:lnTo>
                  <a:pt x="1052182" y="259842"/>
                </a:lnTo>
                <a:lnTo>
                  <a:pt x="1055903" y="264439"/>
                </a:lnTo>
                <a:lnTo>
                  <a:pt x="1084732" y="303060"/>
                </a:lnTo>
                <a:lnTo>
                  <a:pt x="1110068" y="343992"/>
                </a:lnTo>
                <a:lnTo>
                  <a:pt x="1131811" y="386943"/>
                </a:lnTo>
                <a:lnTo>
                  <a:pt x="1149819" y="431660"/>
                </a:lnTo>
                <a:lnTo>
                  <a:pt x="1163993" y="477850"/>
                </a:lnTo>
                <a:lnTo>
                  <a:pt x="1174203" y="525259"/>
                </a:lnTo>
                <a:lnTo>
                  <a:pt x="1175232" y="531634"/>
                </a:lnTo>
                <a:lnTo>
                  <a:pt x="1057694" y="531634"/>
                </a:lnTo>
                <a:lnTo>
                  <a:pt x="1057694" y="600379"/>
                </a:lnTo>
                <a:lnTo>
                  <a:pt x="1181900" y="600468"/>
                </a:lnTo>
                <a:lnTo>
                  <a:pt x="1182293" y="610857"/>
                </a:lnTo>
                <a:lnTo>
                  <a:pt x="1182636" y="614464"/>
                </a:lnTo>
                <a:lnTo>
                  <a:pt x="1180503" y="669404"/>
                </a:lnTo>
                <a:lnTo>
                  <a:pt x="1173975" y="718248"/>
                </a:lnTo>
                <a:lnTo>
                  <a:pt x="1163180" y="766292"/>
                </a:lnTo>
                <a:lnTo>
                  <a:pt x="1148207" y="813257"/>
                </a:lnTo>
                <a:lnTo>
                  <a:pt x="1129106" y="858824"/>
                </a:lnTo>
                <a:lnTo>
                  <a:pt x="1105979" y="902690"/>
                </a:lnTo>
                <a:lnTo>
                  <a:pt x="1102702" y="908265"/>
                </a:lnTo>
                <a:lnTo>
                  <a:pt x="1000671" y="819289"/>
                </a:lnTo>
                <a:lnTo>
                  <a:pt x="955586" y="871054"/>
                </a:lnTo>
                <a:lnTo>
                  <a:pt x="1060043" y="962406"/>
                </a:lnTo>
                <a:lnTo>
                  <a:pt x="1137221" y="962406"/>
                </a:lnTo>
                <a:lnTo>
                  <a:pt x="1167663" y="911466"/>
                </a:lnTo>
                <a:lnTo>
                  <a:pt x="1189621" y="865962"/>
                </a:lnTo>
                <a:lnTo>
                  <a:pt x="1207719" y="818934"/>
                </a:lnTo>
                <a:lnTo>
                  <a:pt x="1221905" y="770610"/>
                </a:lnTo>
                <a:lnTo>
                  <a:pt x="1232115" y="721207"/>
                </a:lnTo>
                <a:lnTo>
                  <a:pt x="1238275" y="670953"/>
                </a:lnTo>
                <a:lnTo>
                  <a:pt x="1240358" y="620077"/>
                </a:lnTo>
                <a:close/>
              </a:path>
            </a:pathLst>
          </a:custGeom>
          <a:solidFill>
            <a:srgbClr val="B746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962901" y="3005001"/>
            <a:ext cx="520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solidFill>
                  <a:srgbClr val="B7468F"/>
                </a:solidFill>
                <a:latin typeface="微软雅黑"/>
                <a:cs typeface="微软雅黑"/>
              </a:rPr>
              <a:t>80%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58168" y="1559445"/>
            <a:ext cx="1600200" cy="1242060"/>
          </a:xfrm>
          <a:custGeom>
            <a:rect l="l" t="t" r="r" b="b"/>
            <a:pathLst>
              <a:path w="1600200" h="1242060">
                <a:moveTo>
                  <a:pt x="1229080" y="959954"/>
                </a:moveTo>
                <a:lnTo>
                  <a:pt x="928471" y="675779"/>
                </a:lnTo>
                <a:lnTo>
                  <a:pt x="920965" y="650760"/>
                </a:lnTo>
                <a:lnTo>
                  <a:pt x="904976" y="631215"/>
                </a:lnTo>
                <a:lnTo>
                  <a:pt x="882815" y="619074"/>
                </a:lnTo>
                <a:lnTo>
                  <a:pt x="856843" y="616280"/>
                </a:lnTo>
                <a:lnTo>
                  <a:pt x="831697" y="623811"/>
                </a:lnTo>
                <a:lnTo>
                  <a:pt x="812050" y="639826"/>
                </a:lnTo>
                <a:lnTo>
                  <a:pt x="799833" y="662025"/>
                </a:lnTo>
                <a:lnTo>
                  <a:pt x="797001" y="688086"/>
                </a:lnTo>
                <a:lnTo>
                  <a:pt x="804049" y="712228"/>
                </a:lnTo>
                <a:lnTo>
                  <a:pt x="819061" y="731431"/>
                </a:lnTo>
                <a:lnTo>
                  <a:pt x="839990" y="743889"/>
                </a:lnTo>
                <a:lnTo>
                  <a:pt x="864806" y="747814"/>
                </a:lnTo>
                <a:lnTo>
                  <a:pt x="866940" y="747763"/>
                </a:lnTo>
                <a:lnTo>
                  <a:pt x="1105839" y="920445"/>
                </a:lnTo>
                <a:lnTo>
                  <a:pt x="1202601" y="990396"/>
                </a:lnTo>
                <a:lnTo>
                  <a:pt x="1229080" y="959954"/>
                </a:lnTo>
                <a:close/>
              </a:path>
              <a:path w="1600200" h="1242060">
                <a:moveTo>
                  <a:pt x="1600111" y="800265"/>
                </a:moveTo>
                <a:lnTo>
                  <a:pt x="1598650" y="751586"/>
                </a:lnTo>
                <a:lnTo>
                  <a:pt x="1594319" y="703681"/>
                </a:lnTo>
                <a:lnTo>
                  <a:pt x="1587195" y="656615"/>
                </a:lnTo>
                <a:lnTo>
                  <a:pt x="1577378" y="610476"/>
                </a:lnTo>
                <a:lnTo>
                  <a:pt x="1564944" y="565353"/>
                </a:lnTo>
                <a:lnTo>
                  <a:pt x="1549971" y="521322"/>
                </a:lnTo>
                <a:lnTo>
                  <a:pt x="1532559" y="478485"/>
                </a:lnTo>
                <a:lnTo>
                  <a:pt x="1512785" y="436905"/>
                </a:lnTo>
                <a:lnTo>
                  <a:pt x="1490726" y="396684"/>
                </a:lnTo>
                <a:lnTo>
                  <a:pt x="1466469" y="357898"/>
                </a:lnTo>
                <a:lnTo>
                  <a:pt x="1440103" y="320636"/>
                </a:lnTo>
                <a:lnTo>
                  <a:pt x="1411719" y="284975"/>
                </a:lnTo>
                <a:lnTo>
                  <a:pt x="1381391" y="251002"/>
                </a:lnTo>
                <a:lnTo>
                  <a:pt x="1349197" y="218795"/>
                </a:lnTo>
                <a:lnTo>
                  <a:pt x="1315237" y="188455"/>
                </a:lnTo>
                <a:lnTo>
                  <a:pt x="1279588" y="160058"/>
                </a:lnTo>
                <a:lnTo>
                  <a:pt x="1242339" y="133680"/>
                </a:lnTo>
                <a:lnTo>
                  <a:pt x="1203566" y="109423"/>
                </a:lnTo>
                <a:lnTo>
                  <a:pt x="1163358" y="87350"/>
                </a:lnTo>
                <a:lnTo>
                  <a:pt x="1141577" y="76987"/>
                </a:lnTo>
                <a:lnTo>
                  <a:pt x="1138567" y="75552"/>
                </a:lnTo>
                <a:lnTo>
                  <a:pt x="1078966" y="50152"/>
                </a:lnTo>
                <a:lnTo>
                  <a:pt x="1034961" y="35179"/>
                </a:lnTo>
                <a:lnTo>
                  <a:pt x="989850" y="22733"/>
                </a:lnTo>
                <a:lnTo>
                  <a:pt x="943737" y="12915"/>
                </a:lnTo>
                <a:lnTo>
                  <a:pt x="896683" y="5791"/>
                </a:lnTo>
                <a:lnTo>
                  <a:pt x="848791" y="1460"/>
                </a:lnTo>
                <a:lnTo>
                  <a:pt x="800138" y="0"/>
                </a:lnTo>
                <a:lnTo>
                  <a:pt x="751459" y="1460"/>
                </a:lnTo>
                <a:lnTo>
                  <a:pt x="703554" y="5791"/>
                </a:lnTo>
                <a:lnTo>
                  <a:pt x="656488" y="12915"/>
                </a:lnTo>
                <a:lnTo>
                  <a:pt x="610349" y="22733"/>
                </a:lnTo>
                <a:lnTo>
                  <a:pt x="565238" y="35179"/>
                </a:lnTo>
                <a:lnTo>
                  <a:pt x="521220" y="50152"/>
                </a:lnTo>
                <a:lnTo>
                  <a:pt x="478383" y="67564"/>
                </a:lnTo>
                <a:lnTo>
                  <a:pt x="436816" y="87350"/>
                </a:lnTo>
                <a:lnTo>
                  <a:pt x="396595" y="109423"/>
                </a:lnTo>
                <a:lnTo>
                  <a:pt x="357822" y="133680"/>
                </a:lnTo>
                <a:lnTo>
                  <a:pt x="320560" y="160058"/>
                </a:lnTo>
                <a:lnTo>
                  <a:pt x="284899" y="188455"/>
                </a:lnTo>
                <a:lnTo>
                  <a:pt x="250939" y="218795"/>
                </a:lnTo>
                <a:lnTo>
                  <a:pt x="218744" y="251002"/>
                </a:lnTo>
                <a:lnTo>
                  <a:pt x="188404" y="284975"/>
                </a:lnTo>
                <a:lnTo>
                  <a:pt x="160020" y="320636"/>
                </a:lnTo>
                <a:lnTo>
                  <a:pt x="133654" y="357898"/>
                </a:lnTo>
                <a:lnTo>
                  <a:pt x="109397" y="396684"/>
                </a:lnTo>
                <a:lnTo>
                  <a:pt x="87337" y="436905"/>
                </a:lnTo>
                <a:lnTo>
                  <a:pt x="67564" y="478485"/>
                </a:lnTo>
                <a:lnTo>
                  <a:pt x="50139" y="521322"/>
                </a:lnTo>
                <a:lnTo>
                  <a:pt x="35179" y="565353"/>
                </a:lnTo>
                <a:lnTo>
                  <a:pt x="22733" y="610476"/>
                </a:lnTo>
                <a:lnTo>
                  <a:pt x="12915" y="656615"/>
                </a:lnTo>
                <a:lnTo>
                  <a:pt x="5803" y="703681"/>
                </a:lnTo>
                <a:lnTo>
                  <a:pt x="1473" y="751586"/>
                </a:lnTo>
                <a:lnTo>
                  <a:pt x="0" y="800265"/>
                </a:lnTo>
                <a:lnTo>
                  <a:pt x="1625" y="851395"/>
                </a:lnTo>
                <a:lnTo>
                  <a:pt x="6451" y="902004"/>
                </a:lnTo>
                <a:lnTo>
                  <a:pt x="14452" y="952068"/>
                </a:lnTo>
                <a:lnTo>
                  <a:pt x="25590" y="1001407"/>
                </a:lnTo>
                <a:lnTo>
                  <a:pt x="39827" y="1049921"/>
                </a:lnTo>
                <a:lnTo>
                  <a:pt x="57111" y="1097432"/>
                </a:lnTo>
                <a:lnTo>
                  <a:pt x="77431" y="1143850"/>
                </a:lnTo>
                <a:lnTo>
                  <a:pt x="100736" y="1189012"/>
                </a:lnTo>
                <a:lnTo>
                  <a:pt x="126974" y="1232801"/>
                </a:lnTo>
                <a:lnTo>
                  <a:pt x="132905" y="1242047"/>
                </a:lnTo>
                <a:lnTo>
                  <a:pt x="231648" y="1242047"/>
                </a:lnTo>
                <a:lnTo>
                  <a:pt x="302374" y="1171270"/>
                </a:lnTo>
                <a:lnTo>
                  <a:pt x="363435" y="1110145"/>
                </a:lnTo>
                <a:lnTo>
                  <a:pt x="300837" y="1047407"/>
                </a:lnTo>
                <a:lnTo>
                  <a:pt x="176911" y="1171270"/>
                </a:lnTo>
                <a:lnTo>
                  <a:pt x="172313" y="1163447"/>
                </a:lnTo>
                <a:lnTo>
                  <a:pt x="149682" y="1121384"/>
                </a:lnTo>
                <a:lnTo>
                  <a:pt x="129946" y="1078052"/>
                </a:lnTo>
                <a:lnTo>
                  <a:pt x="113131" y="1033602"/>
                </a:lnTo>
                <a:lnTo>
                  <a:pt x="99288" y="988212"/>
                </a:lnTo>
                <a:lnTo>
                  <a:pt x="88455" y="942022"/>
                </a:lnTo>
                <a:lnTo>
                  <a:pt x="80657" y="895197"/>
                </a:lnTo>
                <a:lnTo>
                  <a:pt x="75971" y="848055"/>
                </a:lnTo>
                <a:lnTo>
                  <a:pt x="74383" y="800265"/>
                </a:lnTo>
                <a:lnTo>
                  <a:pt x="74460" y="793013"/>
                </a:lnTo>
                <a:lnTo>
                  <a:pt x="74752" y="789279"/>
                </a:lnTo>
                <a:lnTo>
                  <a:pt x="75412" y="774954"/>
                </a:lnTo>
                <a:lnTo>
                  <a:pt x="241503" y="774954"/>
                </a:lnTo>
                <a:lnTo>
                  <a:pt x="241503" y="686231"/>
                </a:lnTo>
                <a:lnTo>
                  <a:pt x="84010" y="686117"/>
                </a:lnTo>
                <a:lnTo>
                  <a:pt x="85344" y="677887"/>
                </a:lnTo>
                <a:lnTo>
                  <a:pt x="95796" y="627430"/>
                </a:lnTo>
                <a:lnTo>
                  <a:pt x="109791" y="577926"/>
                </a:lnTo>
                <a:lnTo>
                  <a:pt x="127266" y="529590"/>
                </a:lnTo>
                <a:lnTo>
                  <a:pt x="148094" y="482625"/>
                </a:lnTo>
                <a:lnTo>
                  <a:pt x="172186" y="437248"/>
                </a:lnTo>
                <a:lnTo>
                  <a:pt x="199453" y="393687"/>
                </a:lnTo>
                <a:lnTo>
                  <a:pt x="229793" y="352145"/>
                </a:lnTo>
                <a:lnTo>
                  <a:pt x="234683" y="345871"/>
                </a:lnTo>
                <a:lnTo>
                  <a:pt x="348551" y="460070"/>
                </a:lnTo>
                <a:lnTo>
                  <a:pt x="411365" y="397332"/>
                </a:lnTo>
                <a:lnTo>
                  <a:pt x="360032" y="345871"/>
                </a:lnTo>
                <a:lnTo>
                  <a:pt x="294474" y="280149"/>
                </a:lnTo>
                <a:lnTo>
                  <a:pt x="299504" y="275259"/>
                </a:lnTo>
                <a:lnTo>
                  <a:pt x="338569" y="240639"/>
                </a:lnTo>
                <a:lnTo>
                  <a:pt x="379806" y="209067"/>
                </a:lnTo>
                <a:lnTo>
                  <a:pt x="423037" y="180644"/>
                </a:lnTo>
                <a:lnTo>
                  <a:pt x="468071" y="155422"/>
                </a:lnTo>
                <a:lnTo>
                  <a:pt x="514743" y="133489"/>
                </a:lnTo>
                <a:lnTo>
                  <a:pt x="562864" y="114935"/>
                </a:lnTo>
                <a:lnTo>
                  <a:pt x="612254" y="99822"/>
                </a:lnTo>
                <a:lnTo>
                  <a:pt x="662724" y="88239"/>
                </a:lnTo>
                <a:lnTo>
                  <a:pt x="714108" y="80251"/>
                </a:lnTo>
                <a:lnTo>
                  <a:pt x="766203" y="75958"/>
                </a:lnTo>
                <a:lnTo>
                  <a:pt x="773391" y="75552"/>
                </a:lnTo>
                <a:lnTo>
                  <a:pt x="773391" y="262089"/>
                </a:lnTo>
                <a:lnTo>
                  <a:pt x="861987" y="262089"/>
                </a:lnTo>
                <a:lnTo>
                  <a:pt x="862139" y="76987"/>
                </a:lnTo>
                <a:lnTo>
                  <a:pt x="869696" y="77800"/>
                </a:lnTo>
                <a:lnTo>
                  <a:pt x="921766" y="84645"/>
                </a:lnTo>
                <a:lnTo>
                  <a:pt x="972794" y="95148"/>
                </a:lnTo>
                <a:lnTo>
                  <a:pt x="1022667" y="109245"/>
                </a:lnTo>
                <a:lnTo>
                  <a:pt x="1071257" y="126885"/>
                </a:lnTo>
                <a:lnTo>
                  <a:pt x="1118438" y="148005"/>
                </a:lnTo>
                <a:lnTo>
                  <a:pt x="1164082" y="172567"/>
                </a:lnTo>
                <a:lnTo>
                  <a:pt x="1208062" y="200494"/>
                </a:lnTo>
                <a:lnTo>
                  <a:pt x="1250251" y="231736"/>
                </a:lnTo>
                <a:lnTo>
                  <a:pt x="1290535" y="266230"/>
                </a:lnTo>
                <a:lnTo>
                  <a:pt x="1295793" y="271119"/>
                </a:lnTo>
                <a:lnTo>
                  <a:pt x="1181569" y="385546"/>
                </a:lnTo>
                <a:lnTo>
                  <a:pt x="1244460" y="448106"/>
                </a:lnTo>
                <a:lnTo>
                  <a:pt x="1357350" y="335343"/>
                </a:lnTo>
                <a:lnTo>
                  <a:pt x="1362163" y="341274"/>
                </a:lnTo>
                <a:lnTo>
                  <a:pt x="1394307" y="383806"/>
                </a:lnTo>
                <a:lnTo>
                  <a:pt x="1423162" y="428574"/>
                </a:lnTo>
                <a:lnTo>
                  <a:pt x="1448638" y="475322"/>
                </a:lnTo>
                <a:lnTo>
                  <a:pt x="1470634" y="523862"/>
                </a:lnTo>
                <a:lnTo>
                  <a:pt x="1489062" y="573951"/>
                </a:lnTo>
                <a:lnTo>
                  <a:pt x="1503807" y="625360"/>
                </a:lnTo>
                <a:lnTo>
                  <a:pt x="1514767" y="677887"/>
                </a:lnTo>
                <a:lnTo>
                  <a:pt x="1516100" y="686117"/>
                </a:lnTo>
                <a:lnTo>
                  <a:pt x="1364462" y="686117"/>
                </a:lnTo>
                <a:lnTo>
                  <a:pt x="1364462" y="774839"/>
                </a:lnTo>
                <a:lnTo>
                  <a:pt x="1524698" y="774954"/>
                </a:lnTo>
                <a:lnTo>
                  <a:pt x="1525219" y="788352"/>
                </a:lnTo>
                <a:lnTo>
                  <a:pt x="1525663" y="793013"/>
                </a:lnTo>
                <a:lnTo>
                  <a:pt x="1524152" y="847890"/>
                </a:lnTo>
                <a:lnTo>
                  <a:pt x="1519389" y="895553"/>
                </a:lnTo>
                <a:lnTo>
                  <a:pt x="1511515" y="942568"/>
                </a:lnTo>
                <a:lnTo>
                  <a:pt x="1500555" y="988974"/>
                </a:lnTo>
                <a:lnTo>
                  <a:pt x="1486560" y="1034567"/>
                </a:lnTo>
                <a:lnTo>
                  <a:pt x="1469580" y="1079220"/>
                </a:lnTo>
                <a:lnTo>
                  <a:pt x="1449628" y="1122756"/>
                </a:lnTo>
                <a:lnTo>
                  <a:pt x="1426768" y="1164996"/>
                </a:lnTo>
                <a:lnTo>
                  <a:pt x="1422539" y="1172184"/>
                </a:lnTo>
                <a:lnTo>
                  <a:pt x="1290904" y="1057351"/>
                </a:lnTo>
                <a:lnTo>
                  <a:pt x="1232750" y="1124178"/>
                </a:lnTo>
                <a:lnTo>
                  <a:pt x="1367497" y="1242047"/>
                </a:lnTo>
                <a:lnTo>
                  <a:pt x="1467065" y="1242047"/>
                </a:lnTo>
                <a:lnTo>
                  <a:pt x="1473136" y="1232801"/>
                </a:lnTo>
                <a:lnTo>
                  <a:pt x="1499387" y="1189075"/>
                </a:lnTo>
                <a:lnTo>
                  <a:pt x="1508099" y="1172184"/>
                </a:lnTo>
                <a:lnTo>
                  <a:pt x="1522679" y="1143952"/>
                </a:lnTo>
                <a:lnTo>
                  <a:pt x="1542999" y="1097572"/>
                </a:lnTo>
                <a:lnTo>
                  <a:pt x="1560296" y="1050048"/>
                </a:lnTo>
                <a:lnTo>
                  <a:pt x="1574520" y="1001534"/>
                </a:lnTo>
                <a:lnTo>
                  <a:pt x="1585658" y="952169"/>
                </a:lnTo>
                <a:lnTo>
                  <a:pt x="1593659" y="902068"/>
                </a:lnTo>
                <a:lnTo>
                  <a:pt x="1598498" y="851395"/>
                </a:lnTo>
                <a:lnTo>
                  <a:pt x="1600111" y="800265"/>
                </a:lnTo>
                <a:close/>
              </a:path>
            </a:pathLst>
          </a:custGeom>
          <a:solidFill>
            <a:srgbClr val="EF62B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37447" y="2762589"/>
            <a:ext cx="661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>
                <a:solidFill>
                  <a:srgbClr val="EF62B0"/>
                </a:solidFill>
                <a:latin typeface="微软雅黑"/>
                <a:cs typeface="微软雅黑"/>
              </a:rPr>
              <a:t>100%</a:t>
            </a:r>
            <a:endParaRPr sz="1800">
              <a:latin typeface="微软雅黑"/>
              <a:cs typeface="微软雅黑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总体结果分析</a:t>
            </a:r>
          </a:p>
        </p:txBody>
      </p:sp>
      <p:sp>
        <p:nvSpPr>
          <p:cNvPr id="30" name="object 30"/>
          <p:cNvSpPr/>
          <p:nvPr/>
        </p:nvSpPr>
        <p:spPr>
          <a:xfrm>
            <a:off x="1482995" y="3429571"/>
            <a:ext cx="2944495" cy="1699895"/>
          </a:xfrm>
          <a:custGeom>
            <a:rect l="l" t="t" r="r" b="b"/>
            <a:pathLst>
              <a:path w="2944495" h="1699895">
                <a:moveTo>
                  <a:pt x="339091" y="1699450"/>
                </a:moveTo>
                <a:lnTo>
                  <a:pt x="293078" y="1696353"/>
                </a:lnTo>
                <a:lnTo>
                  <a:pt x="248947" y="1687336"/>
                </a:lnTo>
                <a:lnTo>
                  <a:pt x="207101" y="1672801"/>
                </a:lnTo>
                <a:lnTo>
                  <a:pt x="167945" y="1653153"/>
                </a:lnTo>
                <a:lnTo>
                  <a:pt x="131882" y="1628795"/>
                </a:lnTo>
                <a:lnTo>
                  <a:pt x="99317" y="1600132"/>
                </a:lnTo>
                <a:lnTo>
                  <a:pt x="70654" y="1567566"/>
                </a:lnTo>
                <a:lnTo>
                  <a:pt x="46296" y="1531504"/>
                </a:lnTo>
                <a:lnTo>
                  <a:pt x="26647" y="1492348"/>
                </a:lnTo>
                <a:lnTo>
                  <a:pt x="12112" y="1450502"/>
                </a:lnTo>
                <a:lnTo>
                  <a:pt x="3095" y="1406371"/>
                </a:lnTo>
                <a:lnTo>
                  <a:pt x="0" y="1360359"/>
                </a:lnTo>
                <a:lnTo>
                  <a:pt x="0" y="339090"/>
                </a:lnTo>
                <a:lnTo>
                  <a:pt x="3095" y="293078"/>
                </a:lnTo>
                <a:lnTo>
                  <a:pt x="12112" y="248946"/>
                </a:lnTo>
                <a:lnTo>
                  <a:pt x="26647" y="207101"/>
                </a:lnTo>
                <a:lnTo>
                  <a:pt x="46296" y="167944"/>
                </a:lnTo>
                <a:lnTo>
                  <a:pt x="70654" y="131882"/>
                </a:lnTo>
                <a:lnTo>
                  <a:pt x="99317" y="99317"/>
                </a:lnTo>
                <a:lnTo>
                  <a:pt x="131883" y="70653"/>
                </a:lnTo>
                <a:lnTo>
                  <a:pt x="167945" y="46295"/>
                </a:lnTo>
                <a:lnTo>
                  <a:pt x="207102" y="26647"/>
                </a:lnTo>
                <a:lnTo>
                  <a:pt x="248947" y="12112"/>
                </a:lnTo>
                <a:lnTo>
                  <a:pt x="293079" y="3095"/>
                </a:lnTo>
                <a:lnTo>
                  <a:pt x="339090" y="0"/>
                </a:lnTo>
                <a:lnTo>
                  <a:pt x="2605181" y="0"/>
                </a:lnTo>
                <a:lnTo>
                  <a:pt x="2651193" y="3095"/>
                </a:lnTo>
                <a:lnTo>
                  <a:pt x="2695324" y="12112"/>
                </a:lnTo>
                <a:lnTo>
                  <a:pt x="2737170" y="26647"/>
                </a:lnTo>
                <a:lnTo>
                  <a:pt x="2776326" y="46295"/>
                </a:lnTo>
                <a:lnTo>
                  <a:pt x="2812389" y="70653"/>
                </a:lnTo>
                <a:lnTo>
                  <a:pt x="2844954" y="99317"/>
                </a:lnTo>
                <a:lnTo>
                  <a:pt x="2873618" y="131882"/>
                </a:lnTo>
                <a:lnTo>
                  <a:pt x="2897976" y="167945"/>
                </a:lnTo>
                <a:lnTo>
                  <a:pt x="2917624" y="207101"/>
                </a:lnTo>
                <a:lnTo>
                  <a:pt x="2932159" y="248947"/>
                </a:lnTo>
                <a:lnTo>
                  <a:pt x="2941176" y="293078"/>
                </a:lnTo>
                <a:lnTo>
                  <a:pt x="2944272" y="339090"/>
                </a:lnTo>
                <a:lnTo>
                  <a:pt x="2944272" y="1360359"/>
                </a:lnTo>
                <a:lnTo>
                  <a:pt x="2941176" y="1406371"/>
                </a:lnTo>
                <a:lnTo>
                  <a:pt x="2932159" y="1450502"/>
                </a:lnTo>
                <a:lnTo>
                  <a:pt x="2917624" y="1492348"/>
                </a:lnTo>
                <a:lnTo>
                  <a:pt x="2897976" y="1531504"/>
                </a:lnTo>
                <a:lnTo>
                  <a:pt x="2873618" y="1567567"/>
                </a:lnTo>
                <a:lnTo>
                  <a:pt x="2844954" y="1600132"/>
                </a:lnTo>
                <a:lnTo>
                  <a:pt x="2812389" y="1628795"/>
                </a:lnTo>
                <a:lnTo>
                  <a:pt x="2776326" y="1653153"/>
                </a:lnTo>
                <a:lnTo>
                  <a:pt x="2737170" y="1672802"/>
                </a:lnTo>
                <a:lnTo>
                  <a:pt x="2695325" y="1687337"/>
                </a:lnTo>
                <a:lnTo>
                  <a:pt x="2651193" y="1696354"/>
                </a:lnTo>
                <a:lnTo>
                  <a:pt x="2605181" y="1699449"/>
                </a:lnTo>
                <a:lnTo>
                  <a:pt x="339091" y="1699450"/>
                </a:lnTo>
                <a:close/>
              </a:path>
            </a:pathLst>
          </a:custGeom>
          <a:solidFill>
            <a:srgbClr val="CD50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595859" y="3248977"/>
            <a:ext cx="2944495" cy="1880235"/>
          </a:xfrm>
          <a:custGeom>
            <a:rect l="l" t="t" r="r" b="b"/>
            <a:pathLst>
              <a:path w="2944495" h="1880235">
                <a:moveTo>
                  <a:pt x="375125" y="1880045"/>
                </a:moveTo>
                <a:lnTo>
                  <a:pt x="328068" y="1877122"/>
                </a:lnTo>
                <a:lnTo>
                  <a:pt x="282758" y="1868588"/>
                </a:lnTo>
                <a:lnTo>
                  <a:pt x="239543" y="1854795"/>
                </a:lnTo>
                <a:lnTo>
                  <a:pt x="198776" y="1836093"/>
                </a:lnTo>
                <a:lnTo>
                  <a:pt x="160807" y="1812835"/>
                </a:lnTo>
                <a:lnTo>
                  <a:pt x="125989" y="1785372"/>
                </a:lnTo>
                <a:lnTo>
                  <a:pt x="94672" y="1754055"/>
                </a:lnTo>
                <a:lnTo>
                  <a:pt x="67209" y="1719237"/>
                </a:lnTo>
                <a:lnTo>
                  <a:pt x="43951" y="1681268"/>
                </a:lnTo>
                <a:lnTo>
                  <a:pt x="25249" y="1640500"/>
                </a:lnTo>
                <a:lnTo>
                  <a:pt x="11456" y="1597285"/>
                </a:lnTo>
                <a:lnTo>
                  <a:pt x="2922" y="1551974"/>
                </a:lnTo>
                <a:lnTo>
                  <a:pt x="0" y="1504920"/>
                </a:lnTo>
                <a:lnTo>
                  <a:pt x="0" y="375125"/>
                </a:lnTo>
                <a:lnTo>
                  <a:pt x="2922" y="328070"/>
                </a:lnTo>
                <a:lnTo>
                  <a:pt x="11456" y="282759"/>
                </a:lnTo>
                <a:lnTo>
                  <a:pt x="25250" y="239544"/>
                </a:lnTo>
                <a:lnTo>
                  <a:pt x="43952" y="198776"/>
                </a:lnTo>
                <a:lnTo>
                  <a:pt x="67210" y="160807"/>
                </a:lnTo>
                <a:lnTo>
                  <a:pt x="94673" y="125989"/>
                </a:lnTo>
                <a:lnTo>
                  <a:pt x="125990" y="94672"/>
                </a:lnTo>
                <a:lnTo>
                  <a:pt x="160808" y="67209"/>
                </a:lnTo>
                <a:lnTo>
                  <a:pt x="198777" y="43951"/>
                </a:lnTo>
                <a:lnTo>
                  <a:pt x="239545" y="25250"/>
                </a:lnTo>
                <a:lnTo>
                  <a:pt x="282760" y="11456"/>
                </a:lnTo>
                <a:lnTo>
                  <a:pt x="328070" y="2922"/>
                </a:lnTo>
                <a:lnTo>
                  <a:pt x="375125" y="0"/>
                </a:lnTo>
                <a:lnTo>
                  <a:pt x="2569147" y="0"/>
                </a:lnTo>
                <a:lnTo>
                  <a:pt x="2616201" y="2922"/>
                </a:lnTo>
                <a:lnTo>
                  <a:pt x="2661512" y="11456"/>
                </a:lnTo>
                <a:lnTo>
                  <a:pt x="2704728" y="25250"/>
                </a:lnTo>
                <a:lnTo>
                  <a:pt x="2745495" y="43952"/>
                </a:lnTo>
                <a:lnTo>
                  <a:pt x="2783464" y="67210"/>
                </a:lnTo>
                <a:lnTo>
                  <a:pt x="2818283" y="94673"/>
                </a:lnTo>
                <a:lnTo>
                  <a:pt x="2849599" y="125989"/>
                </a:lnTo>
                <a:lnTo>
                  <a:pt x="2877062" y="160808"/>
                </a:lnTo>
                <a:lnTo>
                  <a:pt x="2900320" y="198777"/>
                </a:lnTo>
                <a:lnTo>
                  <a:pt x="2919022" y="239544"/>
                </a:lnTo>
                <a:lnTo>
                  <a:pt x="2932816" y="282759"/>
                </a:lnTo>
                <a:lnTo>
                  <a:pt x="2941350" y="328070"/>
                </a:lnTo>
                <a:lnTo>
                  <a:pt x="2944272" y="375125"/>
                </a:lnTo>
                <a:lnTo>
                  <a:pt x="2944272" y="1504920"/>
                </a:lnTo>
                <a:lnTo>
                  <a:pt x="2941350" y="1551975"/>
                </a:lnTo>
                <a:lnTo>
                  <a:pt x="2932816" y="1597286"/>
                </a:lnTo>
                <a:lnTo>
                  <a:pt x="2919022" y="1640501"/>
                </a:lnTo>
                <a:lnTo>
                  <a:pt x="2900320" y="1681268"/>
                </a:lnTo>
                <a:lnTo>
                  <a:pt x="2877062" y="1719237"/>
                </a:lnTo>
                <a:lnTo>
                  <a:pt x="2849599" y="1754056"/>
                </a:lnTo>
                <a:lnTo>
                  <a:pt x="2818282" y="1785372"/>
                </a:lnTo>
                <a:lnTo>
                  <a:pt x="2783463" y="1812835"/>
                </a:lnTo>
                <a:lnTo>
                  <a:pt x="2745494" y="1836093"/>
                </a:lnTo>
                <a:lnTo>
                  <a:pt x="2704726" y="1854795"/>
                </a:lnTo>
                <a:lnTo>
                  <a:pt x="2661511" y="1868589"/>
                </a:lnTo>
                <a:lnTo>
                  <a:pt x="2616196" y="1877122"/>
                </a:lnTo>
                <a:lnTo>
                  <a:pt x="2569147" y="1880045"/>
                </a:lnTo>
                <a:lnTo>
                  <a:pt x="375125" y="1880045"/>
                </a:lnTo>
                <a:close/>
              </a:path>
            </a:pathLst>
          </a:custGeom>
          <a:solidFill>
            <a:srgbClr val="EF62B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710247" y="3429571"/>
            <a:ext cx="2943225" cy="1699895"/>
          </a:xfrm>
          <a:custGeom>
            <a:rect l="l" t="t" r="r" b="b"/>
            <a:pathLst>
              <a:path w="2943225" h="1699895">
                <a:moveTo>
                  <a:pt x="339092" y="1699450"/>
                </a:moveTo>
                <a:lnTo>
                  <a:pt x="293079" y="1696353"/>
                </a:lnTo>
                <a:lnTo>
                  <a:pt x="248948" y="1687336"/>
                </a:lnTo>
                <a:lnTo>
                  <a:pt x="207102" y="1672801"/>
                </a:lnTo>
                <a:lnTo>
                  <a:pt x="167946" y="1653153"/>
                </a:lnTo>
                <a:lnTo>
                  <a:pt x="131883" y="1628795"/>
                </a:lnTo>
                <a:lnTo>
                  <a:pt x="99318" y="1600132"/>
                </a:lnTo>
                <a:lnTo>
                  <a:pt x="70654" y="1567566"/>
                </a:lnTo>
                <a:lnTo>
                  <a:pt x="46296" y="1531504"/>
                </a:lnTo>
                <a:lnTo>
                  <a:pt x="26648" y="1492348"/>
                </a:lnTo>
                <a:lnTo>
                  <a:pt x="12113" y="1450502"/>
                </a:lnTo>
                <a:lnTo>
                  <a:pt x="3096" y="1406371"/>
                </a:lnTo>
                <a:lnTo>
                  <a:pt x="0" y="1360359"/>
                </a:lnTo>
                <a:lnTo>
                  <a:pt x="0" y="339090"/>
                </a:lnTo>
                <a:lnTo>
                  <a:pt x="3095" y="293078"/>
                </a:lnTo>
                <a:lnTo>
                  <a:pt x="12112" y="248946"/>
                </a:lnTo>
                <a:lnTo>
                  <a:pt x="26647" y="207101"/>
                </a:lnTo>
                <a:lnTo>
                  <a:pt x="46296" y="167944"/>
                </a:lnTo>
                <a:lnTo>
                  <a:pt x="70654" y="131882"/>
                </a:lnTo>
                <a:lnTo>
                  <a:pt x="99318" y="99317"/>
                </a:lnTo>
                <a:lnTo>
                  <a:pt x="131883" y="70653"/>
                </a:lnTo>
                <a:lnTo>
                  <a:pt x="167945" y="46295"/>
                </a:lnTo>
                <a:lnTo>
                  <a:pt x="207102" y="26647"/>
                </a:lnTo>
                <a:lnTo>
                  <a:pt x="248948" y="12112"/>
                </a:lnTo>
                <a:lnTo>
                  <a:pt x="293079" y="3095"/>
                </a:lnTo>
                <a:lnTo>
                  <a:pt x="339090" y="0"/>
                </a:lnTo>
                <a:lnTo>
                  <a:pt x="2603753" y="0"/>
                </a:lnTo>
                <a:lnTo>
                  <a:pt x="2649765" y="3095"/>
                </a:lnTo>
                <a:lnTo>
                  <a:pt x="2693896" y="12112"/>
                </a:lnTo>
                <a:lnTo>
                  <a:pt x="2735742" y="26647"/>
                </a:lnTo>
                <a:lnTo>
                  <a:pt x="2774898" y="46295"/>
                </a:lnTo>
                <a:lnTo>
                  <a:pt x="2810961" y="70653"/>
                </a:lnTo>
                <a:lnTo>
                  <a:pt x="2843526" y="99317"/>
                </a:lnTo>
                <a:lnTo>
                  <a:pt x="2872190" y="131882"/>
                </a:lnTo>
                <a:lnTo>
                  <a:pt x="2896548" y="167945"/>
                </a:lnTo>
                <a:lnTo>
                  <a:pt x="2916196" y="207101"/>
                </a:lnTo>
                <a:lnTo>
                  <a:pt x="2930731" y="248947"/>
                </a:lnTo>
                <a:lnTo>
                  <a:pt x="2939748" y="293078"/>
                </a:lnTo>
                <a:lnTo>
                  <a:pt x="2942844" y="339090"/>
                </a:lnTo>
                <a:lnTo>
                  <a:pt x="2942845" y="1360359"/>
                </a:lnTo>
                <a:lnTo>
                  <a:pt x="2939749" y="1406371"/>
                </a:lnTo>
                <a:lnTo>
                  <a:pt x="2930732" y="1450502"/>
                </a:lnTo>
                <a:lnTo>
                  <a:pt x="2916197" y="1492348"/>
                </a:lnTo>
                <a:lnTo>
                  <a:pt x="2896549" y="1531504"/>
                </a:lnTo>
                <a:lnTo>
                  <a:pt x="2872191" y="1567567"/>
                </a:lnTo>
                <a:lnTo>
                  <a:pt x="2843527" y="1600132"/>
                </a:lnTo>
                <a:lnTo>
                  <a:pt x="2810962" y="1628795"/>
                </a:lnTo>
                <a:lnTo>
                  <a:pt x="2774899" y="1653153"/>
                </a:lnTo>
                <a:lnTo>
                  <a:pt x="2735743" y="1672802"/>
                </a:lnTo>
                <a:lnTo>
                  <a:pt x="2693897" y="1687337"/>
                </a:lnTo>
                <a:lnTo>
                  <a:pt x="2649766" y="1696354"/>
                </a:lnTo>
                <a:lnTo>
                  <a:pt x="2603754" y="1699449"/>
                </a:lnTo>
                <a:lnTo>
                  <a:pt x="339092" y="1699450"/>
                </a:lnTo>
                <a:close/>
              </a:path>
            </a:pathLst>
          </a:custGeom>
          <a:solidFill>
            <a:srgbClr val="B746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840454" y="4010681"/>
            <a:ext cx="2425700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350" spc="-5">
                <a:solidFill>
                  <a:srgbClr val="FFFDFD"/>
                </a:solidFill>
                <a:latin typeface="微软雅黑"/>
                <a:cs typeface="微软雅黑"/>
              </a:rPr>
              <a:t>受试者具有强烈的同理心和创造力，但在决策和行动方面可能较</a:t>
            </a:r>
            <a:r>
              <a:rPr sz="1350" spc="-10">
                <a:solidFill>
                  <a:srgbClr val="FFFDFD"/>
                </a:solidFill>
                <a:latin typeface="微软雅黑"/>
                <a:cs typeface="微软雅黑"/>
              </a:rPr>
              <a:t>为犹豫不决。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27588" y="3611968"/>
            <a:ext cx="2425700" cy="1375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50875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FFFDFD"/>
                </a:solidFill>
                <a:latin typeface="微软雅黑"/>
                <a:cs typeface="微软雅黑"/>
              </a:rPr>
              <a:t>总体性格倾</a:t>
            </a:r>
            <a:r>
              <a:rPr sz="1550" b="1" spc="-50">
                <a:solidFill>
                  <a:srgbClr val="FFFDFD"/>
                </a:solidFill>
                <a:latin typeface="微软雅黑"/>
                <a:cs typeface="微软雅黑"/>
              </a:rPr>
              <a:t>向</a:t>
            </a:r>
            <a:endParaRPr sz="1550">
              <a:latin typeface="微软雅黑"/>
              <a:cs typeface="微软雅黑"/>
            </a:endParaRPr>
          </a:p>
          <a:p>
            <a:pPr marL="12700" marR="5080" algn="just">
              <a:lnSpc>
                <a:spcPct val="120000"/>
              </a:lnSpc>
              <a:spcBef>
                <a:spcPts val="965"/>
              </a:spcBef>
            </a:pPr>
            <a:r>
              <a:rPr sz="1350" spc="-5">
                <a:solidFill>
                  <a:srgbClr val="FFFDFD"/>
                </a:solidFill>
                <a:latin typeface="微软雅黑"/>
                <a:cs typeface="微软雅黑"/>
              </a:rPr>
              <a:t>根据测试结果，受试者的总体性格倾向为内向型。受试者在社交场合中较为谨慎，更倾向于独处</a:t>
            </a:r>
            <a:r>
              <a:rPr sz="1350" spc="-10">
                <a:solidFill>
                  <a:srgbClr val="FFFDFD"/>
                </a:solidFill>
                <a:latin typeface="微软雅黑"/>
                <a:cs typeface="微软雅黑"/>
              </a:rPr>
              <a:t>和自我反思。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78337" y="3425100"/>
            <a:ext cx="102552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FFFDFD"/>
                </a:solidFill>
                <a:latin typeface="微软雅黑"/>
                <a:cs typeface="微软雅黑"/>
              </a:rPr>
              <a:t>优势与不</a:t>
            </a:r>
            <a:r>
              <a:rPr sz="1550" b="1" spc="-50">
                <a:solidFill>
                  <a:srgbClr val="FFFDFD"/>
                </a:solidFill>
                <a:latin typeface="微软雅黑"/>
                <a:cs typeface="微软雅黑"/>
              </a:rPr>
              <a:t>足</a:t>
            </a:r>
            <a:endParaRPr sz="155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11014" y="3611968"/>
            <a:ext cx="2425700" cy="11283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93395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FFFDFD"/>
                </a:solidFill>
                <a:latin typeface="微软雅黑"/>
                <a:cs typeface="微软雅黑"/>
              </a:rPr>
              <a:t>适合的领域与职</a:t>
            </a:r>
            <a:r>
              <a:rPr sz="1550" b="1" spc="-50">
                <a:solidFill>
                  <a:srgbClr val="FFFDFD"/>
                </a:solidFill>
                <a:latin typeface="微软雅黑"/>
                <a:cs typeface="微软雅黑"/>
              </a:rPr>
              <a:t>业</a:t>
            </a:r>
            <a:endParaRPr sz="1550">
              <a:latin typeface="微软雅黑"/>
              <a:cs typeface="微软雅黑"/>
            </a:endParaRPr>
          </a:p>
          <a:p>
            <a:pPr marL="12700" marR="5080" algn="just">
              <a:lnSpc>
                <a:spcPct val="120000"/>
              </a:lnSpc>
              <a:spcBef>
                <a:spcPts val="965"/>
              </a:spcBef>
            </a:pPr>
            <a:r>
              <a:rPr sz="1350" spc="-5">
                <a:solidFill>
                  <a:srgbClr val="FFFDFD"/>
                </a:solidFill>
                <a:latin typeface="微软雅黑"/>
                <a:cs typeface="微软雅黑"/>
              </a:rPr>
              <a:t>受试者适合从事需要深度思考、创造性和情感理解的领域，如艺</a:t>
            </a:r>
            <a:r>
              <a:rPr sz="1350" spc="-10">
                <a:solidFill>
                  <a:srgbClr val="FFFDFD"/>
                </a:solidFill>
                <a:latin typeface="微软雅黑"/>
                <a:cs typeface="微软雅黑"/>
              </a:rPr>
              <a:t>术、文学和心理学。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https://d.book118.com/758070140023006044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Times New Roman</vt:lpstr>
      <vt:lpstr>Office Theme</vt:lpstr>
      <vt:lpstr>性格倾向测试分析报告</vt:lpstr>
      <vt:lpstr>目</vt:lpstr>
      <vt:lpstr>PowerPoint Presentation</vt:lpstr>
      <vt:lpstr>主题简介</vt:lpstr>
      <vt:lpstr>目的和意义</vt:lpstr>
      <vt:lpstr>性格倾向测试介绍</vt:lpstr>
      <vt:lpstr>性格倾向测试的定义</vt:lpstr>
      <vt:lpstr>常见的性格倾向测试工具</vt:lpstr>
      <vt:lpstr>性格倾向测试的应用领域</vt:lpstr>
      <vt:lpstr>03</vt:lpstr>
      <vt:lpstr>总体结果分析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2024-09-24T01:39:30.854</cp:lastPrinted>
  <dcterms:created xsi:type="dcterms:W3CDTF">2024-09-23T17:39:30Z</dcterms:created>
  <dcterms:modified xsi:type="dcterms:W3CDTF">2024-09-23T17:39:32Z</dcterms:modified>
</cp:coreProperties>
</file>