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FD639-4CB1-4835-9994-D39050FC7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F96FE-D718-407A-9CF1-7CA75CEE5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5433C-CA69-4416-809E-0F802A5B6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FBA05-819B-40CE-9424-52079D56B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2E94AD-6AAA-4194-A579-1F3F50A00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12821C-95A6-41E4-88A0-FDB1A0899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85234B-E3B6-49C7-B1F3-7A3A03566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66050-DEA6-4181-80AC-1317CA53F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7088F-6513-41BA-86D8-46FB6EA81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54E96-28E3-40DA-B267-C68263088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B97FA-F540-4587-9806-52393E06B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71113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预防红眼病图片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红眼病的误区与澄清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28" r="287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059" r="250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红眼病是一种由细菌或病毒感染引起的眼部炎症，也称为急性结膜炎。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红眼病是一种常见的眼部感染，通常由细菌或病毒感染引起。它会导致结膜发炎，产生红肿、疼痛、流泪等症状。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红眼病的定义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红眼病主要通过接触传播，如共用毛巾、洗脸盆等个人卫生用品。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红眼病患者在使用毛巾、洗脸盆等个人卫生用品后，这些物品可能被细菌或病毒污染。其他人使用这些物品后，如果接触到自己的眼睛，就可能感染红眼病。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19" r="17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红眼病的传播方式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红眼病的常见症状包括眼部红肿、疼痛、流泪、分泌物增多等。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红眼病的症状因人而异，但通常表现为眼部红肿、疼痛、流泪和分泌物增多。这些症状可能会在感染后1-2周内消失，但如果不及时治疗，可能会导致更严重的眼部问题。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红眼病的常见症状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定期清洁眼部，可以用温水或生理盐水轻轻擦拭眼睑和眼球表面，保持眼部卫生。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避免使用刺激性强的化学清洁剂，以免损伤眼部黏膜。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955" b="695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865" b="1586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保持毛巾、手帕等个人物品的清洁卫生，定期更换和清洗。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955" b="695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保持眼部清洁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437" r="364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避免与他人共用眼部用品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在使用公共场所的眼部用品前，如游泳池的游泳镜、公共浴室的毛巾等，要确保它们经过消毒处理。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不要与他人共用眼药水、隐形眼镜、眼部化妆品等眼部用品，以免交叉感染。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勤洗手，避免揉眼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在接触眼部之前，要养成勤洗手的习惯，尤其是在使用公共卫生间、接触公共物品后更要及时洗手。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避免用手揉眼睛，因为手上的细菌和病毒容易感染眼部黏膜，导致红眼病的发生。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饮食要均衡，多吃富含维生素和矿物质的食物，如新鲜蔬菜、水果、全谷类等。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适当进行体育锻炼，增强身体免疫力，提高抵抗力。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3719" b="371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459" b="845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304" b="130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保持充足的睡眠时间，合理安排作息时间，避免熬夜和疲劳过度。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增强免疫力，保持健康的生活方式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红眼病的治疗方法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https://d.book118.com/758071113032006035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2024-09-13T22:51:30.368</cp:lastPrinted>
  <dcterms:created xsi:type="dcterms:W3CDTF">2024-09-13T14:51:30Z</dcterms:created>
  <dcterms:modified xsi:type="dcterms:W3CDTF">2024-09-13T14:51:32Z</dcterms:modified>
</cp:coreProperties>
</file>